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256" r:id="rId2"/>
    <p:sldId id="257" r:id="rId3"/>
    <p:sldId id="260" r:id="rId4"/>
    <p:sldId id="263" r:id="rId5"/>
    <p:sldId id="297" r:id="rId6"/>
    <p:sldId id="305" r:id="rId7"/>
    <p:sldId id="302" r:id="rId8"/>
    <p:sldId id="303" r:id="rId9"/>
    <p:sldId id="304" r:id="rId10"/>
    <p:sldId id="306" r:id="rId11"/>
    <p:sldId id="307" r:id="rId12"/>
    <p:sldId id="308" r:id="rId13"/>
    <p:sldId id="354" r:id="rId14"/>
    <p:sldId id="355" r:id="rId15"/>
    <p:sldId id="356" r:id="rId16"/>
    <p:sldId id="357" r:id="rId17"/>
    <p:sldId id="358" r:id="rId18"/>
    <p:sldId id="359" r:id="rId19"/>
    <p:sldId id="360" r:id="rId20"/>
    <p:sldId id="353" r:id="rId21"/>
    <p:sldId id="309" r:id="rId22"/>
    <p:sldId id="318" r:id="rId23"/>
    <p:sldId id="362" r:id="rId24"/>
    <p:sldId id="363" r:id="rId25"/>
    <p:sldId id="364" r:id="rId26"/>
    <p:sldId id="365" r:id="rId27"/>
    <p:sldId id="366" r:id="rId28"/>
    <p:sldId id="367" r:id="rId29"/>
    <p:sldId id="368" r:id="rId30"/>
    <p:sldId id="361" r:id="rId31"/>
    <p:sldId id="319" r:id="rId32"/>
    <p:sldId id="321" r:id="rId33"/>
    <p:sldId id="440" r:id="rId34"/>
    <p:sldId id="320" r:id="rId35"/>
    <p:sldId id="348" r:id="rId36"/>
    <p:sldId id="295" r:id="rId37"/>
    <p:sldId id="296" r:id="rId38"/>
    <p:sldId id="299" r:id="rId39"/>
    <p:sldId id="300" r:id="rId40"/>
    <p:sldId id="294" r:id="rId41"/>
    <p:sldId id="323" r:id="rId42"/>
    <p:sldId id="324" r:id="rId43"/>
    <p:sldId id="326" r:id="rId44"/>
    <p:sldId id="331" r:id="rId45"/>
    <p:sldId id="329" r:id="rId46"/>
    <p:sldId id="330" r:id="rId47"/>
    <p:sldId id="332" r:id="rId48"/>
    <p:sldId id="350" r:id="rId49"/>
    <p:sldId id="333" r:id="rId50"/>
    <p:sldId id="342" r:id="rId51"/>
    <p:sldId id="349" r:id="rId52"/>
    <p:sldId id="343" r:id="rId53"/>
    <p:sldId id="345" r:id="rId54"/>
    <p:sldId id="344" r:id="rId55"/>
    <p:sldId id="338" r:id="rId56"/>
    <p:sldId id="337" r:id="rId57"/>
    <p:sldId id="336" r:id="rId58"/>
    <p:sldId id="346" r:id="rId59"/>
    <p:sldId id="339" r:id="rId60"/>
    <p:sldId id="327" r:id="rId61"/>
    <p:sldId id="340" r:id="rId62"/>
    <p:sldId id="341"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5DC0E10-C85F-4FD4-A18B-ABC88A5C7417}">
          <p14:sldIdLst>
            <p14:sldId id="256"/>
            <p14:sldId id="257"/>
            <p14:sldId id="260"/>
            <p14:sldId id="263"/>
          </p14:sldIdLst>
        </p14:section>
        <p14:section name="Scan Chains" id="{B833B6EE-AADC-429C-A0B1-36A660F63D50}">
          <p14:sldIdLst>
            <p14:sldId id="297"/>
            <p14:sldId id="305"/>
            <p14:sldId id="302"/>
            <p14:sldId id="303"/>
            <p14:sldId id="304"/>
            <p14:sldId id="306"/>
          </p14:sldIdLst>
        </p14:section>
        <p14:section name="Applying Tests" id="{918BDDB8-6BA7-4B7B-9FD3-629781329EC0}">
          <p14:sldIdLst>
            <p14:sldId id="307"/>
          </p14:sldIdLst>
        </p14:section>
        <p14:section name="Step1 Load" id="{0203DFE2-471E-44E7-8EB8-B1C38D8085D5}">
          <p14:sldIdLst>
            <p14:sldId id="308"/>
            <p14:sldId id="354"/>
            <p14:sldId id="355"/>
            <p14:sldId id="356"/>
            <p14:sldId id="357"/>
            <p14:sldId id="358"/>
            <p14:sldId id="359"/>
            <p14:sldId id="360"/>
            <p14:sldId id="353"/>
          </p14:sldIdLst>
        </p14:section>
        <p14:section name="Step 2: Capture" id="{B6354724-CBD4-4A58-A864-8B6712682595}">
          <p14:sldIdLst>
            <p14:sldId id="309"/>
          </p14:sldIdLst>
        </p14:section>
        <p14:section name="Step 3: Unload" id="{68F3AF0D-FB84-4286-8D6C-ABF8CBC94F6C}">
          <p14:sldIdLst>
            <p14:sldId id="318"/>
            <p14:sldId id="362"/>
            <p14:sldId id="363"/>
            <p14:sldId id="364"/>
            <p14:sldId id="365"/>
            <p14:sldId id="366"/>
            <p14:sldId id="367"/>
            <p14:sldId id="368"/>
            <p14:sldId id="361"/>
          </p14:sldIdLst>
        </p14:section>
        <p14:section name="Pat 2 Capture" id="{372E4FDF-9A0E-4A26-BAC9-EC38970A81EF}">
          <p14:sldIdLst>
            <p14:sldId id="319"/>
          </p14:sldIdLst>
        </p14:section>
        <p14:section name="Cost" id="{DE52B862-0379-4AC0-8C09-0AF87D107D37}">
          <p14:sldIdLst>
            <p14:sldId id="321"/>
            <p14:sldId id="440"/>
            <p14:sldId id="320"/>
          </p14:sldIdLst>
        </p14:section>
        <p14:section name="Partial Scan" id="{4997AA42-A40B-4CDC-9E3B-2EEF0FBD9F7F}">
          <p14:sldIdLst>
            <p14:sldId id="348"/>
            <p14:sldId id="295"/>
            <p14:sldId id="296"/>
            <p14:sldId id="299"/>
            <p14:sldId id="300"/>
            <p14:sldId id="294"/>
          </p14:sldIdLst>
        </p14:section>
        <p14:section name="Test Compression" id="{CDF9215E-C32E-41E4-90CE-009744B1F5B2}">
          <p14:sldIdLst>
            <p14:sldId id="323"/>
            <p14:sldId id="324"/>
            <p14:sldId id="326"/>
            <p14:sldId id="331"/>
            <p14:sldId id="329"/>
            <p14:sldId id="330"/>
            <p14:sldId id="332"/>
            <p14:sldId id="350"/>
            <p14:sldId id="333"/>
            <p14:sldId id="342"/>
            <p14:sldId id="349"/>
            <p14:sldId id="343"/>
            <p14:sldId id="345"/>
            <p14:sldId id="344"/>
            <p14:sldId id="338"/>
            <p14:sldId id="337"/>
            <p14:sldId id="336"/>
            <p14:sldId id="346"/>
            <p14:sldId id="339"/>
            <p14:sldId id="327"/>
            <p14:sldId id="340"/>
            <p14:sldId id="341"/>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topher Nigh" initials="CN" lastIdx="1" clrIdx="0">
    <p:extLst>
      <p:ext uri="{19B8F6BF-5375-455C-9EA6-DF929625EA0E}">
        <p15:presenceInfo xmlns:p15="http://schemas.microsoft.com/office/powerpoint/2012/main" userId="S::cnigh@qti.qualcomm.com::ebcf4eca-fcd7-4ab1-9511-0d9f39a82e7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4472C4"/>
    <a:srgbClr val="E2F0D9"/>
    <a:srgbClr val="A9D18E"/>
    <a:srgbClr val="93C571"/>
    <a:srgbClr val="8DABDB"/>
    <a:srgbClr val="B4C7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220" autoAdjust="0"/>
    <p:restoredTop sz="94660"/>
  </p:normalViewPr>
  <p:slideViewPr>
    <p:cSldViewPr snapToGrid="0">
      <p:cViewPr varScale="1">
        <p:scale>
          <a:sx n="115" d="100"/>
          <a:sy n="115" d="100"/>
        </p:scale>
        <p:origin x="728" y="200"/>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9966AF-2B50-48CA-9AA2-98901F4DD5E9}" type="datetimeFigureOut">
              <a:rPr lang="en-US" smtClean="0"/>
              <a:t>12/1/19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5710FC-0D54-457A-9768-70792A5F3AC5}" type="slidenum">
              <a:rPr lang="en-US" smtClean="0"/>
              <a:t>‹#›</a:t>
            </a:fld>
            <a:endParaRPr lang="en-US"/>
          </a:p>
        </p:txBody>
      </p:sp>
    </p:spTree>
    <p:extLst>
      <p:ext uri="{BB962C8B-B14F-4D97-AF65-F5344CB8AC3E}">
        <p14:creationId xmlns:p14="http://schemas.microsoft.com/office/powerpoint/2010/main" val="3976156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6336B-67F3-4FC6-B66B-F565CCE554B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233162C-B4BB-4A82-B664-3A602A3668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096E7F0-AD94-4F8C-B764-29CEEEE027B1}"/>
              </a:ext>
            </a:extLst>
          </p:cNvPr>
          <p:cNvSpPr>
            <a:spLocks noGrp="1"/>
          </p:cNvSpPr>
          <p:nvPr>
            <p:ph type="dt" sz="half" idx="10"/>
          </p:nvPr>
        </p:nvSpPr>
        <p:spPr/>
        <p:txBody>
          <a:bodyPr/>
          <a:lstStyle/>
          <a:p>
            <a:fld id="{27733762-79BE-43E8-B22F-DAA3B8ED5CAD}" type="datetime1">
              <a:rPr lang="en-US" smtClean="0"/>
              <a:t>12/1/19</a:t>
            </a:fld>
            <a:endParaRPr lang="en-US"/>
          </a:p>
        </p:txBody>
      </p:sp>
      <p:sp>
        <p:nvSpPr>
          <p:cNvPr id="5" name="Footer Placeholder 4">
            <a:extLst>
              <a:ext uri="{FF2B5EF4-FFF2-40B4-BE49-F238E27FC236}">
                <a16:creationId xmlns:a16="http://schemas.microsoft.com/office/drawing/2014/main" id="{74D82750-DFA4-4F82-B1A6-6878E64AF3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97EC02-9D66-4A69-81BE-9779E89029E2}"/>
              </a:ext>
            </a:extLst>
          </p:cNvPr>
          <p:cNvSpPr>
            <a:spLocks noGrp="1"/>
          </p:cNvSpPr>
          <p:nvPr>
            <p:ph type="sldNum" sz="quarter" idx="12"/>
          </p:nvPr>
        </p:nvSpPr>
        <p:spPr/>
        <p:txBody>
          <a:bodyPr/>
          <a:lstStyle/>
          <a:p>
            <a:fld id="{F0EF8A02-477D-4CB2-9BEA-F0824BCBC14C}" type="slidenum">
              <a:rPr lang="en-US" smtClean="0"/>
              <a:t>‹#›</a:t>
            </a:fld>
            <a:endParaRPr lang="en-US"/>
          </a:p>
        </p:txBody>
      </p:sp>
    </p:spTree>
    <p:extLst>
      <p:ext uri="{BB962C8B-B14F-4D97-AF65-F5344CB8AC3E}">
        <p14:creationId xmlns:p14="http://schemas.microsoft.com/office/powerpoint/2010/main" val="141050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8B6A2-7322-433A-85F2-D47739C798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8A057C-7473-439F-89A7-DE306F9070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E71732-FA8F-48F8-897A-902CDB2BBEDD}"/>
              </a:ext>
            </a:extLst>
          </p:cNvPr>
          <p:cNvSpPr>
            <a:spLocks noGrp="1"/>
          </p:cNvSpPr>
          <p:nvPr>
            <p:ph type="dt" sz="half" idx="10"/>
          </p:nvPr>
        </p:nvSpPr>
        <p:spPr/>
        <p:txBody>
          <a:bodyPr/>
          <a:lstStyle/>
          <a:p>
            <a:fld id="{EC33603D-7002-45D2-B19B-AB4AF7155A16}" type="datetime1">
              <a:rPr lang="en-US" smtClean="0"/>
              <a:t>12/1/19</a:t>
            </a:fld>
            <a:endParaRPr lang="en-US"/>
          </a:p>
        </p:txBody>
      </p:sp>
      <p:sp>
        <p:nvSpPr>
          <p:cNvPr id="5" name="Footer Placeholder 4">
            <a:extLst>
              <a:ext uri="{FF2B5EF4-FFF2-40B4-BE49-F238E27FC236}">
                <a16:creationId xmlns:a16="http://schemas.microsoft.com/office/drawing/2014/main" id="{B5AB2B06-4D45-49C5-A780-10245109C9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155E11-CFC7-4CC3-954A-42B16F300BDE}"/>
              </a:ext>
            </a:extLst>
          </p:cNvPr>
          <p:cNvSpPr>
            <a:spLocks noGrp="1"/>
          </p:cNvSpPr>
          <p:nvPr>
            <p:ph type="sldNum" sz="quarter" idx="12"/>
          </p:nvPr>
        </p:nvSpPr>
        <p:spPr/>
        <p:txBody>
          <a:bodyPr/>
          <a:lstStyle/>
          <a:p>
            <a:fld id="{F0EF8A02-477D-4CB2-9BEA-F0824BCBC14C}" type="slidenum">
              <a:rPr lang="en-US" smtClean="0"/>
              <a:t>‹#›</a:t>
            </a:fld>
            <a:endParaRPr lang="en-US"/>
          </a:p>
        </p:txBody>
      </p:sp>
    </p:spTree>
    <p:extLst>
      <p:ext uri="{BB962C8B-B14F-4D97-AF65-F5344CB8AC3E}">
        <p14:creationId xmlns:p14="http://schemas.microsoft.com/office/powerpoint/2010/main" val="1156718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7E4F6-E588-4A5F-951A-86E113F64E1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6506863-2C29-4305-8491-BED78F0B8F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6296284-C5BF-4A37-BE04-4C1BDE572C98}"/>
              </a:ext>
            </a:extLst>
          </p:cNvPr>
          <p:cNvSpPr>
            <a:spLocks noGrp="1"/>
          </p:cNvSpPr>
          <p:nvPr>
            <p:ph type="dt" sz="half" idx="10"/>
          </p:nvPr>
        </p:nvSpPr>
        <p:spPr/>
        <p:txBody>
          <a:bodyPr/>
          <a:lstStyle/>
          <a:p>
            <a:fld id="{6E578B34-D108-4CAE-8A19-28BC2BA70222}" type="datetime1">
              <a:rPr lang="en-US" smtClean="0"/>
              <a:t>12/1/19</a:t>
            </a:fld>
            <a:endParaRPr lang="en-US"/>
          </a:p>
        </p:txBody>
      </p:sp>
      <p:sp>
        <p:nvSpPr>
          <p:cNvPr id="5" name="Footer Placeholder 4">
            <a:extLst>
              <a:ext uri="{FF2B5EF4-FFF2-40B4-BE49-F238E27FC236}">
                <a16:creationId xmlns:a16="http://schemas.microsoft.com/office/drawing/2014/main" id="{0605E1F8-D8FC-498B-B8B1-D8110B7EA7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5889E0-788F-44D2-B076-58E6DE513119}"/>
              </a:ext>
            </a:extLst>
          </p:cNvPr>
          <p:cNvSpPr>
            <a:spLocks noGrp="1"/>
          </p:cNvSpPr>
          <p:nvPr>
            <p:ph type="sldNum" sz="quarter" idx="12"/>
          </p:nvPr>
        </p:nvSpPr>
        <p:spPr/>
        <p:txBody>
          <a:bodyPr/>
          <a:lstStyle/>
          <a:p>
            <a:fld id="{F0EF8A02-477D-4CB2-9BEA-F0824BCBC14C}" type="slidenum">
              <a:rPr lang="en-US" smtClean="0"/>
              <a:t>‹#›</a:t>
            </a:fld>
            <a:endParaRPr lang="en-US"/>
          </a:p>
        </p:txBody>
      </p:sp>
    </p:spTree>
    <p:extLst>
      <p:ext uri="{BB962C8B-B14F-4D97-AF65-F5344CB8AC3E}">
        <p14:creationId xmlns:p14="http://schemas.microsoft.com/office/powerpoint/2010/main" val="2134137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57E8E-0AA7-4862-AABD-16C6044BDF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353A82E-5C66-47D4-B627-DA181D3161E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C05D893-7CA9-4820-AA67-9B8B1DC1FD6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CFF0E6-A888-476D-8700-C439454C1957}"/>
              </a:ext>
            </a:extLst>
          </p:cNvPr>
          <p:cNvSpPr>
            <a:spLocks noGrp="1"/>
          </p:cNvSpPr>
          <p:nvPr>
            <p:ph type="dt" sz="half" idx="10"/>
          </p:nvPr>
        </p:nvSpPr>
        <p:spPr/>
        <p:txBody>
          <a:bodyPr/>
          <a:lstStyle/>
          <a:p>
            <a:fld id="{3F5625DE-8BF1-4ECD-91AB-CCAC3C062A91}" type="datetime1">
              <a:rPr lang="en-US" smtClean="0"/>
              <a:t>12/1/19</a:t>
            </a:fld>
            <a:endParaRPr lang="en-US"/>
          </a:p>
        </p:txBody>
      </p:sp>
      <p:sp>
        <p:nvSpPr>
          <p:cNvPr id="6" name="Footer Placeholder 5">
            <a:extLst>
              <a:ext uri="{FF2B5EF4-FFF2-40B4-BE49-F238E27FC236}">
                <a16:creationId xmlns:a16="http://schemas.microsoft.com/office/drawing/2014/main" id="{EBB0ECE9-18FF-4A93-B6CA-C5C4DC7538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028AE1-773C-44F6-8CAA-F27969A33B13}"/>
              </a:ext>
            </a:extLst>
          </p:cNvPr>
          <p:cNvSpPr>
            <a:spLocks noGrp="1"/>
          </p:cNvSpPr>
          <p:nvPr>
            <p:ph type="sldNum" sz="quarter" idx="12"/>
          </p:nvPr>
        </p:nvSpPr>
        <p:spPr/>
        <p:txBody>
          <a:bodyPr/>
          <a:lstStyle/>
          <a:p>
            <a:fld id="{F0EF8A02-477D-4CB2-9BEA-F0824BCBC14C}" type="slidenum">
              <a:rPr lang="en-US" smtClean="0"/>
              <a:t>‹#›</a:t>
            </a:fld>
            <a:endParaRPr lang="en-US"/>
          </a:p>
        </p:txBody>
      </p:sp>
    </p:spTree>
    <p:extLst>
      <p:ext uri="{BB962C8B-B14F-4D97-AF65-F5344CB8AC3E}">
        <p14:creationId xmlns:p14="http://schemas.microsoft.com/office/powerpoint/2010/main" val="621780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FCECF-8D7E-481F-99EA-2E767FFD07C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BD51180-69D7-4BFE-862E-545FB76E1B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477D3CE-2B27-46C3-AFC6-2AFC749FA34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22D7211-48D2-41CE-AC41-955F1685C0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28ACAC-A0A4-45F7-946E-6CDF99ED85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C3A0BF-7BB9-4689-8258-C34A915EC5C8}"/>
              </a:ext>
            </a:extLst>
          </p:cNvPr>
          <p:cNvSpPr>
            <a:spLocks noGrp="1"/>
          </p:cNvSpPr>
          <p:nvPr>
            <p:ph type="dt" sz="half" idx="10"/>
          </p:nvPr>
        </p:nvSpPr>
        <p:spPr/>
        <p:txBody>
          <a:bodyPr/>
          <a:lstStyle/>
          <a:p>
            <a:fld id="{7B4E1679-7518-4856-84A7-E2BDEEBA23E7}" type="datetime1">
              <a:rPr lang="en-US" smtClean="0"/>
              <a:t>12/1/19</a:t>
            </a:fld>
            <a:endParaRPr lang="en-US"/>
          </a:p>
        </p:txBody>
      </p:sp>
      <p:sp>
        <p:nvSpPr>
          <p:cNvPr id="8" name="Footer Placeholder 7">
            <a:extLst>
              <a:ext uri="{FF2B5EF4-FFF2-40B4-BE49-F238E27FC236}">
                <a16:creationId xmlns:a16="http://schemas.microsoft.com/office/drawing/2014/main" id="{3DB7268E-3E0C-40A3-A93B-C65F4436ED6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A3BB89E-5DE0-46EF-85B9-178EFC9758A6}"/>
              </a:ext>
            </a:extLst>
          </p:cNvPr>
          <p:cNvSpPr>
            <a:spLocks noGrp="1"/>
          </p:cNvSpPr>
          <p:nvPr>
            <p:ph type="sldNum" sz="quarter" idx="12"/>
          </p:nvPr>
        </p:nvSpPr>
        <p:spPr/>
        <p:txBody>
          <a:bodyPr/>
          <a:lstStyle/>
          <a:p>
            <a:fld id="{F0EF8A02-477D-4CB2-9BEA-F0824BCBC14C}" type="slidenum">
              <a:rPr lang="en-US" smtClean="0"/>
              <a:t>‹#›</a:t>
            </a:fld>
            <a:endParaRPr lang="en-US"/>
          </a:p>
        </p:txBody>
      </p:sp>
    </p:spTree>
    <p:extLst>
      <p:ext uri="{BB962C8B-B14F-4D97-AF65-F5344CB8AC3E}">
        <p14:creationId xmlns:p14="http://schemas.microsoft.com/office/powerpoint/2010/main" val="261408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9F906-7791-42BF-B024-EB04C5FE817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E2AC617-E5A5-41A6-8E25-6F3CE423E5EA}"/>
              </a:ext>
            </a:extLst>
          </p:cNvPr>
          <p:cNvSpPr>
            <a:spLocks noGrp="1"/>
          </p:cNvSpPr>
          <p:nvPr>
            <p:ph type="dt" sz="half" idx="10"/>
          </p:nvPr>
        </p:nvSpPr>
        <p:spPr/>
        <p:txBody>
          <a:bodyPr/>
          <a:lstStyle/>
          <a:p>
            <a:fld id="{F40D2CE5-84A8-441E-A8FA-5D0853FC34F7}" type="datetime1">
              <a:rPr lang="en-US" smtClean="0"/>
              <a:t>12/1/19</a:t>
            </a:fld>
            <a:endParaRPr lang="en-US"/>
          </a:p>
        </p:txBody>
      </p:sp>
      <p:sp>
        <p:nvSpPr>
          <p:cNvPr id="4" name="Footer Placeholder 3">
            <a:extLst>
              <a:ext uri="{FF2B5EF4-FFF2-40B4-BE49-F238E27FC236}">
                <a16:creationId xmlns:a16="http://schemas.microsoft.com/office/drawing/2014/main" id="{3C3CEE92-0DFB-411F-9CFC-AE9B5B1F17B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7DAA6C9-8E19-4F3B-BB4D-8D85485F4148}"/>
              </a:ext>
            </a:extLst>
          </p:cNvPr>
          <p:cNvSpPr>
            <a:spLocks noGrp="1"/>
          </p:cNvSpPr>
          <p:nvPr>
            <p:ph type="sldNum" sz="quarter" idx="12"/>
          </p:nvPr>
        </p:nvSpPr>
        <p:spPr/>
        <p:txBody>
          <a:bodyPr/>
          <a:lstStyle/>
          <a:p>
            <a:fld id="{F0EF8A02-477D-4CB2-9BEA-F0824BCBC14C}" type="slidenum">
              <a:rPr lang="en-US" smtClean="0"/>
              <a:t>‹#›</a:t>
            </a:fld>
            <a:endParaRPr lang="en-US"/>
          </a:p>
        </p:txBody>
      </p:sp>
    </p:spTree>
    <p:extLst>
      <p:ext uri="{BB962C8B-B14F-4D97-AF65-F5344CB8AC3E}">
        <p14:creationId xmlns:p14="http://schemas.microsoft.com/office/powerpoint/2010/main" val="1974525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D45F85-B76A-4585-8645-F4BAA70F33FE}"/>
              </a:ext>
            </a:extLst>
          </p:cNvPr>
          <p:cNvSpPr>
            <a:spLocks noGrp="1"/>
          </p:cNvSpPr>
          <p:nvPr>
            <p:ph type="dt" sz="half" idx="10"/>
          </p:nvPr>
        </p:nvSpPr>
        <p:spPr/>
        <p:txBody>
          <a:bodyPr/>
          <a:lstStyle/>
          <a:p>
            <a:fld id="{6E60B768-142F-4638-9CB7-D3DA0C9FF984}" type="datetime1">
              <a:rPr lang="en-US" smtClean="0"/>
              <a:t>12/1/19</a:t>
            </a:fld>
            <a:endParaRPr lang="en-US"/>
          </a:p>
        </p:txBody>
      </p:sp>
      <p:sp>
        <p:nvSpPr>
          <p:cNvPr id="3" name="Footer Placeholder 2">
            <a:extLst>
              <a:ext uri="{FF2B5EF4-FFF2-40B4-BE49-F238E27FC236}">
                <a16:creationId xmlns:a16="http://schemas.microsoft.com/office/drawing/2014/main" id="{BAA55F08-6637-4A63-AC7D-F5580155890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A68AB99-DB95-4255-9308-35CA22C8E67F}"/>
              </a:ext>
            </a:extLst>
          </p:cNvPr>
          <p:cNvSpPr>
            <a:spLocks noGrp="1"/>
          </p:cNvSpPr>
          <p:nvPr>
            <p:ph type="sldNum" sz="quarter" idx="12"/>
          </p:nvPr>
        </p:nvSpPr>
        <p:spPr/>
        <p:txBody>
          <a:bodyPr/>
          <a:lstStyle/>
          <a:p>
            <a:fld id="{F0EF8A02-477D-4CB2-9BEA-F0824BCBC14C}" type="slidenum">
              <a:rPr lang="en-US" smtClean="0"/>
              <a:t>‹#›</a:t>
            </a:fld>
            <a:endParaRPr lang="en-US"/>
          </a:p>
        </p:txBody>
      </p:sp>
    </p:spTree>
    <p:extLst>
      <p:ext uri="{BB962C8B-B14F-4D97-AF65-F5344CB8AC3E}">
        <p14:creationId xmlns:p14="http://schemas.microsoft.com/office/powerpoint/2010/main" val="1810564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17F3E-3F29-4491-85AC-A244C2E451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FDD4AFC-6D7C-472E-A98D-2D56554210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A67791E-C611-4285-BE53-02EFC33AFE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9F244F-E2B2-45E5-9C5D-BD2669636967}"/>
              </a:ext>
            </a:extLst>
          </p:cNvPr>
          <p:cNvSpPr>
            <a:spLocks noGrp="1"/>
          </p:cNvSpPr>
          <p:nvPr>
            <p:ph type="dt" sz="half" idx="10"/>
          </p:nvPr>
        </p:nvSpPr>
        <p:spPr/>
        <p:txBody>
          <a:bodyPr/>
          <a:lstStyle/>
          <a:p>
            <a:fld id="{21070945-67FC-434A-BC59-98B9A14C17DE}" type="datetime1">
              <a:rPr lang="en-US" smtClean="0"/>
              <a:t>12/1/19</a:t>
            </a:fld>
            <a:endParaRPr lang="en-US"/>
          </a:p>
        </p:txBody>
      </p:sp>
      <p:sp>
        <p:nvSpPr>
          <p:cNvPr id="6" name="Footer Placeholder 5">
            <a:extLst>
              <a:ext uri="{FF2B5EF4-FFF2-40B4-BE49-F238E27FC236}">
                <a16:creationId xmlns:a16="http://schemas.microsoft.com/office/drawing/2014/main" id="{06A39F31-B893-45C5-9C50-BF4EA979AB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1D6A31-1AFB-4A81-8E21-6CC8E59D19FC}"/>
              </a:ext>
            </a:extLst>
          </p:cNvPr>
          <p:cNvSpPr>
            <a:spLocks noGrp="1"/>
          </p:cNvSpPr>
          <p:nvPr>
            <p:ph type="sldNum" sz="quarter" idx="12"/>
          </p:nvPr>
        </p:nvSpPr>
        <p:spPr/>
        <p:txBody>
          <a:bodyPr/>
          <a:lstStyle/>
          <a:p>
            <a:fld id="{F0EF8A02-477D-4CB2-9BEA-F0824BCBC14C}" type="slidenum">
              <a:rPr lang="en-US" smtClean="0"/>
              <a:t>‹#›</a:t>
            </a:fld>
            <a:endParaRPr lang="en-US"/>
          </a:p>
        </p:txBody>
      </p:sp>
    </p:spTree>
    <p:extLst>
      <p:ext uri="{BB962C8B-B14F-4D97-AF65-F5344CB8AC3E}">
        <p14:creationId xmlns:p14="http://schemas.microsoft.com/office/powerpoint/2010/main" val="812172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C4DFA-5D7C-40B6-9FB3-AD2F34EB0C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13BBE4D-EDDD-4076-B5E0-8CD25F1437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41C3E03-2141-48B0-AD46-9A0D6819E1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616864-47F4-4FBA-8FD6-B2B89E758A7F}"/>
              </a:ext>
            </a:extLst>
          </p:cNvPr>
          <p:cNvSpPr>
            <a:spLocks noGrp="1"/>
          </p:cNvSpPr>
          <p:nvPr>
            <p:ph type="dt" sz="half" idx="10"/>
          </p:nvPr>
        </p:nvSpPr>
        <p:spPr/>
        <p:txBody>
          <a:bodyPr/>
          <a:lstStyle/>
          <a:p>
            <a:fld id="{96A4F238-63CA-48BF-8784-5E75F22893FD}" type="datetime1">
              <a:rPr lang="en-US" smtClean="0"/>
              <a:t>12/1/19</a:t>
            </a:fld>
            <a:endParaRPr lang="en-US"/>
          </a:p>
        </p:txBody>
      </p:sp>
      <p:sp>
        <p:nvSpPr>
          <p:cNvPr id="6" name="Footer Placeholder 5">
            <a:extLst>
              <a:ext uri="{FF2B5EF4-FFF2-40B4-BE49-F238E27FC236}">
                <a16:creationId xmlns:a16="http://schemas.microsoft.com/office/drawing/2014/main" id="{EF527723-C87A-460A-9D09-D5EE96B662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67DE3A-6C19-428F-9A72-81C20EFF3FC8}"/>
              </a:ext>
            </a:extLst>
          </p:cNvPr>
          <p:cNvSpPr>
            <a:spLocks noGrp="1"/>
          </p:cNvSpPr>
          <p:nvPr>
            <p:ph type="sldNum" sz="quarter" idx="12"/>
          </p:nvPr>
        </p:nvSpPr>
        <p:spPr/>
        <p:txBody>
          <a:bodyPr/>
          <a:lstStyle/>
          <a:p>
            <a:fld id="{F0EF8A02-477D-4CB2-9BEA-F0824BCBC14C}" type="slidenum">
              <a:rPr lang="en-US" smtClean="0"/>
              <a:t>‹#›</a:t>
            </a:fld>
            <a:endParaRPr lang="en-US"/>
          </a:p>
        </p:txBody>
      </p:sp>
    </p:spTree>
    <p:extLst>
      <p:ext uri="{BB962C8B-B14F-4D97-AF65-F5344CB8AC3E}">
        <p14:creationId xmlns:p14="http://schemas.microsoft.com/office/powerpoint/2010/main" val="1631175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2E1E0-659B-41F2-AF8D-093C55C9F75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D060F8E-0709-4FA1-86DA-8E20B8329E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14A39E-9DBA-4A8D-866A-264F326E9D9D}"/>
              </a:ext>
            </a:extLst>
          </p:cNvPr>
          <p:cNvSpPr>
            <a:spLocks noGrp="1"/>
          </p:cNvSpPr>
          <p:nvPr>
            <p:ph type="dt" sz="half" idx="10"/>
          </p:nvPr>
        </p:nvSpPr>
        <p:spPr/>
        <p:txBody>
          <a:bodyPr/>
          <a:lstStyle/>
          <a:p>
            <a:fld id="{F1CD6A96-2803-45A2-B76E-279804F50DC2}" type="datetime1">
              <a:rPr lang="en-US" smtClean="0"/>
              <a:t>12/1/19</a:t>
            </a:fld>
            <a:endParaRPr lang="en-US"/>
          </a:p>
        </p:txBody>
      </p:sp>
      <p:sp>
        <p:nvSpPr>
          <p:cNvPr id="5" name="Footer Placeholder 4">
            <a:extLst>
              <a:ext uri="{FF2B5EF4-FFF2-40B4-BE49-F238E27FC236}">
                <a16:creationId xmlns:a16="http://schemas.microsoft.com/office/drawing/2014/main" id="{0683EDA5-F8F7-45A4-9D14-13753139EC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1B37D9-1331-4A4A-B919-731FE3548B5A}"/>
              </a:ext>
            </a:extLst>
          </p:cNvPr>
          <p:cNvSpPr>
            <a:spLocks noGrp="1"/>
          </p:cNvSpPr>
          <p:nvPr>
            <p:ph type="sldNum" sz="quarter" idx="12"/>
          </p:nvPr>
        </p:nvSpPr>
        <p:spPr/>
        <p:txBody>
          <a:bodyPr/>
          <a:lstStyle/>
          <a:p>
            <a:fld id="{F0EF8A02-477D-4CB2-9BEA-F0824BCBC14C}" type="slidenum">
              <a:rPr lang="en-US" smtClean="0"/>
              <a:t>‹#›</a:t>
            </a:fld>
            <a:endParaRPr lang="en-US"/>
          </a:p>
        </p:txBody>
      </p:sp>
    </p:spTree>
    <p:extLst>
      <p:ext uri="{BB962C8B-B14F-4D97-AF65-F5344CB8AC3E}">
        <p14:creationId xmlns:p14="http://schemas.microsoft.com/office/powerpoint/2010/main" val="1471307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7DDC2F-24A7-4421-BE46-9781DD733B1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530F744-4682-4554-8379-040421F332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1EEA02-BE37-4B07-B085-E0F342FA90C2}"/>
              </a:ext>
            </a:extLst>
          </p:cNvPr>
          <p:cNvSpPr>
            <a:spLocks noGrp="1"/>
          </p:cNvSpPr>
          <p:nvPr>
            <p:ph type="dt" sz="half" idx="10"/>
          </p:nvPr>
        </p:nvSpPr>
        <p:spPr/>
        <p:txBody>
          <a:bodyPr/>
          <a:lstStyle/>
          <a:p>
            <a:fld id="{7BA97773-1170-47B1-B3AC-775D18233613}" type="datetime1">
              <a:rPr lang="en-US" smtClean="0"/>
              <a:t>12/1/19</a:t>
            </a:fld>
            <a:endParaRPr lang="en-US"/>
          </a:p>
        </p:txBody>
      </p:sp>
      <p:sp>
        <p:nvSpPr>
          <p:cNvPr id="5" name="Footer Placeholder 4">
            <a:extLst>
              <a:ext uri="{FF2B5EF4-FFF2-40B4-BE49-F238E27FC236}">
                <a16:creationId xmlns:a16="http://schemas.microsoft.com/office/drawing/2014/main" id="{9C04932B-4966-4D3D-B17B-340C6EA18F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EEFE3E-A9B7-4CC3-864C-01A369982FDB}"/>
              </a:ext>
            </a:extLst>
          </p:cNvPr>
          <p:cNvSpPr>
            <a:spLocks noGrp="1"/>
          </p:cNvSpPr>
          <p:nvPr>
            <p:ph type="sldNum" sz="quarter" idx="12"/>
          </p:nvPr>
        </p:nvSpPr>
        <p:spPr/>
        <p:txBody>
          <a:bodyPr/>
          <a:lstStyle/>
          <a:p>
            <a:fld id="{F0EF8A02-477D-4CB2-9BEA-F0824BCBC14C}" type="slidenum">
              <a:rPr lang="en-US" smtClean="0"/>
              <a:t>‹#›</a:t>
            </a:fld>
            <a:endParaRPr lang="en-US"/>
          </a:p>
        </p:txBody>
      </p:sp>
    </p:spTree>
    <p:extLst>
      <p:ext uri="{BB962C8B-B14F-4D97-AF65-F5344CB8AC3E}">
        <p14:creationId xmlns:p14="http://schemas.microsoft.com/office/powerpoint/2010/main" val="4148827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1182AC-EE78-4FDD-ADCB-AEA27BB9A6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DD47981-E5CC-4477-94B4-228486AF8C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D62192-8A1C-4F54-81DE-777ADEA4D2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2FF38B-6738-41F6-B778-F2EA975193CF}" type="datetime1">
              <a:rPr lang="en-US" smtClean="0"/>
              <a:t>12/1/19</a:t>
            </a:fld>
            <a:endParaRPr lang="en-US"/>
          </a:p>
        </p:txBody>
      </p:sp>
      <p:sp>
        <p:nvSpPr>
          <p:cNvPr id="5" name="Footer Placeholder 4">
            <a:extLst>
              <a:ext uri="{FF2B5EF4-FFF2-40B4-BE49-F238E27FC236}">
                <a16:creationId xmlns:a16="http://schemas.microsoft.com/office/drawing/2014/main" id="{1F86062D-4978-494A-A552-0F3829C1C8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9747AD6-878D-4A23-8ABA-5734D463C2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EF8A02-477D-4CB2-9BEA-F0824BCBC14C}" type="slidenum">
              <a:rPr lang="en-US" smtClean="0"/>
              <a:t>‹#›</a:t>
            </a:fld>
            <a:endParaRPr lang="en-US"/>
          </a:p>
        </p:txBody>
      </p:sp>
    </p:spTree>
    <p:extLst>
      <p:ext uri="{BB962C8B-B14F-4D97-AF65-F5344CB8AC3E}">
        <p14:creationId xmlns:p14="http://schemas.microsoft.com/office/powerpoint/2010/main" val="37091175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8" Type="http://schemas.openxmlformats.org/officeDocument/2006/relationships/image" Target="../media/image160.png"/><Relationship Id="rId13" Type="http://schemas.openxmlformats.org/officeDocument/2006/relationships/image" Target="../media/image21.png"/><Relationship Id="rId18" Type="http://schemas.openxmlformats.org/officeDocument/2006/relationships/image" Target="../media/image250.png"/><Relationship Id="rId3" Type="http://schemas.openxmlformats.org/officeDocument/2006/relationships/image" Target="../media/image110.png"/><Relationship Id="rId7" Type="http://schemas.openxmlformats.org/officeDocument/2006/relationships/image" Target="../media/image150.png"/><Relationship Id="rId12" Type="http://schemas.openxmlformats.org/officeDocument/2006/relationships/image" Target="../media/image20.png"/><Relationship Id="rId17" Type="http://schemas.openxmlformats.org/officeDocument/2006/relationships/image" Target="../media/image26.png"/><Relationship Id="rId2" Type="http://schemas.openxmlformats.org/officeDocument/2006/relationships/image" Target="../media/image17.png"/><Relationship Id="rId16"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40.png"/><Relationship Id="rId11" Type="http://schemas.openxmlformats.org/officeDocument/2006/relationships/image" Target="../media/image19.png"/><Relationship Id="rId5" Type="http://schemas.openxmlformats.org/officeDocument/2006/relationships/image" Target="../media/image130.png"/><Relationship Id="rId15" Type="http://schemas.openxmlformats.org/officeDocument/2006/relationships/image" Target="../media/image23.png"/><Relationship Id="rId10" Type="http://schemas.openxmlformats.org/officeDocument/2006/relationships/image" Target="../media/image18.png"/><Relationship Id="rId4" Type="http://schemas.openxmlformats.org/officeDocument/2006/relationships/image" Target="../media/image120.png"/><Relationship Id="rId9" Type="http://schemas.openxmlformats.org/officeDocument/2006/relationships/image" Target="../media/image26.png"/><Relationship Id="rId14" Type="http://schemas.openxmlformats.org/officeDocument/2006/relationships/image" Target="../media/image22.png"/></Relationships>
</file>

<file path=ppt/slides/_rels/slide54.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18" Type="http://schemas.openxmlformats.org/officeDocument/2006/relationships/image" Target="../media/image42.png"/><Relationship Id="rId3" Type="http://schemas.openxmlformats.org/officeDocument/2006/relationships/image" Target="../media/image27.png"/><Relationship Id="rId21" Type="http://schemas.openxmlformats.org/officeDocument/2006/relationships/image" Target="../media/image45.pn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image" Target="../media/image260.png"/><Relationship Id="rId16" Type="http://schemas.openxmlformats.org/officeDocument/2006/relationships/image" Target="../media/image40.png"/><Relationship Id="rId20"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35.png"/><Relationship Id="rId24" Type="http://schemas.openxmlformats.org/officeDocument/2006/relationships/image" Target="../media/image48.png"/><Relationship Id="rId5" Type="http://schemas.openxmlformats.org/officeDocument/2006/relationships/image" Target="../media/image29.png"/><Relationship Id="rId15" Type="http://schemas.openxmlformats.org/officeDocument/2006/relationships/image" Target="../media/image39.png"/><Relationship Id="rId23" Type="http://schemas.openxmlformats.org/officeDocument/2006/relationships/image" Target="../media/image47.png"/><Relationship Id="rId10" Type="http://schemas.openxmlformats.org/officeDocument/2006/relationships/image" Target="../media/image34.png"/><Relationship Id="rId19" Type="http://schemas.openxmlformats.org/officeDocument/2006/relationships/image" Target="../media/image43.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 Id="rId22" Type="http://schemas.openxmlformats.org/officeDocument/2006/relationships/image" Target="../media/image4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3.png"/><Relationship Id="rId3" Type="http://schemas.openxmlformats.org/officeDocument/2006/relationships/image" Target="../media/image53.png"/><Relationship Id="rId7" Type="http://schemas.openxmlformats.org/officeDocument/2006/relationships/image" Target="../media/image57.png"/><Relationship Id="rId12" Type="http://schemas.openxmlformats.org/officeDocument/2006/relationships/image" Target="../media/image62.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6.png"/><Relationship Id="rId11" Type="http://schemas.openxmlformats.org/officeDocument/2006/relationships/image" Target="../media/image61.png"/><Relationship Id="rId5" Type="http://schemas.openxmlformats.org/officeDocument/2006/relationships/image" Target="../media/image55.png"/><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59.png"/></Relationships>
</file>

<file path=ppt/slides/_rels/slide6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4.pn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6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0.png"/></Relationships>
</file>

<file path=ppt/slides/_rels/slide6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6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0C70D-0C70-4644-AB97-B37CB8D40D9B}"/>
              </a:ext>
            </a:extLst>
          </p:cNvPr>
          <p:cNvSpPr>
            <a:spLocks noGrp="1"/>
          </p:cNvSpPr>
          <p:nvPr>
            <p:ph type="ctrTitle"/>
          </p:nvPr>
        </p:nvSpPr>
        <p:spPr/>
        <p:txBody>
          <a:bodyPr/>
          <a:lstStyle/>
          <a:p>
            <a:r>
              <a:rPr lang="en-US" dirty="0"/>
              <a:t>Design for Testability</a:t>
            </a:r>
          </a:p>
        </p:txBody>
      </p:sp>
      <p:sp>
        <p:nvSpPr>
          <p:cNvPr id="3" name="Subtitle 2">
            <a:extLst>
              <a:ext uri="{FF2B5EF4-FFF2-40B4-BE49-F238E27FC236}">
                <a16:creationId xmlns:a16="http://schemas.microsoft.com/office/drawing/2014/main" id="{B12CD06F-DC7D-4EAD-BEC3-F0FDF6947940}"/>
              </a:ext>
            </a:extLst>
          </p:cNvPr>
          <p:cNvSpPr>
            <a:spLocks noGrp="1"/>
          </p:cNvSpPr>
          <p:nvPr>
            <p:ph type="subTitle" idx="1"/>
          </p:nvPr>
        </p:nvSpPr>
        <p:spPr/>
        <p:txBody>
          <a:bodyPr/>
          <a:lstStyle/>
          <a:p>
            <a:r>
              <a:rPr lang="en-US" dirty="0"/>
              <a:t>CSE 244A</a:t>
            </a:r>
          </a:p>
          <a:p>
            <a:r>
              <a:rPr lang="en-US" dirty="0"/>
              <a:t>Monday November 18, 2019</a:t>
            </a:r>
          </a:p>
        </p:txBody>
      </p:sp>
      <p:sp>
        <p:nvSpPr>
          <p:cNvPr id="4" name="Slide Number Placeholder 3">
            <a:extLst>
              <a:ext uri="{FF2B5EF4-FFF2-40B4-BE49-F238E27FC236}">
                <a16:creationId xmlns:a16="http://schemas.microsoft.com/office/drawing/2014/main" id="{E80AB6B6-F9D5-4B0E-A0C7-5ECE6EA54E1A}"/>
              </a:ext>
            </a:extLst>
          </p:cNvPr>
          <p:cNvSpPr>
            <a:spLocks noGrp="1"/>
          </p:cNvSpPr>
          <p:nvPr>
            <p:ph type="sldNum" sz="quarter" idx="12"/>
          </p:nvPr>
        </p:nvSpPr>
        <p:spPr/>
        <p:txBody>
          <a:bodyPr/>
          <a:lstStyle/>
          <a:p>
            <a:fld id="{F0EF8A02-477D-4CB2-9BEA-F0824BCBC14C}" type="slidenum">
              <a:rPr lang="en-US" smtClean="0"/>
              <a:t>1</a:t>
            </a:fld>
            <a:endParaRPr lang="en-US"/>
          </a:p>
        </p:txBody>
      </p:sp>
    </p:spTree>
    <p:extLst>
      <p:ext uri="{BB962C8B-B14F-4D97-AF65-F5344CB8AC3E}">
        <p14:creationId xmlns:p14="http://schemas.microsoft.com/office/powerpoint/2010/main" val="19639519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64691-AECB-4721-B57F-84EECA39EEE6}"/>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7BF17F2E-F2E6-44F0-87DD-C3E56D10BDDA}"/>
              </a:ext>
            </a:extLst>
          </p:cNvPr>
          <p:cNvSpPr>
            <a:spLocks noGrp="1"/>
          </p:cNvSpPr>
          <p:nvPr>
            <p:ph idx="1"/>
          </p:nvPr>
        </p:nvSpPr>
        <p:spPr/>
        <p:txBody>
          <a:bodyPr>
            <a:normAutofit/>
          </a:bodyPr>
          <a:lstStyle/>
          <a:p>
            <a:r>
              <a:rPr lang="en-US" dirty="0"/>
              <a:t>What is Design-for-Test?</a:t>
            </a:r>
          </a:p>
          <a:p>
            <a:r>
              <a:rPr lang="en-US" dirty="0"/>
              <a:t>Scan Flop</a:t>
            </a:r>
          </a:p>
          <a:p>
            <a:r>
              <a:rPr lang="en-US" dirty="0"/>
              <a:t>Scan Chain</a:t>
            </a:r>
          </a:p>
          <a:p>
            <a:r>
              <a:rPr lang="en-US" dirty="0"/>
              <a:t>Applying Tests through Scan Chains</a:t>
            </a:r>
          </a:p>
          <a:p>
            <a:r>
              <a:rPr lang="en-US" dirty="0"/>
              <a:t>Cost of Scan Testing</a:t>
            </a:r>
          </a:p>
          <a:p>
            <a:r>
              <a:rPr lang="en-US" dirty="0"/>
              <a:t>Partial Scan</a:t>
            </a:r>
          </a:p>
        </p:txBody>
      </p:sp>
      <p:sp>
        <p:nvSpPr>
          <p:cNvPr id="4" name="Slide Number Placeholder 3">
            <a:extLst>
              <a:ext uri="{FF2B5EF4-FFF2-40B4-BE49-F238E27FC236}">
                <a16:creationId xmlns:a16="http://schemas.microsoft.com/office/drawing/2014/main" id="{EC86D635-BE8A-490A-BECE-CB6BB5502FF9}"/>
              </a:ext>
            </a:extLst>
          </p:cNvPr>
          <p:cNvSpPr>
            <a:spLocks noGrp="1"/>
          </p:cNvSpPr>
          <p:nvPr>
            <p:ph type="sldNum" sz="quarter" idx="12"/>
          </p:nvPr>
        </p:nvSpPr>
        <p:spPr/>
        <p:txBody>
          <a:bodyPr/>
          <a:lstStyle/>
          <a:p>
            <a:fld id="{F0EF8A02-477D-4CB2-9BEA-F0824BCBC14C}" type="slidenum">
              <a:rPr lang="en-US" smtClean="0"/>
              <a:t>2</a:t>
            </a:fld>
            <a:endParaRPr lang="en-US"/>
          </a:p>
        </p:txBody>
      </p:sp>
    </p:spTree>
    <p:extLst>
      <p:ext uri="{BB962C8B-B14F-4D97-AF65-F5344CB8AC3E}">
        <p14:creationId xmlns:p14="http://schemas.microsoft.com/office/powerpoint/2010/main" val="2343857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77E9-7091-4273-91E3-1CF56DBB3959}"/>
              </a:ext>
            </a:extLst>
          </p:cNvPr>
          <p:cNvSpPr>
            <a:spLocks noGrp="1"/>
          </p:cNvSpPr>
          <p:nvPr>
            <p:ph type="title"/>
          </p:nvPr>
        </p:nvSpPr>
        <p:spPr/>
        <p:txBody>
          <a:bodyPr/>
          <a:lstStyle/>
          <a:p>
            <a:r>
              <a:rPr lang="en-US" dirty="0"/>
              <a:t>What is Design-for-Test?	</a:t>
            </a:r>
          </a:p>
        </p:txBody>
      </p:sp>
      <p:sp>
        <p:nvSpPr>
          <p:cNvPr id="3" name="Content Placeholder 2">
            <a:extLst>
              <a:ext uri="{FF2B5EF4-FFF2-40B4-BE49-F238E27FC236}">
                <a16:creationId xmlns:a16="http://schemas.microsoft.com/office/drawing/2014/main" id="{EFD112C4-22FA-477D-AFB9-AC350112A7FB}"/>
              </a:ext>
            </a:extLst>
          </p:cNvPr>
          <p:cNvSpPr>
            <a:spLocks noGrp="1"/>
          </p:cNvSpPr>
          <p:nvPr>
            <p:ph idx="1"/>
          </p:nvPr>
        </p:nvSpPr>
        <p:spPr>
          <a:xfrm>
            <a:off x="838200" y="1690688"/>
            <a:ext cx="10515600" cy="4486275"/>
          </a:xfrm>
        </p:spPr>
        <p:txBody>
          <a:bodyPr/>
          <a:lstStyle/>
          <a:p>
            <a:r>
              <a:rPr lang="en-US" dirty="0"/>
              <a:t>Up to now, we’ve been looking at how to effectively test existing designs…</a:t>
            </a:r>
          </a:p>
          <a:p>
            <a:r>
              <a:rPr lang="en-US" dirty="0"/>
              <a:t>But what if we could alter/enhance our design to improve the </a:t>
            </a:r>
            <a:r>
              <a:rPr lang="en-US" b="1" dirty="0"/>
              <a:t>testability</a:t>
            </a:r>
            <a:r>
              <a:rPr lang="en-US" dirty="0"/>
              <a:t> of our designs?</a:t>
            </a:r>
          </a:p>
          <a:p>
            <a:pPr lvl="1"/>
            <a:r>
              <a:rPr lang="en-US" b="1" dirty="0"/>
              <a:t>Testability:</a:t>
            </a:r>
          </a:p>
          <a:p>
            <a:pPr lvl="2"/>
            <a:r>
              <a:rPr lang="en-US" dirty="0"/>
              <a:t>Controllability – how well can we drive stimulus to design</a:t>
            </a:r>
          </a:p>
          <a:p>
            <a:pPr lvl="2"/>
            <a:r>
              <a:rPr lang="en-US" dirty="0"/>
              <a:t>Observability – how well can we observe the effects of that stimulus</a:t>
            </a:r>
          </a:p>
          <a:p>
            <a:r>
              <a:rPr lang="en-US" dirty="0"/>
              <a:t>Design-for-Test is designed to improve testability to either:</a:t>
            </a:r>
          </a:p>
          <a:p>
            <a:pPr lvl="1"/>
            <a:r>
              <a:rPr lang="en-US" dirty="0"/>
              <a:t>Enhance coverage</a:t>
            </a:r>
          </a:p>
          <a:p>
            <a:pPr lvl="1"/>
            <a:r>
              <a:rPr lang="en-US" dirty="0"/>
              <a:t>Reduce test cost</a:t>
            </a:r>
          </a:p>
        </p:txBody>
      </p:sp>
      <p:sp>
        <p:nvSpPr>
          <p:cNvPr id="4" name="Slide Number Placeholder 3">
            <a:extLst>
              <a:ext uri="{FF2B5EF4-FFF2-40B4-BE49-F238E27FC236}">
                <a16:creationId xmlns:a16="http://schemas.microsoft.com/office/drawing/2014/main" id="{463ACC4C-9F3B-4E9A-9525-1EED1DCB4026}"/>
              </a:ext>
            </a:extLst>
          </p:cNvPr>
          <p:cNvSpPr>
            <a:spLocks noGrp="1"/>
          </p:cNvSpPr>
          <p:nvPr>
            <p:ph type="sldNum" sz="quarter" idx="12"/>
          </p:nvPr>
        </p:nvSpPr>
        <p:spPr/>
        <p:txBody>
          <a:bodyPr/>
          <a:lstStyle/>
          <a:p>
            <a:fld id="{F0EF8A02-477D-4CB2-9BEA-F0824BCBC14C}" type="slidenum">
              <a:rPr lang="en-US" smtClean="0"/>
              <a:t>3</a:t>
            </a:fld>
            <a:endParaRPr lang="en-US"/>
          </a:p>
        </p:txBody>
      </p:sp>
    </p:spTree>
    <p:extLst>
      <p:ext uri="{BB962C8B-B14F-4D97-AF65-F5344CB8AC3E}">
        <p14:creationId xmlns:p14="http://schemas.microsoft.com/office/powerpoint/2010/main" val="2013103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79436-B5C7-4485-9BEC-D863C191DBBC}"/>
              </a:ext>
            </a:extLst>
          </p:cNvPr>
          <p:cNvSpPr>
            <a:spLocks noGrp="1"/>
          </p:cNvSpPr>
          <p:nvPr>
            <p:ph type="title"/>
          </p:nvPr>
        </p:nvSpPr>
        <p:spPr/>
        <p:txBody>
          <a:bodyPr/>
          <a:lstStyle/>
          <a:p>
            <a:r>
              <a:rPr lang="en-US" dirty="0"/>
              <a:t>Scan Flip Flop – Base Element of DFT</a:t>
            </a:r>
          </a:p>
        </p:txBody>
      </p:sp>
      <p:grpSp>
        <p:nvGrpSpPr>
          <p:cNvPr id="44" name="Group 43">
            <a:extLst>
              <a:ext uri="{FF2B5EF4-FFF2-40B4-BE49-F238E27FC236}">
                <a16:creationId xmlns:a16="http://schemas.microsoft.com/office/drawing/2014/main" id="{1FAE48DD-F0FD-4507-9BA4-D46E9D74F630}"/>
              </a:ext>
            </a:extLst>
          </p:cNvPr>
          <p:cNvGrpSpPr/>
          <p:nvPr/>
        </p:nvGrpSpPr>
        <p:grpSpPr>
          <a:xfrm>
            <a:off x="5662360" y="1690688"/>
            <a:ext cx="5593498" cy="3535772"/>
            <a:chOff x="2368941" y="1044755"/>
            <a:chExt cx="7563487" cy="4894330"/>
          </a:xfrm>
        </p:grpSpPr>
        <p:sp>
          <p:nvSpPr>
            <p:cNvPr id="19" name="Rectangle 18">
              <a:extLst>
                <a:ext uri="{FF2B5EF4-FFF2-40B4-BE49-F238E27FC236}">
                  <a16:creationId xmlns:a16="http://schemas.microsoft.com/office/drawing/2014/main" id="{943F7476-6037-4B76-8BE3-D7EDC8CA7A46}"/>
                </a:ext>
              </a:extLst>
            </p:cNvPr>
            <p:cNvSpPr/>
            <p:nvPr/>
          </p:nvSpPr>
          <p:spPr>
            <a:xfrm>
              <a:off x="3622785" y="1044755"/>
              <a:ext cx="5823329" cy="4894330"/>
            </a:xfrm>
            <a:prstGeom prst="rect">
              <a:avLst/>
            </a:prstGeom>
            <a:solidFill>
              <a:schemeClr val="accent6">
                <a:lumMod val="20000"/>
                <a:lumOff val="80000"/>
              </a:schemeClr>
            </a:solidFill>
            <a:ln w="28575"/>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400"/>
            </a:p>
          </p:txBody>
        </p:sp>
        <p:sp>
          <p:nvSpPr>
            <p:cNvPr id="4" name="Rectangle 3">
              <a:extLst>
                <a:ext uri="{FF2B5EF4-FFF2-40B4-BE49-F238E27FC236}">
                  <a16:creationId xmlns:a16="http://schemas.microsoft.com/office/drawing/2014/main" id="{1B04DC28-1A27-49A4-9832-8144B27B0296}"/>
                </a:ext>
              </a:extLst>
            </p:cNvPr>
            <p:cNvSpPr/>
            <p:nvPr/>
          </p:nvSpPr>
          <p:spPr>
            <a:xfrm>
              <a:off x="6047103" y="2381253"/>
              <a:ext cx="2443942" cy="2859578"/>
            </a:xfrm>
            <a:prstGeom prst="rect">
              <a:avLst/>
            </a:prstGeom>
            <a:solidFill>
              <a:schemeClr val="bg1">
                <a:lumMod val="8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400"/>
            </a:p>
          </p:txBody>
        </p:sp>
        <p:sp>
          <p:nvSpPr>
            <p:cNvPr id="6" name="Trapezoid 5">
              <a:extLst>
                <a:ext uri="{FF2B5EF4-FFF2-40B4-BE49-F238E27FC236}">
                  <a16:creationId xmlns:a16="http://schemas.microsoft.com/office/drawing/2014/main" id="{47776DE5-1E4E-4B1E-893E-27BD342F3882}"/>
                </a:ext>
              </a:extLst>
            </p:cNvPr>
            <p:cNvSpPr/>
            <p:nvPr/>
          </p:nvSpPr>
          <p:spPr>
            <a:xfrm rot="16200000" flipV="1">
              <a:off x="3762196" y="2557493"/>
              <a:ext cx="2128642" cy="1011389"/>
            </a:xfrm>
            <a:prstGeom prst="trapezoid">
              <a:avLst>
                <a:gd name="adj" fmla="val 50084"/>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7" name="TextBox 6">
              <a:extLst>
                <a:ext uri="{FF2B5EF4-FFF2-40B4-BE49-F238E27FC236}">
                  <a16:creationId xmlns:a16="http://schemas.microsoft.com/office/drawing/2014/main" id="{30FCAB6B-381B-4957-97D0-0ABF2C99FE80}"/>
                </a:ext>
              </a:extLst>
            </p:cNvPr>
            <p:cNvSpPr txBox="1"/>
            <p:nvPr/>
          </p:nvSpPr>
          <p:spPr>
            <a:xfrm>
              <a:off x="6148303" y="2858868"/>
              <a:ext cx="341760" cy="400110"/>
            </a:xfrm>
            <a:prstGeom prst="rect">
              <a:avLst/>
            </a:prstGeom>
            <a:noFill/>
          </p:spPr>
          <p:txBody>
            <a:bodyPr wrap="none" rtlCol="0">
              <a:spAutoFit/>
            </a:bodyPr>
            <a:lstStyle/>
            <a:p>
              <a:r>
                <a:rPr lang="en-US" sz="2000" dirty="0"/>
                <a:t>D</a:t>
              </a:r>
            </a:p>
          </p:txBody>
        </p:sp>
        <p:sp>
          <p:nvSpPr>
            <p:cNvPr id="8" name="TextBox 7">
              <a:extLst>
                <a:ext uri="{FF2B5EF4-FFF2-40B4-BE49-F238E27FC236}">
                  <a16:creationId xmlns:a16="http://schemas.microsoft.com/office/drawing/2014/main" id="{84D17A21-9056-48AE-AA93-9D1C4D501847}"/>
                </a:ext>
              </a:extLst>
            </p:cNvPr>
            <p:cNvSpPr txBox="1"/>
            <p:nvPr/>
          </p:nvSpPr>
          <p:spPr>
            <a:xfrm>
              <a:off x="8106821" y="2858868"/>
              <a:ext cx="357790" cy="400110"/>
            </a:xfrm>
            <a:prstGeom prst="rect">
              <a:avLst/>
            </a:prstGeom>
            <a:noFill/>
          </p:spPr>
          <p:txBody>
            <a:bodyPr wrap="none" rtlCol="0">
              <a:spAutoFit/>
            </a:bodyPr>
            <a:lstStyle/>
            <a:p>
              <a:r>
                <a:rPr lang="en-US" sz="2000" dirty="0"/>
                <a:t>Q</a:t>
              </a:r>
            </a:p>
          </p:txBody>
        </p:sp>
        <p:sp>
          <p:nvSpPr>
            <p:cNvPr id="9" name="TextBox 8">
              <a:extLst>
                <a:ext uri="{FF2B5EF4-FFF2-40B4-BE49-F238E27FC236}">
                  <a16:creationId xmlns:a16="http://schemas.microsoft.com/office/drawing/2014/main" id="{B516EC1E-A982-4E41-B03A-D2573EB7B65D}"/>
                </a:ext>
              </a:extLst>
            </p:cNvPr>
            <p:cNvSpPr txBox="1"/>
            <p:nvPr/>
          </p:nvSpPr>
          <p:spPr>
            <a:xfrm>
              <a:off x="4387327" y="3381946"/>
              <a:ext cx="535724" cy="400110"/>
            </a:xfrm>
            <a:prstGeom prst="rect">
              <a:avLst/>
            </a:prstGeom>
            <a:noFill/>
          </p:spPr>
          <p:txBody>
            <a:bodyPr wrap="none" rtlCol="0">
              <a:spAutoFit/>
            </a:bodyPr>
            <a:lstStyle/>
            <a:p>
              <a:r>
                <a:rPr lang="en-US" sz="2000" dirty="0"/>
                <a:t>SEL</a:t>
              </a:r>
            </a:p>
          </p:txBody>
        </p:sp>
        <p:sp>
          <p:nvSpPr>
            <p:cNvPr id="10" name="TextBox 9">
              <a:extLst>
                <a:ext uri="{FF2B5EF4-FFF2-40B4-BE49-F238E27FC236}">
                  <a16:creationId xmlns:a16="http://schemas.microsoft.com/office/drawing/2014/main" id="{57446BE9-22A5-461F-9431-40947B7A6990}"/>
                </a:ext>
              </a:extLst>
            </p:cNvPr>
            <p:cNvSpPr txBox="1"/>
            <p:nvPr/>
          </p:nvSpPr>
          <p:spPr>
            <a:xfrm>
              <a:off x="4340678" y="2163697"/>
              <a:ext cx="314510" cy="400110"/>
            </a:xfrm>
            <a:prstGeom prst="rect">
              <a:avLst/>
            </a:prstGeom>
            <a:noFill/>
          </p:spPr>
          <p:txBody>
            <a:bodyPr wrap="none" rtlCol="0">
              <a:spAutoFit/>
            </a:bodyPr>
            <a:lstStyle/>
            <a:p>
              <a:r>
                <a:rPr lang="en-US" sz="2000" dirty="0"/>
                <a:t>0</a:t>
              </a:r>
            </a:p>
          </p:txBody>
        </p:sp>
        <p:sp>
          <p:nvSpPr>
            <p:cNvPr id="11" name="TextBox 10">
              <a:extLst>
                <a:ext uri="{FF2B5EF4-FFF2-40B4-BE49-F238E27FC236}">
                  <a16:creationId xmlns:a16="http://schemas.microsoft.com/office/drawing/2014/main" id="{A1B559CE-9985-43B4-B87B-3FF27D639080}"/>
                </a:ext>
              </a:extLst>
            </p:cNvPr>
            <p:cNvSpPr txBox="1"/>
            <p:nvPr/>
          </p:nvSpPr>
          <p:spPr>
            <a:xfrm>
              <a:off x="4310862" y="2858868"/>
              <a:ext cx="314510" cy="400110"/>
            </a:xfrm>
            <a:prstGeom prst="rect">
              <a:avLst/>
            </a:prstGeom>
            <a:noFill/>
          </p:spPr>
          <p:txBody>
            <a:bodyPr wrap="none" rtlCol="0">
              <a:spAutoFit/>
            </a:bodyPr>
            <a:lstStyle/>
            <a:p>
              <a:r>
                <a:rPr lang="en-US" sz="2000" dirty="0"/>
                <a:t>1</a:t>
              </a:r>
            </a:p>
          </p:txBody>
        </p:sp>
        <p:cxnSp>
          <p:nvCxnSpPr>
            <p:cNvPr id="13" name="Straight Connector 12">
              <a:extLst>
                <a:ext uri="{FF2B5EF4-FFF2-40B4-BE49-F238E27FC236}">
                  <a16:creationId xmlns:a16="http://schemas.microsoft.com/office/drawing/2014/main" id="{7F9EFC10-6DC6-46CF-8FBF-18F724410050}"/>
                </a:ext>
              </a:extLst>
            </p:cNvPr>
            <p:cNvCxnSpPr>
              <a:cxnSpLocks/>
              <a:endCxn id="10" idx="1"/>
            </p:cNvCxnSpPr>
            <p:nvPr/>
          </p:nvCxnSpPr>
          <p:spPr>
            <a:xfrm>
              <a:off x="3076686" y="2355337"/>
              <a:ext cx="1263992" cy="8415"/>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43EAB9E-0D00-43C7-B2AD-6C285EBF2E0E}"/>
                </a:ext>
              </a:extLst>
            </p:cNvPr>
            <p:cNvCxnSpPr>
              <a:cxnSpLocks/>
              <a:stCxn id="6" idx="0"/>
            </p:cNvCxnSpPr>
            <p:nvPr/>
          </p:nvCxnSpPr>
          <p:spPr>
            <a:xfrm flipV="1">
              <a:off x="5332212" y="3063187"/>
              <a:ext cx="714891"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26851E5-D954-45E0-82EB-39075F2D4495}"/>
                </a:ext>
              </a:extLst>
            </p:cNvPr>
            <p:cNvCxnSpPr>
              <a:cxnSpLocks/>
            </p:cNvCxnSpPr>
            <p:nvPr/>
          </p:nvCxnSpPr>
          <p:spPr>
            <a:xfrm>
              <a:off x="3076686" y="3140165"/>
              <a:ext cx="1227194"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Connector: Elbow 22">
              <a:extLst>
                <a:ext uri="{FF2B5EF4-FFF2-40B4-BE49-F238E27FC236}">
                  <a16:creationId xmlns:a16="http://schemas.microsoft.com/office/drawing/2014/main" id="{35F48EBE-7700-4900-9152-2C08782CFEE4}"/>
                </a:ext>
              </a:extLst>
            </p:cNvPr>
            <p:cNvCxnSpPr>
              <a:cxnSpLocks/>
              <a:stCxn id="6" idx="1"/>
            </p:cNvCxnSpPr>
            <p:nvPr/>
          </p:nvCxnSpPr>
          <p:spPr>
            <a:xfrm rot="5400000">
              <a:off x="3540275" y="3556123"/>
              <a:ext cx="968129" cy="1604356"/>
            </a:xfrm>
            <a:prstGeom prst="bentConnector2">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6" name="Connector: Elbow 25">
              <a:extLst>
                <a:ext uri="{FF2B5EF4-FFF2-40B4-BE49-F238E27FC236}">
                  <a16:creationId xmlns:a16="http://schemas.microsoft.com/office/drawing/2014/main" id="{AE966EAD-31D9-49D0-8D21-4D0ACA5A07C9}"/>
                </a:ext>
              </a:extLst>
            </p:cNvPr>
            <p:cNvCxnSpPr>
              <a:cxnSpLocks/>
              <a:stCxn id="4" idx="2"/>
            </p:cNvCxnSpPr>
            <p:nvPr/>
          </p:nvCxnSpPr>
          <p:spPr>
            <a:xfrm rot="5400000">
              <a:off x="5028838" y="3434155"/>
              <a:ext cx="433560" cy="4046913"/>
            </a:xfrm>
            <a:prstGeom prst="bentConnector2">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916D899A-A465-4C9C-97AB-2913FF73CC84}"/>
                </a:ext>
              </a:extLst>
            </p:cNvPr>
            <p:cNvSpPr txBox="1"/>
            <p:nvPr/>
          </p:nvSpPr>
          <p:spPr>
            <a:xfrm>
              <a:off x="6894809" y="4717611"/>
              <a:ext cx="561372" cy="400110"/>
            </a:xfrm>
            <a:prstGeom prst="rect">
              <a:avLst/>
            </a:prstGeom>
            <a:noFill/>
          </p:spPr>
          <p:txBody>
            <a:bodyPr wrap="none" rtlCol="0">
              <a:spAutoFit/>
            </a:bodyPr>
            <a:lstStyle/>
            <a:p>
              <a:r>
                <a:rPr lang="en-US" sz="2000" dirty="0"/>
                <a:t>CLK</a:t>
              </a:r>
            </a:p>
          </p:txBody>
        </p:sp>
        <p:sp>
          <p:nvSpPr>
            <p:cNvPr id="30" name="Isosceles Triangle 29">
              <a:extLst>
                <a:ext uri="{FF2B5EF4-FFF2-40B4-BE49-F238E27FC236}">
                  <a16:creationId xmlns:a16="http://schemas.microsoft.com/office/drawing/2014/main" id="{6B02E5BD-7BB1-4F7E-84EB-43EEF6425824}"/>
                </a:ext>
              </a:extLst>
            </p:cNvPr>
            <p:cNvSpPr/>
            <p:nvPr/>
          </p:nvSpPr>
          <p:spPr>
            <a:xfrm>
              <a:off x="6592633" y="4127509"/>
              <a:ext cx="1222542" cy="111332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31" name="Straight Connector 30">
              <a:extLst>
                <a:ext uri="{FF2B5EF4-FFF2-40B4-BE49-F238E27FC236}">
                  <a16:creationId xmlns:a16="http://schemas.microsoft.com/office/drawing/2014/main" id="{46C429C1-91C9-4C1E-B5D6-BB454B85D261}"/>
                </a:ext>
              </a:extLst>
            </p:cNvPr>
            <p:cNvCxnSpPr>
              <a:cxnSpLocks/>
            </p:cNvCxnSpPr>
            <p:nvPr/>
          </p:nvCxnSpPr>
          <p:spPr>
            <a:xfrm>
              <a:off x="8491045" y="3063187"/>
              <a:ext cx="1441383" cy="70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CE39882A-B13D-4429-8E2D-A6F81A1FA319}"/>
                </a:ext>
              </a:extLst>
            </p:cNvPr>
            <p:cNvSpPr txBox="1"/>
            <p:nvPr/>
          </p:nvSpPr>
          <p:spPr>
            <a:xfrm>
              <a:off x="9574638" y="2527620"/>
              <a:ext cx="357790" cy="400110"/>
            </a:xfrm>
            <a:prstGeom prst="rect">
              <a:avLst/>
            </a:prstGeom>
            <a:noFill/>
          </p:spPr>
          <p:txBody>
            <a:bodyPr wrap="none" rtlCol="0">
              <a:spAutoFit/>
            </a:bodyPr>
            <a:lstStyle/>
            <a:p>
              <a:r>
                <a:rPr lang="en-US" sz="2000" dirty="0"/>
                <a:t>Q</a:t>
              </a:r>
            </a:p>
          </p:txBody>
        </p:sp>
        <p:sp>
          <p:nvSpPr>
            <p:cNvPr id="35" name="TextBox 34">
              <a:extLst>
                <a:ext uri="{FF2B5EF4-FFF2-40B4-BE49-F238E27FC236}">
                  <a16:creationId xmlns:a16="http://schemas.microsoft.com/office/drawing/2014/main" id="{087C3645-43E9-4036-BB8B-669B5A513BD9}"/>
                </a:ext>
              </a:extLst>
            </p:cNvPr>
            <p:cNvSpPr txBox="1"/>
            <p:nvPr/>
          </p:nvSpPr>
          <p:spPr>
            <a:xfrm>
              <a:off x="2636505" y="4580756"/>
              <a:ext cx="597556" cy="553845"/>
            </a:xfrm>
            <a:prstGeom prst="rect">
              <a:avLst/>
            </a:prstGeom>
            <a:noFill/>
          </p:spPr>
          <p:txBody>
            <a:bodyPr wrap="none" rtlCol="0">
              <a:spAutoFit/>
            </a:bodyPr>
            <a:lstStyle/>
            <a:p>
              <a:r>
                <a:rPr lang="en-US" sz="2000" b="1" dirty="0">
                  <a:solidFill>
                    <a:schemeClr val="accent4">
                      <a:lumMod val="75000"/>
                    </a:schemeClr>
                  </a:solidFill>
                </a:rPr>
                <a:t>TC</a:t>
              </a:r>
            </a:p>
          </p:txBody>
        </p:sp>
        <p:sp>
          <p:nvSpPr>
            <p:cNvPr id="36" name="TextBox 35">
              <a:extLst>
                <a:ext uri="{FF2B5EF4-FFF2-40B4-BE49-F238E27FC236}">
                  <a16:creationId xmlns:a16="http://schemas.microsoft.com/office/drawing/2014/main" id="{E3A8E16D-CCCA-4E28-8485-0C5EC98E00FA}"/>
                </a:ext>
              </a:extLst>
            </p:cNvPr>
            <p:cNvSpPr txBox="1"/>
            <p:nvPr/>
          </p:nvSpPr>
          <p:spPr>
            <a:xfrm>
              <a:off x="2368941" y="1887605"/>
              <a:ext cx="1357332" cy="553845"/>
            </a:xfrm>
            <a:prstGeom prst="rect">
              <a:avLst/>
            </a:prstGeom>
            <a:noFill/>
          </p:spPr>
          <p:txBody>
            <a:bodyPr wrap="none" rtlCol="0">
              <a:spAutoFit/>
            </a:bodyPr>
            <a:lstStyle/>
            <a:p>
              <a:r>
                <a:rPr lang="en-US" sz="2000" b="1" dirty="0">
                  <a:solidFill>
                    <a:schemeClr val="accent6">
                      <a:lumMod val="75000"/>
                    </a:schemeClr>
                  </a:solidFill>
                </a:rPr>
                <a:t>SCANIN</a:t>
              </a:r>
            </a:p>
          </p:txBody>
        </p:sp>
        <p:sp>
          <p:nvSpPr>
            <p:cNvPr id="37" name="TextBox 36">
              <a:extLst>
                <a:ext uri="{FF2B5EF4-FFF2-40B4-BE49-F238E27FC236}">
                  <a16:creationId xmlns:a16="http://schemas.microsoft.com/office/drawing/2014/main" id="{FDB0FDE3-5464-465C-8971-8E76CADFE30C}"/>
                </a:ext>
              </a:extLst>
            </p:cNvPr>
            <p:cNvSpPr txBox="1"/>
            <p:nvPr/>
          </p:nvSpPr>
          <p:spPr>
            <a:xfrm>
              <a:off x="3098707" y="2670085"/>
              <a:ext cx="341760" cy="400110"/>
            </a:xfrm>
            <a:prstGeom prst="rect">
              <a:avLst/>
            </a:prstGeom>
            <a:noFill/>
          </p:spPr>
          <p:txBody>
            <a:bodyPr wrap="none" rtlCol="0">
              <a:spAutoFit/>
            </a:bodyPr>
            <a:lstStyle/>
            <a:p>
              <a:r>
                <a:rPr lang="en-US" sz="2000" dirty="0"/>
                <a:t>D</a:t>
              </a:r>
            </a:p>
          </p:txBody>
        </p:sp>
        <p:sp>
          <p:nvSpPr>
            <p:cNvPr id="38" name="TextBox 37">
              <a:extLst>
                <a:ext uri="{FF2B5EF4-FFF2-40B4-BE49-F238E27FC236}">
                  <a16:creationId xmlns:a16="http://schemas.microsoft.com/office/drawing/2014/main" id="{725937D0-3403-4BF7-97E5-BDF2BD08BA64}"/>
                </a:ext>
              </a:extLst>
            </p:cNvPr>
            <p:cNvSpPr txBox="1"/>
            <p:nvPr/>
          </p:nvSpPr>
          <p:spPr>
            <a:xfrm>
              <a:off x="2805296" y="5196001"/>
              <a:ext cx="561372" cy="400110"/>
            </a:xfrm>
            <a:prstGeom prst="rect">
              <a:avLst/>
            </a:prstGeom>
            <a:noFill/>
          </p:spPr>
          <p:txBody>
            <a:bodyPr wrap="none" rtlCol="0">
              <a:spAutoFit/>
            </a:bodyPr>
            <a:lstStyle/>
            <a:p>
              <a:r>
                <a:rPr lang="en-US" sz="2000" dirty="0"/>
                <a:t>CLK</a:t>
              </a:r>
            </a:p>
          </p:txBody>
        </p:sp>
      </p:grpSp>
      <p:sp>
        <p:nvSpPr>
          <p:cNvPr id="46" name="Content Placeholder 2">
            <a:extLst>
              <a:ext uri="{FF2B5EF4-FFF2-40B4-BE49-F238E27FC236}">
                <a16:creationId xmlns:a16="http://schemas.microsoft.com/office/drawing/2014/main" id="{F562684C-BB53-4A3E-81F4-8648F0D3681C}"/>
              </a:ext>
            </a:extLst>
          </p:cNvPr>
          <p:cNvSpPr>
            <a:spLocks noGrp="1"/>
          </p:cNvSpPr>
          <p:nvPr>
            <p:ph idx="1"/>
          </p:nvPr>
        </p:nvSpPr>
        <p:spPr>
          <a:xfrm>
            <a:off x="688063" y="1511931"/>
            <a:ext cx="5064405" cy="4980944"/>
          </a:xfrm>
        </p:spPr>
        <p:txBody>
          <a:bodyPr>
            <a:normAutofit lnSpcReduction="10000"/>
          </a:bodyPr>
          <a:lstStyle/>
          <a:p>
            <a:r>
              <a:rPr lang="en-US" dirty="0"/>
              <a:t>Scan Flip Flops (SFF) give alternate non-functional method for loading data into Flip Flop</a:t>
            </a:r>
          </a:p>
          <a:p>
            <a:r>
              <a:rPr lang="en-US" dirty="0"/>
              <a:t>Functional Flip Flops can be converted to Scan Flip Flop by adding a </a:t>
            </a:r>
            <a:r>
              <a:rPr lang="en-US" b="1" dirty="0">
                <a:solidFill>
                  <a:srgbClr val="93C571"/>
                </a:solidFill>
              </a:rPr>
              <a:t>Scan MUX</a:t>
            </a:r>
          </a:p>
          <a:p>
            <a:r>
              <a:rPr lang="en-US" dirty="0"/>
              <a:t>Two new input signals:</a:t>
            </a:r>
          </a:p>
          <a:p>
            <a:pPr lvl="1"/>
            <a:r>
              <a:rPr lang="en-US" b="1" dirty="0">
                <a:solidFill>
                  <a:schemeClr val="accent4">
                    <a:lumMod val="75000"/>
                  </a:schemeClr>
                </a:solidFill>
              </a:rPr>
              <a:t>TC</a:t>
            </a:r>
            <a:r>
              <a:rPr lang="en-US" dirty="0"/>
              <a:t> – Test Control</a:t>
            </a:r>
          </a:p>
          <a:p>
            <a:pPr lvl="2"/>
            <a:r>
              <a:rPr lang="en-US" dirty="0"/>
              <a:t>TC = 0: Scan Mode</a:t>
            </a:r>
          </a:p>
          <a:p>
            <a:pPr lvl="2"/>
            <a:r>
              <a:rPr lang="en-US" dirty="0"/>
              <a:t>TC = 1: Functional Mode</a:t>
            </a:r>
          </a:p>
          <a:p>
            <a:pPr lvl="1"/>
            <a:r>
              <a:rPr lang="en-US" b="1" dirty="0">
                <a:solidFill>
                  <a:schemeClr val="accent6">
                    <a:lumMod val="75000"/>
                  </a:schemeClr>
                </a:solidFill>
              </a:rPr>
              <a:t>SCANIN</a:t>
            </a:r>
            <a:r>
              <a:rPr lang="en-US" dirty="0"/>
              <a:t> – Scan Input is alternate input for loading data</a:t>
            </a:r>
          </a:p>
          <a:p>
            <a:pPr lvl="1"/>
            <a:endParaRPr lang="en-US" dirty="0"/>
          </a:p>
        </p:txBody>
      </p:sp>
      <p:sp>
        <p:nvSpPr>
          <p:cNvPr id="3" name="Slide Number Placeholder 2">
            <a:extLst>
              <a:ext uri="{FF2B5EF4-FFF2-40B4-BE49-F238E27FC236}">
                <a16:creationId xmlns:a16="http://schemas.microsoft.com/office/drawing/2014/main" id="{F367EAAC-9A8C-4E08-8A54-60EF62C8AD45}"/>
              </a:ext>
            </a:extLst>
          </p:cNvPr>
          <p:cNvSpPr>
            <a:spLocks noGrp="1"/>
          </p:cNvSpPr>
          <p:nvPr>
            <p:ph type="sldNum" sz="quarter" idx="12"/>
          </p:nvPr>
        </p:nvSpPr>
        <p:spPr/>
        <p:txBody>
          <a:bodyPr/>
          <a:lstStyle/>
          <a:p>
            <a:fld id="{F0EF8A02-477D-4CB2-9BEA-F0824BCBC14C}" type="slidenum">
              <a:rPr lang="en-US" smtClean="0"/>
              <a:t>4</a:t>
            </a:fld>
            <a:endParaRPr lang="en-US"/>
          </a:p>
        </p:txBody>
      </p:sp>
    </p:spTree>
    <p:extLst>
      <p:ext uri="{BB962C8B-B14F-4D97-AF65-F5344CB8AC3E}">
        <p14:creationId xmlns:p14="http://schemas.microsoft.com/office/powerpoint/2010/main" val="21903923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0F4DA-F6EE-4716-B793-98D039120474}"/>
              </a:ext>
            </a:extLst>
          </p:cNvPr>
          <p:cNvSpPr>
            <a:spLocks noGrp="1"/>
          </p:cNvSpPr>
          <p:nvPr>
            <p:ph type="title"/>
          </p:nvPr>
        </p:nvSpPr>
        <p:spPr/>
        <p:txBody>
          <a:bodyPr/>
          <a:lstStyle/>
          <a:p>
            <a:r>
              <a:rPr lang="en-US" dirty="0"/>
              <a:t>Scan Chains linking Scan Cells</a:t>
            </a:r>
          </a:p>
        </p:txBody>
      </p:sp>
      <p:sp>
        <p:nvSpPr>
          <p:cNvPr id="4" name="Rectangle 3">
            <a:extLst>
              <a:ext uri="{FF2B5EF4-FFF2-40B4-BE49-F238E27FC236}">
                <a16:creationId xmlns:a16="http://schemas.microsoft.com/office/drawing/2014/main" id="{DC1C680A-AA04-42D2-8A6E-70967990D416}"/>
              </a:ext>
            </a:extLst>
          </p:cNvPr>
          <p:cNvSpPr/>
          <p:nvPr/>
        </p:nvSpPr>
        <p:spPr>
          <a:xfrm>
            <a:off x="1136963" y="2181890"/>
            <a:ext cx="10057510" cy="363043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0CB206A8-AE0B-4848-9E27-163F5A14090A}"/>
              </a:ext>
            </a:extLst>
          </p:cNvPr>
          <p:cNvCxnSpPr>
            <a:cxnSpLocks/>
          </p:cNvCxnSpPr>
          <p:nvPr/>
        </p:nvCxnSpPr>
        <p:spPr>
          <a:xfrm>
            <a:off x="729558" y="3259248"/>
            <a:ext cx="11652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D72F728-30F6-45F4-A7C0-E5908D4EC763}"/>
              </a:ext>
            </a:extLst>
          </p:cNvPr>
          <p:cNvCxnSpPr>
            <a:cxnSpLocks/>
          </p:cNvCxnSpPr>
          <p:nvPr/>
        </p:nvCxnSpPr>
        <p:spPr>
          <a:xfrm>
            <a:off x="729558" y="3954855"/>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AC6252-3650-41F0-929C-A973AB90D888}"/>
              </a:ext>
            </a:extLst>
          </p:cNvPr>
          <p:cNvCxnSpPr>
            <a:cxnSpLocks/>
          </p:cNvCxnSpPr>
          <p:nvPr/>
        </p:nvCxnSpPr>
        <p:spPr>
          <a:xfrm>
            <a:off x="729558" y="4742507"/>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B37490C-E8E8-4D08-BEC1-6FE6D56808A9}"/>
              </a:ext>
            </a:extLst>
          </p:cNvPr>
          <p:cNvSpPr txBox="1"/>
          <p:nvPr/>
        </p:nvSpPr>
        <p:spPr>
          <a:xfrm rot="16200000">
            <a:off x="-278063" y="3819985"/>
            <a:ext cx="1559594" cy="369332"/>
          </a:xfrm>
          <a:prstGeom prst="rect">
            <a:avLst/>
          </a:prstGeom>
          <a:noFill/>
        </p:spPr>
        <p:txBody>
          <a:bodyPr wrap="none" rtlCol="0">
            <a:spAutoFit/>
          </a:bodyPr>
          <a:lstStyle/>
          <a:p>
            <a:r>
              <a:rPr lang="en-US" dirty="0"/>
              <a:t>Primary Inputs</a:t>
            </a:r>
          </a:p>
        </p:txBody>
      </p:sp>
      <p:cxnSp>
        <p:nvCxnSpPr>
          <p:cNvPr id="101" name="Straight Connector 100">
            <a:extLst>
              <a:ext uri="{FF2B5EF4-FFF2-40B4-BE49-F238E27FC236}">
                <a16:creationId xmlns:a16="http://schemas.microsoft.com/office/drawing/2014/main" id="{CDC01EF2-F623-408C-8B93-78F5A863891E}"/>
              </a:ext>
            </a:extLst>
          </p:cNvPr>
          <p:cNvCxnSpPr>
            <a:cxnSpLocks/>
          </p:cNvCxnSpPr>
          <p:nvPr/>
        </p:nvCxnSpPr>
        <p:spPr>
          <a:xfrm>
            <a:off x="7804727" y="3152141"/>
            <a:ext cx="22631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2" name="Group 101">
            <a:extLst>
              <a:ext uri="{FF2B5EF4-FFF2-40B4-BE49-F238E27FC236}">
                <a16:creationId xmlns:a16="http://schemas.microsoft.com/office/drawing/2014/main" id="{2019A0B4-E5C8-4DC7-B149-91DB67503DD2}"/>
              </a:ext>
            </a:extLst>
          </p:cNvPr>
          <p:cNvGrpSpPr/>
          <p:nvPr/>
        </p:nvGrpSpPr>
        <p:grpSpPr>
          <a:xfrm>
            <a:off x="8734121" y="2953250"/>
            <a:ext cx="506994" cy="543208"/>
            <a:chOff x="3416648" y="3027741"/>
            <a:chExt cx="549336" cy="543208"/>
          </a:xfrm>
        </p:grpSpPr>
        <p:sp>
          <p:nvSpPr>
            <p:cNvPr id="103" name="Rectangle 102">
              <a:extLst>
                <a:ext uri="{FF2B5EF4-FFF2-40B4-BE49-F238E27FC236}">
                  <a16:creationId xmlns:a16="http://schemas.microsoft.com/office/drawing/2014/main" id="{F0D45311-3563-4636-B6A0-B37134AF3B36}"/>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TextBox 103">
              <a:extLst>
                <a:ext uri="{FF2B5EF4-FFF2-40B4-BE49-F238E27FC236}">
                  <a16:creationId xmlns:a16="http://schemas.microsoft.com/office/drawing/2014/main" id="{DE97550A-4D15-40A7-A77C-B11F20A06516}"/>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105" name="TextBox 104">
              <a:extLst>
                <a:ext uri="{FF2B5EF4-FFF2-40B4-BE49-F238E27FC236}">
                  <a16:creationId xmlns:a16="http://schemas.microsoft.com/office/drawing/2014/main" id="{62730D97-F348-4F3A-967D-30C82C07D872}"/>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106" name="Isosceles Triangle 105">
              <a:extLst>
                <a:ext uri="{FF2B5EF4-FFF2-40B4-BE49-F238E27FC236}">
                  <a16:creationId xmlns:a16="http://schemas.microsoft.com/office/drawing/2014/main" id="{D8D47E57-B9AC-4663-8851-45958ACE255A}"/>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cxnSp>
        <p:nvCxnSpPr>
          <p:cNvPr id="108" name="Straight Connector 107">
            <a:extLst>
              <a:ext uri="{FF2B5EF4-FFF2-40B4-BE49-F238E27FC236}">
                <a16:creationId xmlns:a16="http://schemas.microsoft.com/office/drawing/2014/main" id="{BB1311B4-07D4-4DB3-A77E-0EB4BD83ACE4}"/>
              </a:ext>
            </a:extLst>
          </p:cNvPr>
          <p:cNvCxnSpPr>
            <a:cxnSpLocks/>
          </p:cNvCxnSpPr>
          <p:nvPr/>
        </p:nvCxnSpPr>
        <p:spPr>
          <a:xfrm>
            <a:off x="7961745" y="3907699"/>
            <a:ext cx="179603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1C9D85B9-36D8-4646-9A3D-DB6854FABD47}"/>
              </a:ext>
            </a:extLst>
          </p:cNvPr>
          <p:cNvCxnSpPr>
            <a:cxnSpLocks/>
          </p:cNvCxnSpPr>
          <p:nvPr/>
        </p:nvCxnSpPr>
        <p:spPr>
          <a:xfrm>
            <a:off x="7841673" y="4710965"/>
            <a:ext cx="18975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1D89C43B-4253-46DB-97BB-3CCEA9E88593}"/>
              </a:ext>
            </a:extLst>
          </p:cNvPr>
          <p:cNvCxnSpPr>
            <a:cxnSpLocks/>
          </p:cNvCxnSpPr>
          <p:nvPr/>
        </p:nvCxnSpPr>
        <p:spPr>
          <a:xfrm>
            <a:off x="10566930" y="3264876"/>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94FCD43-0A73-4EB4-AABB-B108EEE48C6D}"/>
              </a:ext>
            </a:extLst>
          </p:cNvPr>
          <p:cNvCxnSpPr>
            <a:cxnSpLocks/>
          </p:cNvCxnSpPr>
          <p:nvPr/>
        </p:nvCxnSpPr>
        <p:spPr>
          <a:xfrm>
            <a:off x="10566930" y="3960483"/>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901E46-FE68-4C0D-AF1A-798C3804E94E}"/>
              </a:ext>
            </a:extLst>
          </p:cNvPr>
          <p:cNvCxnSpPr>
            <a:cxnSpLocks/>
          </p:cNvCxnSpPr>
          <p:nvPr/>
        </p:nvCxnSpPr>
        <p:spPr>
          <a:xfrm>
            <a:off x="10566930" y="4748135"/>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FC1D4271-5FE6-443E-BF81-A7A447A49009}"/>
              </a:ext>
            </a:extLst>
          </p:cNvPr>
          <p:cNvSpPr txBox="1"/>
          <p:nvPr/>
        </p:nvSpPr>
        <p:spPr>
          <a:xfrm rot="16200000">
            <a:off x="10730556" y="3880483"/>
            <a:ext cx="1731115" cy="369332"/>
          </a:xfrm>
          <a:prstGeom prst="rect">
            <a:avLst/>
          </a:prstGeom>
          <a:noFill/>
        </p:spPr>
        <p:txBody>
          <a:bodyPr wrap="none" rtlCol="0">
            <a:spAutoFit/>
          </a:bodyPr>
          <a:lstStyle/>
          <a:p>
            <a:r>
              <a:rPr lang="en-US" dirty="0"/>
              <a:t>Primary Outputs</a:t>
            </a:r>
          </a:p>
        </p:txBody>
      </p:sp>
      <p:cxnSp>
        <p:nvCxnSpPr>
          <p:cNvPr id="165" name="Straight Connector 164">
            <a:extLst>
              <a:ext uri="{FF2B5EF4-FFF2-40B4-BE49-F238E27FC236}">
                <a16:creationId xmlns:a16="http://schemas.microsoft.com/office/drawing/2014/main" id="{F5DDD461-656F-405D-BC7D-0C40F3172BE1}"/>
              </a:ext>
            </a:extLst>
          </p:cNvPr>
          <p:cNvCxnSpPr>
            <a:cxnSpLocks/>
          </p:cNvCxnSpPr>
          <p:nvPr/>
        </p:nvCxnSpPr>
        <p:spPr>
          <a:xfrm>
            <a:off x="5212674" y="3152141"/>
            <a:ext cx="207424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6" name="Group 165">
            <a:extLst>
              <a:ext uri="{FF2B5EF4-FFF2-40B4-BE49-F238E27FC236}">
                <a16:creationId xmlns:a16="http://schemas.microsoft.com/office/drawing/2014/main" id="{05BC2564-3EB8-4C1C-A8AB-389175D9B275}"/>
              </a:ext>
            </a:extLst>
          </p:cNvPr>
          <p:cNvGrpSpPr/>
          <p:nvPr/>
        </p:nvGrpSpPr>
        <p:grpSpPr>
          <a:xfrm>
            <a:off x="6142068" y="2953250"/>
            <a:ext cx="506994" cy="543208"/>
            <a:chOff x="3416648" y="3027741"/>
            <a:chExt cx="549336" cy="543208"/>
          </a:xfrm>
        </p:grpSpPr>
        <p:sp>
          <p:nvSpPr>
            <p:cNvPr id="167" name="Rectangle 166">
              <a:extLst>
                <a:ext uri="{FF2B5EF4-FFF2-40B4-BE49-F238E27FC236}">
                  <a16:creationId xmlns:a16="http://schemas.microsoft.com/office/drawing/2014/main" id="{DBB07AF1-7E4F-464C-AC8B-D54EF854451B}"/>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TextBox 167">
              <a:extLst>
                <a:ext uri="{FF2B5EF4-FFF2-40B4-BE49-F238E27FC236}">
                  <a16:creationId xmlns:a16="http://schemas.microsoft.com/office/drawing/2014/main" id="{19C9F418-AC85-43AC-A2CC-85E2D89BB4F1}"/>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169" name="TextBox 168">
              <a:extLst>
                <a:ext uri="{FF2B5EF4-FFF2-40B4-BE49-F238E27FC236}">
                  <a16:creationId xmlns:a16="http://schemas.microsoft.com/office/drawing/2014/main" id="{8E74717D-6252-4384-B7D5-00F12E100E88}"/>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170" name="Isosceles Triangle 169">
              <a:extLst>
                <a:ext uri="{FF2B5EF4-FFF2-40B4-BE49-F238E27FC236}">
                  <a16:creationId xmlns:a16="http://schemas.microsoft.com/office/drawing/2014/main" id="{3516D63F-F911-4264-AE6C-0C21D0772C84}"/>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cxnSp>
        <p:nvCxnSpPr>
          <p:cNvPr id="171" name="Straight Connector 170">
            <a:extLst>
              <a:ext uri="{FF2B5EF4-FFF2-40B4-BE49-F238E27FC236}">
                <a16:creationId xmlns:a16="http://schemas.microsoft.com/office/drawing/2014/main" id="{96587DDB-2973-4DBD-9E1F-3006F7EEC41F}"/>
              </a:ext>
            </a:extLst>
          </p:cNvPr>
          <p:cNvCxnSpPr>
            <a:cxnSpLocks/>
          </p:cNvCxnSpPr>
          <p:nvPr/>
        </p:nvCxnSpPr>
        <p:spPr>
          <a:xfrm>
            <a:off x="5369692" y="3907699"/>
            <a:ext cx="179603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0AEA99EA-C6E0-4B77-BD01-00DCACCDE854}"/>
              </a:ext>
            </a:extLst>
          </p:cNvPr>
          <p:cNvCxnSpPr>
            <a:cxnSpLocks/>
          </p:cNvCxnSpPr>
          <p:nvPr/>
        </p:nvCxnSpPr>
        <p:spPr>
          <a:xfrm>
            <a:off x="5249620" y="4710965"/>
            <a:ext cx="18975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83DB9FDB-60C8-4AC9-B04B-7EC1091445DE}"/>
              </a:ext>
            </a:extLst>
          </p:cNvPr>
          <p:cNvCxnSpPr>
            <a:cxnSpLocks/>
          </p:cNvCxnSpPr>
          <p:nvPr/>
        </p:nvCxnSpPr>
        <p:spPr>
          <a:xfrm>
            <a:off x="2433421" y="3206556"/>
            <a:ext cx="210087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85" name="Group 184">
            <a:extLst>
              <a:ext uri="{FF2B5EF4-FFF2-40B4-BE49-F238E27FC236}">
                <a16:creationId xmlns:a16="http://schemas.microsoft.com/office/drawing/2014/main" id="{80BB4434-9AF9-4ABA-AFE2-1FA53FEBE3C4}"/>
              </a:ext>
            </a:extLst>
          </p:cNvPr>
          <p:cNvGrpSpPr/>
          <p:nvPr/>
        </p:nvGrpSpPr>
        <p:grpSpPr>
          <a:xfrm>
            <a:off x="3362815" y="3007665"/>
            <a:ext cx="506994" cy="543208"/>
            <a:chOff x="3416648" y="3027741"/>
            <a:chExt cx="549336" cy="543208"/>
          </a:xfrm>
        </p:grpSpPr>
        <p:sp>
          <p:nvSpPr>
            <p:cNvPr id="186" name="Rectangle 185">
              <a:extLst>
                <a:ext uri="{FF2B5EF4-FFF2-40B4-BE49-F238E27FC236}">
                  <a16:creationId xmlns:a16="http://schemas.microsoft.com/office/drawing/2014/main" id="{027711AC-8612-48D9-81EC-C9CF4C9EEB0C}"/>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TextBox 186">
              <a:extLst>
                <a:ext uri="{FF2B5EF4-FFF2-40B4-BE49-F238E27FC236}">
                  <a16:creationId xmlns:a16="http://schemas.microsoft.com/office/drawing/2014/main" id="{842617CF-949E-4691-BDD1-58A424487154}"/>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188" name="TextBox 187">
              <a:extLst>
                <a:ext uri="{FF2B5EF4-FFF2-40B4-BE49-F238E27FC236}">
                  <a16:creationId xmlns:a16="http://schemas.microsoft.com/office/drawing/2014/main" id="{3ED01E94-8774-4958-A2EB-BFA32582F6EB}"/>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189" name="Isosceles Triangle 188">
              <a:extLst>
                <a:ext uri="{FF2B5EF4-FFF2-40B4-BE49-F238E27FC236}">
                  <a16:creationId xmlns:a16="http://schemas.microsoft.com/office/drawing/2014/main" id="{15231D9A-1999-4BFA-B23D-7986A9640869}"/>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cxnSp>
        <p:nvCxnSpPr>
          <p:cNvPr id="190" name="Straight Connector 189">
            <a:extLst>
              <a:ext uri="{FF2B5EF4-FFF2-40B4-BE49-F238E27FC236}">
                <a16:creationId xmlns:a16="http://schemas.microsoft.com/office/drawing/2014/main" id="{CB68991B-D136-4FB0-B992-0D09C0D522B8}"/>
              </a:ext>
            </a:extLst>
          </p:cNvPr>
          <p:cNvCxnSpPr>
            <a:cxnSpLocks/>
          </p:cNvCxnSpPr>
          <p:nvPr/>
        </p:nvCxnSpPr>
        <p:spPr>
          <a:xfrm>
            <a:off x="2590439" y="3962114"/>
            <a:ext cx="179603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BDCACFF5-C913-47BD-8EDE-0E23A8984C5F}"/>
              </a:ext>
            </a:extLst>
          </p:cNvPr>
          <p:cNvCxnSpPr>
            <a:cxnSpLocks/>
          </p:cNvCxnSpPr>
          <p:nvPr/>
        </p:nvCxnSpPr>
        <p:spPr>
          <a:xfrm>
            <a:off x="2470367" y="4765380"/>
            <a:ext cx="18975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2" name="Cloud 201">
            <a:extLst>
              <a:ext uri="{FF2B5EF4-FFF2-40B4-BE49-F238E27FC236}">
                <a16:creationId xmlns:a16="http://schemas.microsoft.com/office/drawing/2014/main" id="{4EE83256-218A-41D9-BD00-F46C4E79D28C}"/>
              </a:ext>
            </a:extLst>
          </p:cNvPr>
          <p:cNvSpPr/>
          <p:nvPr/>
        </p:nvSpPr>
        <p:spPr>
          <a:xfrm>
            <a:off x="1409601" y="3007665"/>
            <a:ext cx="1323868" cy="243005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88" name="Cloud 87">
            <a:extLst>
              <a:ext uri="{FF2B5EF4-FFF2-40B4-BE49-F238E27FC236}">
                <a16:creationId xmlns:a16="http://schemas.microsoft.com/office/drawing/2014/main" id="{F7B8C737-3718-4FD7-9944-DF284FFA438A}"/>
              </a:ext>
            </a:extLst>
          </p:cNvPr>
          <p:cNvSpPr/>
          <p:nvPr/>
        </p:nvSpPr>
        <p:spPr>
          <a:xfrm>
            <a:off x="6780907" y="2953250"/>
            <a:ext cx="1323868" cy="243005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107" name="Cloud 106">
            <a:extLst>
              <a:ext uri="{FF2B5EF4-FFF2-40B4-BE49-F238E27FC236}">
                <a16:creationId xmlns:a16="http://schemas.microsoft.com/office/drawing/2014/main" id="{EE3B0C07-CB16-4937-A2B9-5F091CAFDE12}"/>
              </a:ext>
            </a:extLst>
          </p:cNvPr>
          <p:cNvSpPr/>
          <p:nvPr/>
        </p:nvSpPr>
        <p:spPr>
          <a:xfrm>
            <a:off x="9547975" y="2915973"/>
            <a:ext cx="1323868" cy="243005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183" name="Cloud 182">
            <a:extLst>
              <a:ext uri="{FF2B5EF4-FFF2-40B4-BE49-F238E27FC236}">
                <a16:creationId xmlns:a16="http://schemas.microsoft.com/office/drawing/2014/main" id="{8F64C1B6-D13B-4BE9-8DB5-216ECE7DB590}"/>
              </a:ext>
            </a:extLst>
          </p:cNvPr>
          <p:cNvSpPr/>
          <p:nvPr/>
        </p:nvSpPr>
        <p:spPr>
          <a:xfrm>
            <a:off x="4188854" y="2953250"/>
            <a:ext cx="1323868" cy="243005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75" name="Straight Connector 74">
            <a:extLst>
              <a:ext uri="{FF2B5EF4-FFF2-40B4-BE49-F238E27FC236}">
                <a16:creationId xmlns:a16="http://schemas.microsoft.com/office/drawing/2014/main" id="{742790E0-25B4-4F21-A4F2-3F13B01CA0CA}"/>
              </a:ext>
            </a:extLst>
          </p:cNvPr>
          <p:cNvCxnSpPr>
            <a:cxnSpLocks/>
            <a:stCxn id="76" idx="3"/>
            <a:endCxn id="189" idx="3"/>
          </p:cNvCxnSpPr>
          <p:nvPr/>
        </p:nvCxnSpPr>
        <p:spPr>
          <a:xfrm flipV="1">
            <a:off x="1074656" y="3538579"/>
            <a:ext cx="2535606" cy="208908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A5D2AF3B-5D56-4D1E-9C83-A6FF75B17DBB}"/>
              </a:ext>
            </a:extLst>
          </p:cNvPr>
          <p:cNvSpPr txBox="1"/>
          <p:nvPr/>
        </p:nvSpPr>
        <p:spPr>
          <a:xfrm>
            <a:off x="343998" y="5442993"/>
            <a:ext cx="730658" cy="369332"/>
          </a:xfrm>
          <a:prstGeom prst="rect">
            <a:avLst/>
          </a:prstGeom>
          <a:noFill/>
        </p:spPr>
        <p:txBody>
          <a:bodyPr wrap="none" lIns="0" tIns="0" rIns="0" bIns="0" rtlCol="0" anchor="ctr">
            <a:noAutofit/>
          </a:bodyPr>
          <a:lstStyle/>
          <a:p>
            <a:r>
              <a:rPr lang="en-US" b="1" dirty="0">
                <a:solidFill>
                  <a:schemeClr val="bg1">
                    <a:lumMod val="50000"/>
                  </a:schemeClr>
                </a:solidFill>
              </a:rPr>
              <a:t>CLOCK</a:t>
            </a:r>
          </a:p>
        </p:txBody>
      </p:sp>
      <p:cxnSp>
        <p:nvCxnSpPr>
          <p:cNvPr id="79" name="Straight Connector 74">
            <a:extLst>
              <a:ext uri="{FF2B5EF4-FFF2-40B4-BE49-F238E27FC236}">
                <a16:creationId xmlns:a16="http://schemas.microsoft.com/office/drawing/2014/main" id="{BBB55536-E272-46F5-A1EC-199FFE89B893}"/>
              </a:ext>
            </a:extLst>
          </p:cNvPr>
          <p:cNvCxnSpPr>
            <a:cxnSpLocks/>
            <a:stCxn id="76" idx="3"/>
            <a:endCxn id="167" idx="2"/>
          </p:cNvCxnSpPr>
          <p:nvPr/>
        </p:nvCxnSpPr>
        <p:spPr>
          <a:xfrm flipV="1">
            <a:off x="1074656" y="3496458"/>
            <a:ext cx="5314859" cy="2131201"/>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74">
            <a:extLst>
              <a:ext uri="{FF2B5EF4-FFF2-40B4-BE49-F238E27FC236}">
                <a16:creationId xmlns:a16="http://schemas.microsoft.com/office/drawing/2014/main" id="{53DAA389-0529-4345-854A-43383F31FF50}"/>
              </a:ext>
            </a:extLst>
          </p:cNvPr>
          <p:cNvCxnSpPr>
            <a:cxnSpLocks/>
            <a:stCxn id="76" idx="3"/>
            <a:endCxn id="106" idx="3"/>
          </p:cNvCxnSpPr>
          <p:nvPr/>
        </p:nvCxnSpPr>
        <p:spPr>
          <a:xfrm flipV="1">
            <a:off x="1074656" y="3484164"/>
            <a:ext cx="7906912" cy="2143495"/>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09" name="Group 108">
            <a:extLst>
              <a:ext uri="{FF2B5EF4-FFF2-40B4-BE49-F238E27FC236}">
                <a16:creationId xmlns:a16="http://schemas.microsoft.com/office/drawing/2014/main" id="{696DEF1C-5BA1-420B-8D63-C56A609D2537}"/>
              </a:ext>
            </a:extLst>
          </p:cNvPr>
          <p:cNvGrpSpPr/>
          <p:nvPr/>
        </p:nvGrpSpPr>
        <p:grpSpPr>
          <a:xfrm>
            <a:off x="8733442" y="3708808"/>
            <a:ext cx="506994" cy="543208"/>
            <a:chOff x="3416648" y="3027741"/>
            <a:chExt cx="549336" cy="543208"/>
          </a:xfrm>
        </p:grpSpPr>
        <p:sp>
          <p:nvSpPr>
            <p:cNvPr id="110" name="Rectangle 109">
              <a:extLst>
                <a:ext uri="{FF2B5EF4-FFF2-40B4-BE49-F238E27FC236}">
                  <a16:creationId xmlns:a16="http://schemas.microsoft.com/office/drawing/2014/main" id="{A811584F-6584-4EA9-A950-AE1509B4814F}"/>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TextBox 110">
              <a:extLst>
                <a:ext uri="{FF2B5EF4-FFF2-40B4-BE49-F238E27FC236}">
                  <a16:creationId xmlns:a16="http://schemas.microsoft.com/office/drawing/2014/main" id="{FF9D8994-9E1A-433B-AD1A-E494917C2A5E}"/>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112" name="TextBox 111">
              <a:extLst>
                <a:ext uri="{FF2B5EF4-FFF2-40B4-BE49-F238E27FC236}">
                  <a16:creationId xmlns:a16="http://schemas.microsoft.com/office/drawing/2014/main" id="{F26B625E-4180-4FE2-A8C8-CD247C26CF19}"/>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113" name="Isosceles Triangle 112">
              <a:extLst>
                <a:ext uri="{FF2B5EF4-FFF2-40B4-BE49-F238E27FC236}">
                  <a16:creationId xmlns:a16="http://schemas.microsoft.com/office/drawing/2014/main" id="{617C79D2-8B53-41FF-B870-36D39624AF6E}"/>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115" name="Group 114">
            <a:extLst>
              <a:ext uri="{FF2B5EF4-FFF2-40B4-BE49-F238E27FC236}">
                <a16:creationId xmlns:a16="http://schemas.microsoft.com/office/drawing/2014/main" id="{D9055471-F2F4-4037-BAB0-8BE65204CA7B}"/>
              </a:ext>
            </a:extLst>
          </p:cNvPr>
          <p:cNvGrpSpPr/>
          <p:nvPr/>
        </p:nvGrpSpPr>
        <p:grpSpPr>
          <a:xfrm>
            <a:off x="8714909" y="4512074"/>
            <a:ext cx="506994" cy="543208"/>
            <a:chOff x="3416648" y="3027741"/>
            <a:chExt cx="549336" cy="543208"/>
          </a:xfrm>
        </p:grpSpPr>
        <p:sp>
          <p:nvSpPr>
            <p:cNvPr id="116" name="Rectangle 115">
              <a:extLst>
                <a:ext uri="{FF2B5EF4-FFF2-40B4-BE49-F238E27FC236}">
                  <a16:creationId xmlns:a16="http://schemas.microsoft.com/office/drawing/2014/main" id="{12E5ECDC-2BAF-496E-AEC1-C38713E1ABDE}"/>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TextBox 116">
              <a:extLst>
                <a:ext uri="{FF2B5EF4-FFF2-40B4-BE49-F238E27FC236}">
                  <a16:creationId xmlns:a16="http://schemas.microsoft.com/office/drawing/2014/main" id="{EE7C7893-4EAA-46DD-83DA-817133A6B418}"/>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118" name="TextBox 117">
              <a:extLst>
                <a:ext uri="{FF2B5EF4-FFF2-40B4-BE49-F238E27FC236}">
                  <a16:creationId xmlns:a16="http://schemas.microsoft.com/office/drawing/2014/main" id="{A40C4DD1-27D1-4AB2-8CAF-9B2F204235F8}"/>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119" name="Isosceles Triangle 118">
              <a:extLst>
                <a:ext uri="{FF2B5EF4-FFF2-40B4-BE49-F238E27FC236}">
                  <a16:creationId xmlns:a16="http://schemas.microsoft.com/office/drawing/2014/main" id="{AE724C9A-5DE3-4371-BC47-7D0312D61DE9}"/>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172" name="Group 171">
            <a:extLst>
              <a:ext uri="{FF2B5EF4-FFF2-40B4-BE49-F238E27FC236}">
                <a16:creationId xmlns:a16="http://schemas.microsoft.com/office/drawing/2014/main" id="{BFBC2082-EC9D-4E46-BD70-B1A6C998047D}"/>
              </a:ext>
            </a:extLst>
          </p:cNvPr>
          <p:cNvGrpSpPr/>
          <p:nvPr/>
        </p:nvGrpSpPr>
        <p:grpSpPr>
          <a:xfrm>
            <a:off x="6141389" y="3708808"/>
            <a:ext cx="506994" cy="543208"/>
            <a:chOff x="3416648" y="3027741"/>
            <a:chExt cx="549336" cy="543208"/>
          </a:xfrm>
        </p:grpSpPr>
        <p:sp>
          <p:nvSpPr>
            <p:cNvPr id="173" name="Rectangle 172">
              <a:extLst>
                <a:ext uri="{FF2B5EF4-FFF2-40B4-BE49-F238E27FC236}">
                  <a16:creationId xmlns:a16="http://schemas.microsoft.com/office/drawing/2014/main" id="{83CAEC6D-95C7-4895-9B70-FABC639FEBD2}"/>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TextBox 173">
              <a:extLst>
                <a:ext uri="{FF2B5EF4-FFF2-40B4-BE49-F238E27FC236}">
                  <a16:creationId xmlns:a16="http://schemas.microsoft.com/office/drawing/2014/main" id="{80FFB1F5-8822-4453-9FEE-2B447949F1CB}"/>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175" name="TextBox 174">
              <a:extLst>
                <a:ext uri="{FF2B5EF4-FFF2-40B4-BE49-F238E27FC236}">
                  <a16:creationId xmlns:a16="http://schemas.microsoft.com/office/drawing/2014/main" id="{993BF953-D1C0-4DFC-8491-CD2C4102D013}"/>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176" name="Isosceles Triangle 175">
              <a:extLst>
                <a:ext uri="{FF2B5EF4-FFF2-40B4-BE49-F238E27FC236}">
                  <a16:creationId xmlns:a16="http://schemas.microsoft.com/office/drawing/2014/main" id="{A368B992-789B-4A89-A88D-16F88F9A0BAF}"/>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178" name="Group 177">
            <a:extLst>
              <a:ext uri="{FF2B5EF4-FFF2-40B4-BE49-F238E27FC236}">
                <a16:creationId xmlns:a16="http://schemas.microsoft.com/office/drawing/2014/main" id="{A602F559-C181-43B9-A9CF-2A3DEB36C2CF}"/>
              </a:ext>
            </a:extLst>
          </p:cNvPr>
          <p:cNvGrpSpPr/>
          <p:nvPr/>
        </p:nvGrpSpPr>
        <p:grpSpPr>
          <a:xfrm>
            <a:off x="6122856" y="4512074"/>
            <a:ext cx="506994" cy="543208"/>
            <a:chOff x="3416648" y="3027741"/>
            <a:chExt cx="549336" cy="543208"/>
          </a:xfrm>
        </p:grpSpPr>
        <p:sp>
          <p:nvSpPr>
            <p:cNvPr id="179" name="Rectangle 178">
              <a:extLst>
                <a:ext uri="{FF2B5EF4-FFF2-40B4-BE49-F238E27FC236}">
                  <a16:creationId xmlns:a16="http://schemas.microsoft.com/office/drawing/2014/main" id="{6D3FA871-BD58-47F2-868A-BB0CAD1A5D64}"/>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TextBox 179">
              <a:extLst>
                <a:ext uri="{FF2B5EF4-FFF2-40B4-BE49-F238E27FC236}">
                  <a16:creationId xmlns:a16="http://schemas.microsoft.com/office/drawing/2014/main" id="{0B687B36-A9A3-4DAD-AA4C-E7108C7F2D9C}"/>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181" name="TextBox 180">
              <a:extLst>
                <a:ext uri="{FF2B5EF4-FFF2-40B4-BE49-F238E27FC236}">
                  <a16:creationId xmlns:a16="http://schemas.microsoft.com/office/drawing/2014/main" id="{7D5F0017-970D-414A-8E43-9B379A0CD5C0}"/>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182" name="Isosceles Triangle 181">
              <a:extLst>
                <a:ext uri="{FF2B5EF4-FFF2-40B4-BE49-F238E27FC236}">
                  <a16:creationId xmlns:a16="http://schemas.microsoft.com/office/drawing/2014/main" id="{36D07C30-FB47-4CBD-B248-CFD1D58EACC0}"/>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191" name="Group 190">
            <a:extLst>
              <a:ext uri="{FF2B5EF4-FFF2-40B4-BE49-F238E27FC236}">
                <a16:creationId xmlns:a16="http://schemas.microsoft.com/office/drawing/2014/main" id="{943C74B0-0099-45B5-A8D6-EF55E0D3E713}"/>
              </a:ext>
            </a:extLst>
          </p:cNvPr>
          <p:cNvGrpSpPr/>
          <p:nvPr/>
        </p:nvGrpSpPr>
        <p:grpSpPr>
          <a:xfrm>
            <a:off x="3362136" y="3763223"/>
            <a:ext cx="506994" cy="543208"/>
            <a:chOff x="3416648" y="3027741"/>
            <a:chExt cx="549336" cy="543208"/>
          </a:xfrm>
        </p:grpSpPr>
        <p:sp>
          <p:nvSpPr>
            <p:cNvPr id="192" name="Rectangle 191">
              <a:extLst>
                <a:ext uri="{FF2B5EF4-FFF2-40B4-BE49-F238E27FC236}">
                  <a16:creationId xmlns:a16="http://schemas.microsoft.com/office/drawing/2014/main" id="{DFE9ED1B-B1D5-46B2-B73F-3EA4B8273C93}"/>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TextBox 192">
              <a:extLst>
                <a:ext uri="{FF2B5EF4-FFF2-40B4-BE49-F238E27FC236}">
                  <a16:creationId xmlns:a16="http://schemas.microsoft.com/office/drawing/2014/main" id="{5B194AD6-B3EB-4982-856F-168C5875BE65}"/>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194" name="TextBox 193">
              <a:extLst>
                <a:ext uri="{FF2B5EF4-FFF2-40B4-BE49-F238E27FC236}">
                  <a16:creationId xmlns:a16="http://schemas.microsoft.com/office/drawing/2014/main" id="{B20F3893-1E9B-4D12-888A-7F99A3C79741}"/>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195" name="Isosceles Triangle 194">
              <a:extLst>
                <a:ext uri="{FF2B5EF4-FFF2-40B4-BE49-F238E27FC236}">
                  <a16:creationId xmlns:a16="http://schemas.microsoft.com/office/drawing/2014/main" id="{DB55A852-D25F-43F2-B681-838BBA319335}"/>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197" name="Group 196">
            <a:extLst>
              <a:ext uri="{FF2B5EF4-FFF2-40B4-BE49-F238E27FC236}">
                <a16:creationId xmlns:a16="http://schemas.microsoft.com/office/drawing/2014/main" id="{7977C7E8-6950-4FF6-B89A-AEF5AA9EFDC5}"/>
              </a:ext>
            </a:extLst>
          </p:cNvPr>
          <p:cNvGrpSpPr/>
          <p:nvPr/>
        </p:nvGrpSpPr>
        <p:grpSpPr>
          <a:xfrm>
            <a:off x="3343603" y="4566489"/>
            <a:ext cx="506994" cy="543208"/>
            <a:chOff x="3416648" y="3027741"/>
            <a:chExt cx="549336" cy="543208"/>
          </a:xfrm>
        </p:grpSpPr>
        <p:sp>
          <p:nvSpPr>
            <p:cNvPr id="198" name="Rectangle 197">
              <a:extLst>
                <a:ext uri="{FF2B5EF4-FFF2-40B4-BE49-F238E27FC236}">
                  <a16:creationId xmlns:a16="http://schemas.microsoft.com/office/drawing/2014/main" id="{06A3AEF0-08A4-46DB-8638-D160CF16E1C4}"/>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TextBox 198">
              <a:extLst>
                <a:ext uri="{FF2B5EF4-FFF2-40B4-BE49-F238E27FC236}">
                  <a16:creationId xmlns:a16="http://schemas.microsoft.com/office/drawing/2014/main" id="{6BD1CB6E-5EC5-43F9-A61D-1DDD15E96DCD}"/>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200" name="TextBox 199">
              <a:extLst>
                <a:ext uri="{FF2B5EF4-FFF2-40B4-BE49-F238E27FC236}">
                  <a16:creationId xmlns:a16="http://schemas.microsoft.com/office/drawing/2014/main" id="{173BF1E1-BF07-4E78-80A7-4F9F0AC6B2F8}"/>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201" name="Isosceles Triangle 200">
              <a:extLst>
                <a:ext uri="{FF2B5EF4-FFF2-40B4-BE49-F238E27FC236}">
                  <a16:creationId xmlns:a16="http://schemas.microsoft.com/office/drawing/2014/main" id="{1F9656FD-D6E3-4551-AD99-C4C5907B9A4D}"/>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sp>
        <p:nvSpPr>
          <p:cNvPr id="3" name="Slide Number Placeholder 2">
            <a:extLst>
              <a:ext uri="{FF2B5EF4-FFF2-40B4-BE49-F238E27FC236}">
                <a16:creationId xmlns:a16="http://schemas.microsoft.com/office/drawing/2014/main" id="{2E58516C-2E8A-433E-A3E9-1BE766CCF733}"/>
              </a:ext>
            </a:extLst>
          </p:cNvPr>
          <p:cNvSpPr>
            <a:spLocks noGrp="1"/>
          </p:cNvSpPr>
          <p:nvPr>
            <p:ph type="sldNum" sz="quarter" idx="12"/>
          </p:nvPr>
        </p:nvSpPr>
        <p:spPr/>
        <p:txBody>
          <a:bodyPr/>
          <a:lstStyle/>
          <a:p>
            <a:fld id="{F0EF8A02-477D-4CB2-9BEA-F0824BCBC14C}" type="slidenum">
              <a:rPr lang="en-US" smtClean="0"/>
              <a:t>5</a:t>
            </a:fld>
            <a:endParaRPr lang="en-US"/>
          </a:p>
        </p:txBody>
      </p:sp>
    </p:spTree>
    <p:extLst>
      <p:ext uri="{BB962C8B-B14F-4D97-AF65-F5344CB8AC3E}">
        <p14:creationId xmlns:p14="http://schemas.microsoft.com/office/powerpoint/2010/main" val="761825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1C680A-AA04-42D2-8A6E-70967990D416}"/>
              </a:ext>
            </a:extLst>
          </p:cNvPr>
          <p:cNvSpPr/>
          <p:nvPr/>
        </p:nvSpPr>
        <p:spPr>
          <a:xfrm>
            <a:off x="1136963" y="2181890"/>
            <a:ext cx="9950857" cy="363043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Rectangle 297">
            <a:extLst>
              <a:ext uri="{FF2B5EF4-FFF2-40B4-BE49-F238E27FC236}">
                <a16:creationId xmlns:a16="http://schemas.microsoft.com/office/drawing/2014/main" id="{0D7F0CFA-3B50-4FDE-888C-AFAD515825C4}"/>
              </a:ext>
            </a:extLst>
          </p:cNvPr>
          <p:cNvSpPr/>
          <p:nvPr/>
        </p:nvSpPr>
        <p:spPr>
          <a:xfrm>
            <a:off x="3015592" y="4703214"/>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 name="Rectangle 294">
            <a:extLst>
              <a:ext uri="{FF2B5EF4-FFF2-40B4-BE49-F238E27FC236}">
                <a16:creationId xmlns:a16="http://schemas.microsoft.com/office/drawing/2014/main" id="{C7966A9F-F558-4F7F-B304-807A5F4BF594}"/>
              </a:ext>
            </a:extLst>
          </p:cNvPr>
          <p:cNvSpPr/>
          <p:nvPr/>
        </p:nvSpPr>
        <p:spPr>
          <a:xfrm>
            <a:off x="3017017" y="3809100"/>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 name="Rectangle 293">
            <a:extLst>
              <a:ext uri="{FF2B5EF4-FFF2-40B4-BE49-F238E27FC236}">
                <a16:creationId xmlns:a16="http://schemas.microsoft.com/office/drawing/2014/main" id="{662853C8-07A9-48C0-83F5-422E535BC209}"/>
              </a:ext>
            </a:extLst>
          </p:cNvPr>
          <p:cNvSpPr/>
          <p:nvPr/>
        </p:nvSpPr>
        <p:spPr>
          <a:xfrm>
            <a:off x="3006107" y="2842512"/>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70F4DA-F6EE-4716-B793-98D039120474}"/>
              </a:ext>
            </a:extLst>
          </p:cNvPr>
          <p:cNvSpPr>
            <a:spLocks noGrp="1"/>
          </p:cNvSpPr>
          <p:nvPr>
            <p:ph type="title"/>
          </p:nvPr>
        </p:nvSpPr>
        <p:spPr>
          <a:xfrm>
            <a:off x="838200" y="365125"/>
            <a:ext cx="10515600" cy="1325563"/>
          </a:xfrm>
        </p:spPr>
        <p:txBody>
          <a:bodyPr/>
          <a:lstStyle/>
          <a:p>
            <a:r>
              <a:rPr lang="en-US" dirty="0"/>
              <a:t>Scan Chains linking Scan Cells </a:t>
            </a:r>
          </a:p>
        </p:txBody>
      </p:sp>
      <p:cxnSp>
        <p:nvCxnSpPr>
          <p:cNvPr id="6" name="Straight Connector 5">
            <a:extLst>
              <a:ext uri="{FF2B5EF4-FFF2-40B4-BE49-F238E27FC236}">
                <a16:creationId xmlns:a16="http://schemas.microsoft.com/office/drawing/2014/main" id="{0CB206A8-AE0B-4848-9E27-163F5A14090A}"/>
              </a:ext>
            </a:extLst>
          </p:cNvPr>
          <p:cNvCxnSpPr>
            <a:cxnSpLocks/>
          </p:cNvCxnSpPr>
          <p:nvPr/>
        </p:nvCxnSpPr>
        <p:spPr>
          <a:xfrm>
            <a:off x="729558" y="3259248"/>
            <a:ext cx="1190057" cy="1146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D72F728-30F6-45F4-A7C0-E5908D4EC763}"/>
              </a:ext>
            </a:extLst>
          </p:cNvPr>
          <p:cNvCxnSpPr>
            <a:cxnSpLocks/>
          </p:cNvCxnSpPr>
          <p:nvPr/>
        </p:nvCxnSpPr>
        <p:spPr>
          <a:xfrm>
            <a:off x="729558" y="3954855"/>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AC6252-3650-41F0-929C-A973AB90D888}"/>
              </a:ext>
            </a:extLst>
          </p:cNvPr>
          <p:cNvCxnSpPr>
            <a:cxnSpLocks/>
          </p:cNvCxnSpPr>
          <p:nvPr/>
        </p:nvCxnSpPr>
        <p:spPr>
          <a:xfrm>
            <a:off x="729558" y="4742507"/>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B37490C-E8E8-4D08-BEC1-6FE6D56808A9}"/>
              </a:ext>
            </a:extLst>
          </p:cNvPr>
          <p:cNvSpPr txBox="1"/>
          <p:nvPr/>
        </p:nvSpPr>
        <p:spPr>
          <a:xfrm rot="16200000">
            <a:off x="-278063" y="3819985"/>
            <a:ext cx="1559594" cy="369332"/>
          </a:xfrm>
          <a:prstGeom prst="rect">
            <a:avLst/>
          </a:prstGeom>
          <a:noFill/>
        </p:spPr>
        <p:txBody>
          <a:bodyPr wrap="none" rtlCol="0">
            <a:spAutoFit/>
          </a:bodyPr>
          <a:lstStyle/>
          <a:p>
            <a:r>
              <a:rPr lang="en-US" dirty="0"/>
              <a:t>Primary Inputs</a:t>
            </a:r>
          </a:p>
        </p:txBody>
      </p:sp>
      <p:cxnSp>
        <p:nvCxnSpPr>
          <p:cNvPr id="120" name="Straight Connector 119">
            <a:extLst>
              <a:ext uri="{FF2B5EF4-FFF2-40B4-BE49-F238E27FC236}">
                <a16:creationId xmlns:a16="http://schemas.microsoft.com/office/drawing/2014/main" id="{1D89C43B-4253-46DB-97BB-3CCEA9E88593}"/>
              </a:ext>
            </a:extLst>
          </p:cNvPr>
          <p:cNvCxnSpPr>
            <a:cxnSpLocks/>
          </p:cNvCxnSpPr>
          <p:nvPr/>
        </p:nvCxnSpPr>
        <p:spPr>
          <a:xfrm>
            <a:off x="10566930" y="3264876"/>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94FCD43-0A73-4EB4-AABB-B108EEE48C6D}"/>
              </a:ext>
            </a:extLst>
          </p:cNvPr>
          <p:cNvCxnSpPr>
            <a:cxnSpLocks/>
          </p:cNvCxnSpPr>
          <p:nvPr/>
        </p:nvCxnSpPr>
        <p:spPr>
          <a:xfrm>
            <a:off x="10566930" y="3960483"/>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901E46-FE68-4C0D-AF1A-798C3804E94E}"/>
              </a:ext>
            </a:extLst>
          </p:cNvPr>
          <p:cNvCxnSpPr>
            <a:cxnSpLocks/>
          </p:cNvCxnSpPr>
          <p:nvPr/>
        </p:nvCxnSpPr>
        <p:spPr>
          <a:xfrm>
            <a:off x="10566930" y="4748135"/>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FC1D4271-5FE6-443E-BF81-A7A447A49009}"/>
              </a:ext>
            </a:extLst>
          </p:cNvPr>
          <p:cNvSpPr txBox="1"/>
          <p:nvPr/>
        </p:nvSpPr>
        <p:spPr>
          <a:xfrm rot="16200000">
            <a:off x="10730556" y="3880483"/>
            <a:ext cx="1731115" cy="369332"/>
          </a:xfrm>
          <a:prstGeom prst="rect">
            <a:avLst/>
          </a:prstGeom>
          <a:noFill/>
        </p:spPr>
        <p:txBody>
          <a:bodyPr wrap="none" rtlCol="0">
            <a:spAutoFit/>
          </a:bodyPr>
          <a:lstStyle/>
          <a:p>
            <a:r>
              <a:rPr lang="en-US" dirty="0"/>
              <a:t>Primary Outputs</a:t>
            </a:r>
          </a:p>
        </p:txBody>
      </p:sp>
      <p:cxnSp>
        <p:nvCxnSpPr>
          <p:cNvPr id="184" name="Straight Connector 183">
            <a:extLst>
              <a:ext uri="{FF2B5EF4-FFF2-40B4-BE49-F238E27FC236}">
                <a16:creationId xmlns:a16="http://schemas.microsoft.com/office/drawing/2014/main" id="{83DB9FDB-60C8-4AC9-B04B-7EC1091445DE}"/>
              </a:ext>
            </a:extLst>
          </p:cNvPr>
          <p:cNvCxnSpPr>
            <a:cxnSpLocks/>
          </p:cNvCxnSpPr>
          <p:nvPr/>
        </p:nvCxnSpPr>
        <p:spPr>
          <a:xfrm>
            <a:off x="2433136" y="3330958"/>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73A0B76D-88BC-44B1-9151-BB46CB5D74A3}"/>
              </a:ext>
            </a:extLst>
          </p:cNvPr>
          <p:cNvCxnSpPr>
            <a:cxnSpLocks/>
          </p:cNvCxnSpPr>
          <p:nvPr/>
        </p:nvCxnSpPr>
        <p:spPr>
          <a:xfrm flipV="1">
            <a:off x="3271171" y="3206556"/>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0BBBC5C4-F2A1-478A-8557-5110C68749B3}"/>
              </a:ext>
            </a:extLst>
          </p:cNvPr>
          <p:cNvCxnSpPr>
            <a:cxnSpLocks/>
          </p:cNvCxnSpPr>
          <p:nvPr/>
        </p:nvCxnSpPr>
        <p:spPr>
          <a:xfrm>
            <a:off x="3709901" y="3199591"/>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85" name="Group 184">
            <a:extLst>
              <a:ext uri="{FF2B5EF4-FFF2-40B4-BE49-F238E27FC236}">
                <a16:creationId xmlns:a16="http://schemas.microsoft.com/office/drawing/2014/main" id="{80BB4434-9AF9-4ABA-AFE2-1FA53FEBE3C4}"/>
              </a:ext>
            </a:extLst>
          </p:cNvPr>
          <p:cNvGrpSpPr/>
          <p:nvPr/>
        </p:nvGrpSpPr>
        <p:grpSpPr>
          <a:xfrm>
            <a:off x="3362815" y="3007665"/>
            <a:ext cx="506994" cy="543208"/>
            <a:chOff x="3416648" y="3027741"/>
            <a:chExt cx="549336" cy="543208"/>
          </a:xfrm>
        </p:grpSpPr>
        <p:sp>
          <p:nvSpPr>
            <p:cNvPr id="186" name="Rectangle 185">
              <a:extLst>
                <a:ext uri="{FF2B5EF4-FFF2-40B4-BE49-F238E27FC236}">
                  <a16:creationId xmlns:a16="http://schemas.microsoft.com/office/drawing/2014/main" id="{027711AC-8612-48D9-81EC-C9CF4C9EEB0C}"/>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TextBox 186">
              <a:extLst>
                <a:ext uri="{FF2B5EF4-FFF2-40B4-BE49-F238E27FC236}">
                  <a16:creationId xmlns:a16="http://schemas.microsoft.com/office/drawing/2014/main" id="{842617CF-949E-4691-BDD1-58A424487154}"/>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188" name="TextBox 187">
              <a:extLst>
                <a:ext uri="{FF2B5EF4-FFF2-40B4-BE49-F238E27FC236}">
                  <a16:creationId xmlns:a16="http://schemas.microsoft.com/office/drawing/2014/main" id="{3ED01E94-8774-4958-A2EB-BFA32582F6EB}"/>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189" name="Isosceles Triangle 188">
              <a:extLst>
                <a:ext uri="{FF2B5EF4-FFF2-40B4-BE49-F238E27FC236}">
                  <a16:creationId xmlns:a16="http://schemas.microsoft.com/office/drawing/2014/main" id="{15231D9A-1999-4BFA-B23D-7986A9640869}"/>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cxnSp>
        <p:nvCxnSpPr>
          <p:cNvPr id="226" name="Straight Connector 225">
            <a:extLst>
              <a:ext uri="{FF2B5EF4-FFF2-40B4-BE49-F238E27FC236}">
                <a16:creationId xmlns:a16="http://schemas.microsoft.com/office/drawing/2014/main" id="{F7404F34-A82C-4288-8925-C8B3A27BD869}"/>
              </a:ext>
            </a:extLst>
          </p:cNvPr>
          <p:cNvCxnSpPr>
            <a:cxnSpLocks/>
          </p:cNvCxnSpPr>
          <p:nvPr/>
        </p:nvCxnSpPr>
        <p:spPr>
          <a:xfrm>
            <a:off x="2444113" y="4221256"/>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D9A1BB52-AB7C-474C-A536-58C6AC7C1565}"/>
              </a:ext>
            </a:extLst>
          </p:cNvPr>
          <p:cNvCxnSpPr>
            <a:cxnSpLocks/>
          </p:cNvCxnSpPr>
          <p:nvPr/>
        </p:nvCxnSpPr>
        <p:spPr>
          <a:xfrm flipV="1">
            <a:off x="3282148" y="4096854"/>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15B81995-AA3C-4C3C-8F78-DF08AC76B081}"/>
              </a:ext>
            </a:extLst>
          </p:cNvPr>
          <p:cNvCxnSpPr>
            <a:cxnSpLocks/>
          </p:cNvCxnSpPr>
          <p:nvPr/>
        </p:nvCxnSpPr>
        <p:spPr>
          <a:xfrm>
            <a:off x="3720878" y="4089889"/>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55D843F7-97C2-4C99-A218-7E5D36161036}"/>
              </a:ext>
            </a:extLst>
          </p:cNvPr>
          <p:cNvCxnSpPr>
            <a:cxnSpLocks/>
          </p:cNvCxnSpPr>
          <p:nvPr/>
        </p:nvCxnSpPr>
        <p:spPr>
          <a:xfrm>
            <a:off x="2388475" y="5125574"/>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303A9B00-0793-4348-B266-0E3D8055AD37}"/>
              </a:ext>
            </a:extLst>
          </p:cNvPr>
          <p:cNvCxnSpPr>
            <a:cxnSpLocks/>
          </p:cNvCxnSpPr>
          <p:nvPr/>
        </p:nvCxnSpPr>
        <p:spPr>
          <a:xfrm flipV="1">
            <a:off x="3273645" y="5001172"/>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0D797760-68D7-4E19-8851-7E8BE1F95D0F}"/>
              </a:ext>
            </a:extLst>
          </p:cNvPr>
          <p:cNvCxnSpPr>
            <a:cxnSpLocks/>
          </p:cNvCxnSpPr>
          <p:nvPr/>
        </p:nvCxnSpPr>
        <p:spPr>
          <a:xfrm>
            <a:off x="3665240" y="4994207"/>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00" name="Rectangle 299">
            <a:extLst>
              <a:ext uri="{FF2B5EF4-FFF2-40B4-BE49-F238E27FC236}">
                <a16:creationId xmlns:a16="http://schemas.microsoft.com/office/drawing/2014/main" id="{94223065-91A6-4A13-A8BB-556C68E38BE1}"/>
              </a:ext>
            </a:extLst>
          </p:cNvPr>
          <p:cNvSpPr/>
          <p:nvPr/>
        </p:nvSpPr>
        <p:spPr>
          <a:xfrm>
            <a:off x="5686117" y="4661562"/>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Rectangle 300">
            <a:extLst>
              <a:ext uri="{FF2B5EF4-FFF2-40B4-BE49-F238E27FC236}">
                <a16:creationId xmlns:a16="http://schemas.microsoft.com/office/drawing/2014/main" id="{AB9A6624-3B7C-40CC-816F-081434E5144C}"/>
              </a:ext>
            </a:extLst>
          </p:cNvPr>
          <p:cNvSpPr/>
          <p:nvPr/>
        </p:nvSpPr>
        <p:spPr>
          <a:xfrm>
            <a:off x="5678115" y="3767448"/>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Rectangle 301">
            <a:extLst>
              <a:ext uri="{FF2B5EF4-FFF2-40B4-BE49-F238E27FC236}">
                <a16:creationId xmlns:a16="http://schemas.microsoft.com/office/drawing/2014/main" id="{69DB4E5B-424B-41E2-869D-CA143D8F2DAC}"/>
              </a:ext>
            </a:extLst>
          </p:cNvPr>
          <p:cNvSpPr/>
          <p:nvPr/>
        </p:nvSpPr>
        <p:spPr>
          <a:xfrm>
            <a:off x="5667205" y="2859049"/>
            <a:ext cx="87467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4" name="Straight Connector 303">
            <a:extLst>
              <a:ext uri="{FF2B5EF4-FFF2-40B4-BE49-F238E27FC236}">
                <a16:creationId xmlns:a16="http://schemas.microsoft.com/office/drawing/2014/main" id="{F809F1B3-8BA4-4F05-8FE1-A70F1AC7DE48}"/>
              </a:ext>
            </a:extLst>
          </p:cNvPr>
          <p:cNvCxnSpPr>
            <a:cxnSpLocks/>
          </p:cNvCxnSpPr>
          <p:nvPr/>
        </p:nvCxnSpPr>
        <p:spPr>
          <a:xfrm flipV="1">
            <a:off x="5932269" y="3164904"/>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86D00891-4DD8-48C4-81D4-0762BC74791B}"/>
              </a:ext>
            </a:extLst>
          </p:cNvPr>
          <p:cNvCxnSpPr>
            <a:cxnSpLocks/>
          </p:cNvCxnSpPr>
          <p:nvPr/>
        </p:nvCxnSpPr>
        <p:spPr>
          <a:xfrm>
            <a:off x="6370999" y="3157939"/>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06" name="Group 305">
            <a:extLst>
              <a:ext uri="{FF2B5EF4-FFF2-40B4-BE49-F238E27FC236}">
                <a16:creationId xmlns:a16="http://schemas.microsoft.com/office/drawing/2014/main" id="{01132F7C-56F8-4C10-8C22-E9CA53CC345D}"/>
              </a:ext>
            </a:extLst>
          </p:cNvPr>
          <p:cNvGrpSpPr/>
          <p:nvPr/>
        </p:nvGrpSpPr>
        <p:grpSpPr>
          <a:xfrm>
            <a:off x="6023913" y="2966013"/>
            <a:ext cx="506994" cy="543208"/>
            <a:chOff x="3416648" y="3027741"/>
            <a:chExt cx="549336" cy="543208"/>
          </a:xfrm>
        </p:grpSpPr>
        <p:sp>
          <p:nvSpPr>
            <p:cNvPr id="307" name="Rectangle 306">
              <a:extLst>
                <a:ext uri="{FF2B5EF4-FFF2-40B4-BE49-F238E27FC236}">
                  <a16:creationId xmlns:a16="http://schemas.microsoft.com/office/drawing/2014/main" id="{C067FA1A-E2E7-4454-AACB-658E4C807AE4}"/>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 name="TextBox 307">
              <a:extLst>
                <a:ext uri="{FF2B5EF4-FFF2-40B4-BE49-F238E27FC236}">
                  <a16:creationId xmlns:a16="http://schemas.microsoft.com/office/drawing/2014/main" id="{B5092EC2-087D-4263-8B4D-50807AC1C8C4}"/>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09" name="TextBox 308">
              <a:extLst>
                <a:ext uri="{FF2B5EF4-FFF2-40B4-BE49-F238E27FC236}">
                  <a16:creationId xmlns:a16="http://schemas.microsoft.com/office/drawing/2014/main" id="{ED220824-D2F6-4151-A190-C601A7F1544D}"/>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10" name="Isosceles Triangle 309">
              <a:extLst>
                <a:ext uri="{FF2B5EF4-FFF2-40B4-BE49-F238E27FC236}">
                  <a16:creationId xmlns:a16="http://schemas.microsoft.com/office/drawing/2014/main" id="{7E3F42D1-1367-4C7C-9ABA-8922F9B36602}"/>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cxnSp>
        <p:nvCxnSpPr>
          <p:cNvPr id="312" name="Straight Connector 311">
            <a:extLst>
              <a:ext uri="{FF2B5EF4-FFF2-40B4-BE49-F238E27FC236}">
                <a16:creationId xmlns:a16="http://schemas.microsoft.com/office/drawing/2014/main" id="{D15A1F47-6AF0-4036-8455-236BD44A8BCB}"/>
              </a:ext>
            </a:extLst>
          </p:cNvPr>
          <p:cNvCxnSpPr>
            <a:cxnSpLocks/>
          </p:cNvCxnSpPr>
          <p:nvPr/>
        </p:nvCxnSpPr>
        <p:spPr>
          <a:xfrm flipV="1">
            <a:off x="5943246" y="4055202"/>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A6E6C32-BE82-4AA2-8611-0730CA9EDB4C}"/>
              </a:ext>
            </a:extLst>
          </p:cNvPr>
          <p:cNvCxnSpPr>
            <a:cxnSpLocks/>
          </p:cNvCxnSpPr>
          <p:nvPr/>
        </p:nvCxnSpPr>
        <p:spPr>
          <a:xfrm>
            <a:off x="6381976" y="4048237"/>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DEB5EDF4-60E6-4F1F-8A7B-7A9A8406EABC}"/>
              </a:ext>
            </a:extLst>
          </p:cNvPr>
          <p:cNvCxnSpPr>
            <a:cxnSpLocks/>
          </p:cNvCxnSpPr>
          <p:nvPr/>
        </p:nvCxnSpPr>
        <p:spPr>
          <a:xfrm flipV="1">
            <a:off x="5944170" y="4959520"/>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99B7DAD7-6456-45F2-897C-1ACD9DF85F57}"/>
              </a:ext>
            </a:extLst>
          </p:cNvPr>
          <p:cNvCxnSpPr>
            <a:cxnSpLocks/>
          </p:cNvCxnSpPr>
          <p:nvPr/>
        </p:nvCxnSpPr>
        <p:spPr>
          <a:xfrm>
            <a:off x="6326338" y="4952555"/>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5" name="Straight Connector 364">
            <a:extLst>
              <a:ext uri="{FF2B5EF4-FFF2-40B4-BE49-F238E27FC236}">
                <a16:creationId xmlns:a16="http://schemas.microsoft.com/office/drawing/2014/main" id="{3F39781E-EADC-4A35-AB4F-25DDA5514049}"/>
              </a:ext>
            </a:extLst>
          </p:cNvPr>
          <p:cNvCxnSpPr>
            <a:cxnSpLocks/>
          </p:cNvCxnSpPr>
          <p:nvPr/>
        </p:nvCxnSpPr>
        <p:spPr>
          <a:xfrm>
            <a:off x="5221113" y="3270709"/>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1228617F-AF73-4308-B58E-AC159462E025}"/>
              </a:ext>
            </a:extLst>
          </p:cNvPr>
          <p:cNvCxnSpPr>
            <a:cxnSpLocks/>
          </p:cNvCxnSpPr>
          <p:nvPr/>
        </p:nvCxnSpPr>
        <p:spPr>
          <a:xfrm>
            <a:off x="5227053" y="4199753"/>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669F12C-0DA1-47BA-BE95-E03648C480B7}"/>
              </a:ext>
            </a:extLst>
          </p:cNvPr>
          <p:cNvCxnSpPr>
            <a:cxnSpLocks/>
          </p:cNvCxnSpPr>
          <p:nvPr/>
        </p:nvCxnSpPr>
        <p:spPr>
          <a:xfrm>
            <a:off x="5074006" y="5038057"/>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83" name="Cloud 182">
            <a:extLst>
              <a:ext uri="{FF2B5EF4-FFF2-40B4-BE49-F238E27FC236}">
                <a16:creationId xmlns:a16="http://schemas.microsoft.com/office/drawing/2014/main" id="{8F64C1B6-D13B-4BE9-8DB5-216ECE7DB590}"/>
              </a:ext>
            </a:extLst>
          </p:cNvPr>
          <p:cNvSpPr/>
          <p:nvPr/>
        </p:nvSpPr>
        <p:spPr>
          <a:xfrm>
            <a:off x="4188854" y="2842512"/>
            <a:ext cx="1250237" cy="25407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202" name="Cloud 201">
            <a:extLst>
              <a:ext uri="{FF2B5EF4-FFF2-40B4-BE49-F238E27FC236}">
                <a16:creationId xmlns:a16="http://schemas.microsoft.com/office/drawing/2014/main" id="{4EE83256-218A-41D9-BD00-F46C4E79D28C}"/>
              </a:ext>
            </a:extLst>
          </p:cNvPr>
          <p:cNvSpPr/>
          <p:nvPr/>
        </p:nvSpPr>
        <p:spPr>
          <a:xfrm>
            <a:off x="1409601" y="2940955"/>
            <a:ext cx="1323868" cy="24967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382" name="Rectangle 381">
            <a:extLst>
              <a:ext uri="{FF2B5EF4-FFF2-40B4-BE49-F238E27FC236}">
                <a16:creationId xmlns:a16="http://schemas.microsoft.com/office/drawing/2014/main" id="{B1CB8C42-ACF7-470B-A526-C2C55887CBC3}"/>
              </a:ext>
            </a:extLst>
          </p:cNvPr>
          <p:cNvSpPr/>
          <p:nvPr/>
        </p:nvSpPr>
        <p:spPr>
          <a:xfrm>
            <a:off x="8391478" y="4532401"/>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3" name="Rectangle 382">
            <a:extLst>
              <a:ext uri="{FF2B5EF4-FFF2-40B4-BE49-F238E27FC236}">
                <a16:creationId xmlns:a16="http://schemas.microsoft.com/office/drawing/2014/main" id="{18B19525-EE22-42A2-AE8B-6EEF98840F44}"/>
              </a:ext>
            </a:extLst>
          </p:cNvPr>
          <p:cNvSpPr/>
          <p:nvPr/>
        </p:nvSpPr>
        <p:spPr>
          <a:xfrm>
            <a:off x="8383476" y="3638287"/>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4" name="Rectangle 383">
            <a:extLst>
              <a:ext uri="{FF2B5EF4-FFF2-40B4-BE49-F238E27FC236}">
                <a16:creationId xmlns:a16="http://schemas.microsoft.com/office/drawing/2014/main" id="{58E45F55-4466-461A-AE83-F3A2A3D7D6CD}"/>
              </a:ext>
            </a:extLst>
          </p:cNvPr>
          <p:cNvSpPr/>
          <p:nvPr/>
        </p:nvSpPr>
        <p:spPr>
          <a:xfrm>
            <a:off x="8372566" y="2671699"/>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6" name="Straight Connector 385">
            <a:extLst>
              <a:ext uri="{FF2B5EF4-FFF2-40B4-BE49-F238E27FC236}">
                <a16:creationId xmlns:a16="http://schemas.microsoft.com/office/drawing/2014/main" id="{92E8C597-26B0-4C07-B1AE-02114D5C147A}"/>
              </a:ext>
            </a:extLst>
          </p:cNvPr>
          <p:cNvCxnSpPr>
            <a:cxnSpLocks/>
          </p:cNvCxnSpPr>
          <p:nvPr/>
        </p:nvCxnSpPr>
        <p:spPr>
          <a:xfrm flipV="1">
            <a:off x="8637630" y="3035743"/>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7" name="Straight Connector 386">
            <a:extLst>
              <a:ext uri="{FF2B5EF4-FFF2-40B4-BE49-F238E27FC236}">
                <a16:creationId xmlns:a16="http://schemas.microsoft.com/office/drawing/2014/main" id="{3944D5BD-4E50-452E-9E04-8F07D284AD11}"/>
              </a:ext>
            </a:extLst>
          </p:cNvPr>
          <p:cNvCxnSpPr>
            <a:cxnSpLocks/>
          </p:cNvCxnSpPr>
          <p:nvPr/>
        </p:nvCxnSpPr>
        <p:spPr>
          <a:xfrm>
            <a:off x="9076360" y="3028778"/>
            <a:ext cx="97261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88" name="Group 387">
            <a:extLst>
              <a:ext uri="{FF2B5EF4-FFF2-40B4-BE49-F238E27FC236}">
                <a16:creationId xmlns:a16="http://schemas.microsoft.com/office/drawing/2014/main" id="{EF46C4CE-21AE-4C55-A161-D2F091A14F6B}"/>
              </a:ext>
            </a:extLst>
          </p:cNvPr>
          <p:cNvGrpSpPr/>
          <p:nvPr/>
        </p:nvGrpSpPr>
        <p:grpSpPr>
          <a:xfrm>
            <a:off x="8729274" y="2836852"/>
            <a:ext cx="506994" cy="543208"/>
            <a:chOff x="3416648" y="3027741"/>
            <a:chExt cx="549336" cy="543208"/>
          </a:xfrm>
        </p:grpSpPr>
        <p:sp>
          <p:nvSpPr>
            <p:cNvPr id="389" name="Rectangle 388">
              <a:extLst>
                <a:ext uri="{FF2B5EF4-FFF2-40B4-BE49-F238E27FC236}">
                  <a16:creationId xmlns:a16="http://schemas.microsoft.com/office/drawing/2014/main" id="{1234C466-00B3-48E1-99BB-B77B76A97A44}"/>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0" name="TextBox 389">
              <a:extLst>
                <a:ext uri="{FF2B5EF4-FFF2-40B4-BE49-F238E27FC236}">
                  <a16:creationId xmlns:a16="http://schemas.microsoft.com/office/drawing/2014/main" id="{2484C663-00C9-4D21-B527-968206B905E2}"/>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91" name="TextBox 390">
              <a:extLst>
                <a:ext uri="{FF2B5EF4-FFF2-40B4-BE49-F238E27FC236}">
                  <a16:creationId xmlns:a16="http://schemas.microsoft.com/office/drawing/2014/main" id="{66EBF42B-526C-4460-B3A9-AE27195F1AC9}"/>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92" name="Isosceles Triangle 391">
              <a:extLst>
                <a:ext uri="{FF2B5EF4-FFF2-40B4-BE49-F238E27FC236}">
                  <a16:creationId xmlns:a16="http://schemas.microsoft.com/office/drawing/2014/main" id="{06FC0967-4745-4CB4-8148-905537B02D8A}"/>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cxnSp>
        <p:nvCxnSpPr>
          <p:cNvPr id="394" name="Straight Connector 393">
            <a:extLst>
              <a:ext uri="{FF2B5EF4-FFF2-40B4-BE49-F238E27FC236}">
                <a16:creationId xmlns:a16="http://schemas.microsoft.com/office/drawing/2014/main" id="{048B6654-C8FF-4552-9F30-7BF914333971}"/>
              </a:ext>
            </a:extLst>
          </p:cNvPr>
          <p:cNvCxnSpPr>
            <a:cxnSpLocks/>
          </p:cNvCxnSpPr>
          <p:nvPr/>
        </p:nvCxnSpPr>
        <p:spPr>
          <a:xfrm flipV="1">
            <a:off x="8648607" y="3926041"/>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49E6918D-0079-4CD0-A6FD-41894E6C3B29}"/>
              </a:ext>
            </a:extLst>
          </p:cNvPr>
          <p:cNvCxnSpPr>
            <a:cxnSpLocks/>
          </p:cNvCxnSpPr>
          <p:nvPr/>
        </p:nvCxnSpPr>
        <p:spPr>
          <a:xfrm>
            <a:off x="9087337" y="3919076"/>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3" name="Rectangle 402">
            <a:extLst>
              <a:ext uri="{FF2B5EF4-FFF2-40B4-BE49-F238E27FC236}">
                <a16:creationId xmlns:a16="http://schemas.microsoft.com/office/drawing/2014/main" id="{6E948AF6-898B-4111-9910-2C1A9A1E1202}"/>
              </a:ext>
            </a:extLst>
          </p:cNvPr>
          <p:cNvSpPr/>
          <p:nvPr/>
        </p:nvSpPr>
        <p:spPr>
          <a:xfrm>
            <a:off x="8438125" y="282289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5" name="Straight Connector 404">
            <a:extLst>
              <a:ext uri="{FF2B5EF4-FFF2-40B4-BE49-F238E27FC236}">
                <a16:creationId xmlns:a16="http://schemas.microsoft.com/office/drawing/2014/main" id="{F595C38D-73BC-4988-9EF8-44E803A93BB4}"/>
              </a:ext>
            </a:extLst>
          </p:cNvPr>
          <p:cNvCxnSpPr>
            <a:cxnSpLocks/>
          </p:cNvCxnSpPr>
          <p:nvPr/>
        </p:nvCxnSpPr>
        <p:spPr>
          <a:xfrm flipV="1">
            <a:off x="8649531" y="4830359"/>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4E59F14A-CC4F-495A-9C8D-11D5C84E77FD}"/>
              </a:ext>
            </a:extLst>
          </p:cNvPr>
          <p:cNvCxnSpPr>
            <a:cxnSpLocks/>
          </p:cNvCxnSpPr>
          <p:nvPr/>
        </p:nvCxnSpPr>
        <p:spPr>
          <a:xfrm>
            <a:off x="9031699" y="4823394"/>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5" name="Straight Connector 414">
            <a:extLst>
              <a:ext uri="{FF2B5EF4-FFF2-40B4-BE49-F238E27FC236}">
                <a16:creationId xmlns:a16="http://schemas.microsoft.com/office/drawing/2014/main" id="{C6AAB6CC-E771-4010-99D2-88517CA12CD2}"/>
              </a:ext>
            </a:extLst>
          </p:cNvPr>
          <p:cNvCxnSpPr>
            <a:cxnSpLocks/>
          </p:cNvCxnSpPr>
          <p:nvPr/>
        </p:nvCxnSpPr>
        <p:spPr>
          <a:xfrm>
            <a:off x="7926474" y="3141548"/>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7E5A9A2-B04B-410A-BD31-9DF9E2F50BFD}"/>
              </a:ext>
            </a:extLst>
          </p:cNvPr>
          <p:cNvCxnSpPr>
            <a:cxnSpLocks/>
          </p:cNvCxnSpPr>
          <p:nvPr/>
        </p:nvCxnSpPr>
        <p:spPr>
          <a:xfrm>
            <a:off x="7932414" y="4070592"/>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649873E-B225-4EA4-A7E6-943F2B099A6B}"/>
              </a:ext>
            </a:extLst>
          </p:cNvPr>
          <p:cNvCxnSpPr>
            <a:cxnSpLocks/>
          </p:cNvCxnSpPr>
          <p:nvPr/>
        </p:nvCxnSpPr>
        <p:spPr>
          <a:xfrm>
            <a:off x="7779367" y="4908896"/>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4" name="Trapezoid 203">
            <a:extLst>
              <a:ext uri="{FF2B5EF4-FFF2-40B4-BE49-F238E27FC236}">
                <a16:creationId xmlns:a16="http://schemas.microsoft.com/office/drawing/2014/main" id="{4A3B92E3-F707-457B-9B1A-B9A846502901}"/>
              </a:ext>
            </a:extLst>
          </p:cNvPr>
          <p:cNvSpPr/>
          <p:nvPr/>
        </p:nvSpPr>
        <p:spPr>
          <a:xfrm rot="16200000" flipV="1">
            <a:off x="2928229" y="3084269"/>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27" name="Trapezoid 226">
            <a:extLst>
              <a:ext uri="{FF2B5EF4-FFF2-40B4-BE49-F238E27FC236}">
                <a16:creationId xmlns:a16="http://schemas.microsoft.com/office/drawing/2014/main" id="{D37CAAD0-7B0F-4769-B4CB-2A44F36EBC22}"/>
              </a:ext>
            </a:extLst>
          </p:cNvPr>
          <p:cNvSpPr/>
          <p:nvPr/>
        </p:nvSpPr>
        <p:spPr>
          <a:xfrm rot="16200000" flipV="1">
            <a:off x="2939206" y="3974567"/>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9" name="Trapezoid 278">
            <a:extLst>
              <a:ext uri="{FF2B5EF4-FFF2-40B4-BE49-F238E27FC236}">
                <a16:creationId xmlns:a16="http://schemas.microsoft.com/office/drawing/2014/main" id="{C5B54834-FA8F-4F0C-B147-2CCD15F3B4FF}"/>
              </a:ext>
            </a:extLst>
          </p:cNvPr>
          <p:cNvSpPr/>
          <p:nvPr/>
        </p:nvSpPr>
        <p:spPr>
          <a:xfrm rot="16200000" flipV="1">
            <a:off x="2930703" y="4878885"/>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3" name="Trapezoid 302">
            <a:extLst>
              <a:ext uri="{FF2B5EF4-FFF2-40B4-BE49-F238E27FC236}">
                <a16:creationId xmlns:a16="http://schemas.microsoft.com/office/drawing/2014/main" id="{D7EBA514-4E0B-41FC-BC70-43FE4E136430}"/>
              </a:ext>
            </a:extLst>
          </p:cNvPr>
          <p:cNvSpPr/>
          <p:nvPr/>
        </p:nvSpPr>
        <p:spPr>
          <a:xfrm rot="16200000" flipV="1">
            <a:off x="5589327" y="3042617"/>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11" name="Trapezoid 310">
            <a:extLst>
              <a:ext uri="{FF2B5EF4-FFF2-40B4-BE49-F238E27FC236}">
                <a16:creationId xmlns:a16="http://schemas.microsoft.com/office/drawing/2014/main" id="{4C7D9E04-C51B-4CC2-80BE-3A952CF43527}"/>
              </a:ext>
            </a:extLst>
          </p:cNvPr>
          <p:cNvSpPr/>
          <p:nvPr/>
        </p:nvSpPr>
        <p:spPr>
          <a:xfrm rot="16200000" flipV="1">
            <a:off x="5600304" y="3932915"/>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22" name="Trapezoid 321">
            <a:extLst>
              <a:ext uri="{FF2B5EF4-FFF2-40B4-BE49-F238E27FC236}">
                <a16:creationId xmlns:a16="http://schemas.microsoft.com/office/drawing/2014/main" id="{95138803-CEAC-4174-962F-A432A37CBFF8}"/>
              </a:ext>
            </a:extLst>
          </p:cNvPr>
          <p:cNvSpPr/>
          <p:nvPr/>
        </p:nvSpPr>
        <p:spPr>
          <a:xfrm rot="16200000" flipV="1">
            <a:off x="5601228" y="4837233"/>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85" name="Trapezoid 384">
            <a:extLst>
              <a:ext uri="{FF2B5EF4-FFF2-40B4-BE49-F238E27FC236}">
                <a16:creationId xmlns:a16="http://schemas.microsoft.com/office/drawing/2014/main" id="{CC74C6D2-983F-48E9-9C42-E5B671D3223F}"/>
              </a:ext>
            </a:extLst>
          </p:cNvPr>
          <p:cNvSpPr/>
          <p:nvPr/>
        </p:nvSpPr>
        <p:spPr>
          <a:xfrm rot="16200000" flipV="1">
            <a:off x="8294688" y="2913456"/>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93" name="Trapezoid 392">
            <a:extLst>
              <a:ext uri="{FF2B5EF4-FFF2-40B4-BE49-F238E27FC236}">
                <a16:creationId xmlns:a16="http://schemas.microsoft.com/office/drawing/2014/main" id="{F2927DD8-7775-47D1-AE7E-2710C5D8119F}"/>
              </a:ext>
            </a:extLst>
          </p:cNvPr>
          <p:cNvSpPr/>
          <p:nvPr/>
        </p:nvSpPr>
        <p:spPr>
          <a:xfrm rot="16200000" flipV="1">
            <a:off x="8305665" y="3803754"/>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04" name="Trapezoid 403">
            <a:extLst>
              <a:ext uri="{FF2B5EF4-FFF2-40B4-BE49-F238E27FC236}">
                <a16:creationId xmlns:a16="http://schemas.microsoft.com/office/drawing/2014/main" id="{A842606B-E7A8-4581-9D35-FC5BD5053DCF}"/>
              </a:ext>
            </a:extLst>
          </p:cNvPr>
          <p:cNvSpPr/>
          <p:nvPr/>
        </p:nvSpPr>
        <p:spPr>
          <a:xfrm rot="16200000" flipV="1">
            <a:off x="8306589" y="4708072"/>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07" name="Cloud 106">
            <a:extLst>
              <a:ext uri="{FF2B5EF4-FFF2-40B4-BE49-F238E27FC236}">
                <a16:creationId xmlns:a16="http://schemas.microsoft.com/office/drawing/2014/main" id="{EE3B0C07-CB16-4937-A2B9-5F091CAFDE12}"/>
              </a:ext>
            </a:extLst>
          </p:cNvPr>
          <p:cNvSpPr/>
          <p:nvPr/>
        </p:nvSpPr>
        <p:spPr>
          <a:xfrm>
            <a:off x="9547975" y="2892171"/>
            <a:ext cx="1323868" cy="245385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88" name="Cloud 87">
            <a:extLst>
              <a:ext uri="{FF2B5EF4-FFF2-40B4-BE49-F238E27FC236}">
                <a16:creationId xmlns:a16="http://schemas.microsoft.com/office/drawing/2014/main" id="{F7B8C737-3718-4FD7-9944-DF284FFA438A}"/>
              </a:ext>
            </a:extLst>
          </p:cNvPr>
          <p:cNvSpPr/>
          <p:nvPr/>
        </p:nvSpPr>
        <p:spPr>
          <a:xfrm>
            <a:off x="6780907" y="2923034"/>
            <a:ext cx="1323868" cy="24602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pic>
        <p:nvPicPr>
          <p:cNvPr id="150" name="Picture 149">
            <a:extLst>
              <a:ext uri="{FF2B5EF4-FFF2-40B4-BE49-F238E27FC236}">
                <a16:creationId xmlns:a16="http://schemas.microsoft.com/office/drawing/2014/main" id="{48D48768-4C49-4240-8CF8-A2441D65F132}"/>
              </a:ext>
            </a:extLst>
          </p:cNvPr>
          <p:cNvPicPr>
            <a:picLocks noChangeAspect="1"/>
          </p:cNvPicPr>
          <p:nvPr/>
        </p:nvPicPr>
        <p:blipFill>
          <a:blip r:embed="rId2"/>
          <a:stretch>
            <a:fillRect/>
          </a:stretch>
        </p:blipFill>
        <p:spPr>
          <a:xfrm>
            <a:off x="8445862" y="330413"/>
            <a:ext cx="2805739" cy="1720501"/>
          </a:xfrm>
          <a:prstGeom prst="rect">
            <a:avLst/>
          </a:prstGeom>
        </p:spPr>
      </p:pic>
      <p:cxnSp>
        <p:nvCxnSpPr>
          <p:cNvPr id="161" name="Straight Connector 74">
            <a:extLst>
              <a:ext uri="{FF2B5EF4-FFF2-40B4-BE49-F238E27FC236}">
                <a16:creationId xmlns:a16="http://schemas.microsoft.com/office/drawing/2014/main" id="{40CEAB0A-9CF0-4C1C-8F65-88DAFDCB4126}"/>
              </a:ext>
            </a:extLst>
          </p:cNvPr>
          <p:cNvCxnSpPr>
            <a:cxnSpLocks/>
          </p:cNvCxnSpPr>
          <p:nvPr/>
        </p:nvCxnSpPr>
        <p:spPr>
          <a:xfrm flipV="1">
            <a:off x="1036873" y="3594576"/>
            <a:ext cx="2581461" cy="208908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74">
            <a:extLst>
              <a:ext uri="{FF2B5EF4-FFF2-40B4-BE49-F238E27FC236}">
                <a16:creationId xmlns:a16="http://schemas.microsoft.com/office/drawing/2014/main" id="{244077AA-F9BA-4FC9-BBA9-42AE201DF784}"/>
              </a:ext>
            </a:extLst>
          </p:cNvPr>
          <p:cNvCxnSpPr>
            <a:cxnSpLocks/>
            <a:endCxn id="307" idx="2"/>
          </p:cNvCxnSpPr>
          <p:nvPr/>
        </p:nvCxnSpPr>
        <p:spPr>
          <a:xfrm flipV="1">
            <a:off x="1036873" y="3509221"/>
            <a:ext cx="5234487" cy="2174435"/>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74">
            <a:extLst>
              <a:ext uri="{FF2B5EF4-FFF2-40B4-BE49-F238E27FC236}">
                <a16:creationId xmlns:a16="http://schemas.microsoft.com/office/drawing/2014/main" id="{7645F628-C517-429E-8B72-36D7A6B2EC76}"/>
              </a:ext>
            </a:extLst>
          </p:cNvPr>
          <p:cNvCxnSpPr>
            <a:cxnSpLocks/>
            <a:endCxn id="392" idx="3"/>
          </p:cNvCxnSpPr>
          <p:nvPr/>
        </p:nvCxnSpPr>
        <p:spPr>
          <a:xfrm flipV="1">
            <a:off x="1036873" y="3367766"/>
            <a:ext cx="7939848" cy="231589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230" name="Group 229">
            <a:extLst>
              <a:ext uri="{FF2B5EF4-FFF2-40B4-BE49-F238E27FC236}">
                <a16:creationId xmlns:a16="http://schemas.microsoft.com/office/drawing/2014/main" id="{A9739C92-221B-4BA4-8B12-6E1A260AA963}"/>
              </a:ext>
            </a:extLst>
          </p:cNvPr>
          <p:cNvGrpSpPr/>
          <p:nvPr/>
        </p:nvGrpSpPr>
        <p:grpSpPr>
          <a:xfrm>
            <a:off x="3373792" y="3897963"/>
            <a:ext cx="506994" cy="543208"/>
            <a:chOff x="3416648" y="3027741"/>
            <a:chExt cx="549336" cy="543208"/>
          </a:xfrm>
        </p:grpSpPr>
        <p:sp>
          <p:nvSpPr>
            <p:cNvPr id="231" name="Rectangle 230">
              <a:extLst>
                <a:ext uri="{FF2B5EF4-FFF2-40B4-BE49-F238E27FC236}">
                  <a16:creationId xmlns:a16="http://schemas.microsoft.com/office/drawing/2014/main" id="{7CB744E0-008B-4DA3-BCA7-267745A8572B}"/>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TextBox 231">
              <a:extLst>
                <a:ext uri="{FF2B5EF4-FFF2-40B4-BE49-F238E27FC236}">
                  <a16:creationId xmlns:a16="http://schemas.microsoft.com/office/drawing/2014/main" id="{1E114788-6C81-4C83-9A40-6010E4126801}"/>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233" name="TextBox 232">
              <a:extLst>
                <a:ext uri="{FF2B5EF4-FFF2-40B4-BE49-F238E27FC236}">
                  <a16:creationId xmlns:a16="http://schemas.microsoft.com/office/drawing/2014/main" id="{B8F7DDF2-D26D-4597-830B-F16322D61D73}"/>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234" name="Isosceles Triangle 233">
              <a:extLst>
                <a:ext uri="{FF2B5EF4-FFF2-40B4-BE49-F238E27FC236}">
                  <a16:creationId xmlns:a16="http://schemas.microsoft.com/office/drawing/2014/main" id="{39EFDCD3-7C51-4B79-8E04-E030603AE83A}"/>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282" name="Group 281">
            <a:extLst>
              <a:ext uri="{FF2B5EF4-FFF2-40B4-BE49-F238E27FC236}">
                <a16:creationId xmlns:a16="http://schemas.microsoft.com/office/drawing/2014/main" id="{D134BB39-D65D-4C73-B830-1CF321B15737}"/>
              </a:ext>
            </a:extLst>
          </p:cNvPr>
          <p:cNvGrpSpPr/>
          <p:nvPr/>
        </p:nvGrpSpPr>
        <p:grpSpPr>
          <a:xfrm>
            <a:off x="3365289" y="4802281"/>
            <a:ext cx="506994" cy="543208"/>
            <a:chOff x="3416648" y="3027741"/>
            <a:chExt cx="549336" cy="543208"/>
          </a:xfrm>
        </p:grpSpPr>
        <p:sp>
          <p:nvSpPr>
            <p:cNvPr id="283" name="Rectangle 282">
              <a:extLst>
                <a:ext uri="{FF2B5EF4-FFF2-40B4-BE49-F238E27FC236}">
                  <a16:creationId xmlns:a16="http://schemas.microsoft.com/office/drawing/2014/main" id="{7726BC61-3330-4B03-ADD5-0B3C2AEA4BE3}"/>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TextBox 283">
              <a:extLst>
                <a:ext uri="{FF2B5EF4-FFF2-40B4-BE49-F238E27FC236}">
                  <a16:creationId xmlns:a16="http://schemas.microsoft.com/office/drawing/2014/main" id="{8049CA12-26E1-4726-90E0-2EE520E7222C}"/>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285" name="TextBox 284">
              <a:extLst>
                <a:ext uri="{FF2B5EF4-FFF2-40B4-BE49-F238E27FC236}">
                  <a16:creationId xmlns:a16="http://schemas.microsoft.com/office/drawing/2014/main" id="{34873D18-E237-4F59-A1C0-EB3EC356DC16}"/>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286" name="Isosceles Triangle 285">
              <a:extLst>
                <a:ext uri="{FF2B5EF4-FFF2-40B4-BE49-F238E27FC236}">
                  <a16:creationId xmlns:a16="http://schemas.microsoft.com/office/drawing/2014/main" id="{322DE8CD-62DD-4081-A28A-5035685C92D1}"/>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314" name="Group 313">
            <a:extLst>
              <a:ext uri="{FF2B5EF4-FFF2-40B4-BE49-F238E27FC236}">
                <a16:creationId xmlns:a16="http://schemas.microsoft.com/office/drawing/2014/main" id="{B3373AF0-6E23-4BB8-BD20-330ECCF8ED4D}"/>
              </a:ext>
            </a:extLst>
          </p:cNvPr>
          <p:cNvGrpSpPr/>
          <p:nvPr/>
        </p:nvGrpSpPr>
        <p:grpSpPr>
          <a:xfrm>
            <a:off x="6034890" y="3856311"/>
            <a:ext cx="506994" cy="543208"/>
            <a:chOff x="3416648" y="3027741"/>
            <a:chExt cx="549336" cy="543208"/>
          </a:xfrm>
        </p:grpSpPr>
        <p:sp>
          <p:nvSpPr>
            <p:cNvPr id="315" name="Rectangle 314">
              <a:extLst>
                <a:ext uri="{FF2B5EF4-FFF2-40B4-BE49-F238E27FC236}">
                  <a16:creationId xmlns:a16="http://schemas.microsoft.com/office/drawing/2014/main" id="{77377BC1-49AC-4F17-A9A7-5BE7E64D8017}"/>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 name="TextBox 315">
              <a:extLst>
                <a:ext uri="{FF2B5EF4-FFF2-40B4-BE49-F238E27FC236}">
                  <a16:creationId xmlns:a16="http://schemas.microsoft.com/office/drawing/2014/main" id="{A8670A53-F31A-4496-BCE5-364A7F65CCD6}"/>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17" name="TextBox 316">
              <a:extLst>
                <a:ext uri="{FF2B5EF4-FFF2-40B4-BE49-F238E27FC236}">
                  <a16:creationId xmlns:a16="http://schemas.microsoft.com/office/drawing/2014/main" id="{F7C8A393-0F07-4182-926F-E3D77CBA0E28}"/>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18" name="Isosceles Triangle 317">
              <a:extLst>
                <a:ext uri="{FF2B5EF4-FFF2-40B4-BE49-F238E27FC236}">
                  <a16:creationId xmlns:a16="http://schemas.microsoft.com/office/drawing/2014/main" id="{F1A3773F-B5BF-4710-94F1-709117F980B9}"/>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325" name="Group 324">
            <a:extLst>
              <a:ext uri="{FF2B5EF4-FFF2-40B4-BE49-F238E27FC236}">
                <a16:creationId xmlns:a16="http://schemas.microsoft.com/office/drawing/2014/main" id="{75EEA86E-96FA-4661-88A3-35D3667689D7}"/>
              </a:ext>
            </a:extLst>
          </p:cNvPr>
          <p:cNvGrpSpPr/>
          <p:nvPr/>
        </p:nvGrpSpPr>
        <p:grpSpPr>
          <a:xfrm>
            <a:off x="6035814" y="4760629"/>
            <a:ext cx="506994" cy="543208"/>
            <a:chOff x="3416648" y="3027741"/>
            <a:chExt cx="549336" cy="543208"/>
          </a:xfrm>
        </p:grpSpPr>
        <p:sp>
          <p:nvSpPr>
            <p:cNvPr id="326" name="Rectangle 325">
              <a:extLst>
                <a:ext uri="{FF2B5EF4-FFF2-40B4-BE49-F238E27FC236}">
                  <a16:creationId xmlns:a16="http://schemas.microsoft.com/office/drawing/2014/main" id="{23AFD1A3-5051-4A0F-95EF-957963E8BAE4}"/>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TextBox 326">
              <a:extLst>
                <a:ext uri="{FF2B5EF4-FFF2-40B4-BE49-F238E27FC236}">
                  <a16:creationId xmlns:a16="http://schemas.microsoft.com/office/drawing/2014/main" id="{7F39E500-A9E8-4F15-8CB3-9B07162D04D5}"/>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28" name="TextBox 327">
              <a:extLst>
                <a:ext uri="{FF2B5EF4-FFF2-40B4-BE49-F238E27FC236}">
                  <a16:creationId xmlns:a16="http://schemas.microsoft.com/office/drawing/2014/main" id="{A25752A0-22B4-4B26-B9E5-A15F1CA5DC06}"/>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29" name="Isosceles Triangle 328">
              <a:extLst>
                <a:ext uri="{FF2B5EF4-FFF2-40B4-BE49-F238E27FC236}">
                  <a16:creationId xmlns:a16="http://schemas.microsoft.com/office/drawing/2014/main" id="{76D9497A-723E-4B75-ABF8-BD92B5E82339}"/>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396" name="Group 395">
            <a:extLst>
              <a:ext uri="{FF2B5EF4-FFF2-40B4-BE49-F238E27FC236}">
                <a16:creationId xmlns:a16="http://schemas.microsoft.com/office/drawing/2014/main" id="{A5A0920A-5430-44D0-94C8-3938AD6D69E6}"/>
              </a:ext>
            </a:extLst>
          </p:cNvPr>
          <p:cNvGrpSpPr/>
          <p:nvPr/>
        </p:nvGrpSpPr>
        <p:grpSpPr>
          <a:xfrm>
            <a:off x="8740251" y="3727150"/>
            <a:ext cx="506994" cy="543208"/>
            <a:chOff x="3416648" y="3027741"/>
            <a:chExt cx="549336" cy="543208"/>
          </a:xfrm>
        </p:grpSpPr>
        <p:sp>
          <p:nvSpPr>
            <p:cNvPr id="397" name="Rectangle 396">
              <a:extLst>
                <a:ext uri="{FF2B5EF4-FFF2-40B4-BE49-F238E27FC236}">
                  <a16:creationId xmlns:a16="http://schemas.microsoft.com/office/drawing/2014/main" id="{991D41E6-46F6-4E71-849B-3D0BA1C0D406}"/>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8" name="TextBox 397">
              <a:extLst>
                <a:ext uri="{FF2B5EF4-FFF2-40B4-BE49-F238E27FC236}">
                  <a16:creationId xmlns:a16="http://schemas.microsoft.com/office/drawing/2014/main" id="{CD0D99D0-712E-4420-87A6-74D2447984D1}"/>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99" name="TextBox 398">
              <a:extLst>
                <a:ext uri="{FF2B5EF4-FFF2-40B4-BE49-F238E27FC236}">
                  <a16:creationId xmlns:a16="http://schemas.microsoft.com/office/drawing/2014/main" id="{81DCB41C-626A-473D-B250-C29FF452D5FF}"/>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400" name="Isosceles Triangle 399">
              <a:extLst>
                <a:ext uri="{FF2B5EF4-FFF2-40B4-BE49-F238E27FC236}">
                  <a16:creationId xmlns:a16="http://schemas.microsoft.com/office/drawing/2014/main" id="{11864684-3921-4A88-AE56-505768D19983}"/>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407" name="Group 406">
            <a:extLst>
              <a:ext uri="{FF2B5EF4-FFF2-40B4-BE49-F238E27FC236}">
                <a16:creationId xmlns:a16="http://schemas.microsoft.com/office/drawing/2014/main" id="{2D984602-DB48-4283-ABB0-3B80B446DDD5}"/>
              </a:ext>
            </a:extLst>
          </p:cNvPr>
          <p:cNvGrpSpPr/>
          <p:nvPr/>
        </p:nvGrpSpPr>
        <p:grpSpPr>
          <a:xfrm>
            <a:off x="8741175" y="4631468"/>
            <a:ext cx="506994" cy="543208"/>
            <a:chOff x="3416648" y="3027741"/>
            <a:chExt cx="549336" cy="543208"/>
          </a:xfrm>
        </p:grpSpPr>
        <p:sp>
          <p:nvSpPr>
            <p:cNvPr id="408" name="Rectangle 407">
              <a:extLst>
                <a:ext uri="{FF2B5EF4-FFF2-40B4-BE49-F238E27FC236}">
                  <a16:creationId xmlns:a16="http://schemas.microsoft.com/office/drawing/2014/main" id="{49D6115D-35B2-403E-A62F-879A6DBBF679}"/>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 name="TextBox 408">
              <a:extLst>
                <a:ext uri="{FF2B5EF4-FFF2-40B4-BE49-F238E27FC236}">
                  <a16:creationId xmlns:a16="http://schemas.microsoft.com/office/drawing/2014/main" id="{11C0A700-4263-4D46-AF51-C9779201A3B5}"/>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410" name="TextBox 409">
              <a:extLst>
                <a:ext uri="{FF2B5EF4-FFF2-40B4-BE49-F238E27FC236}">
                  <a16:creationId xmlns:a16="http://schemas.microsoft.com/office/drawing/2014/main" id="{5F7B571F-92AE-40FD-AD71-491DD2B25D15}"/>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411" name="Isosceles Triangle 410">
              <a:extLst>
                <a:ext uri="{FF2B5EF4-FFF2-40B4-BE49-F238E27FC236}">
                  <a16:creationId xmlns:a16="http://schemas.microsoft.com/office/drawing/2014/main" id="{20657914-FD88-4AD7-9069-04D5C8B26442}"/>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sp>
        <p:nvSpPr>
          <p:cNvPr id="124" name="TextBox 123">
            <a:extLst>
              <a:ext uri="{FF2B5EF4-FFF2-40B4-BE49-F238E27FC236}">
                <a16:creationId xmlns:a16="http://schemas.microsoft.com/office/drawing/2014/main" id="{CDB42A7C-DB82-4986-ABBA-2F5FBBAF8597}"/>
              </a:ext>
            </a:extLst>
          </p:cNvPr>
          <p:cNvSpPr txBox="1"/>
          <p:nvPr/>
        </p:nvSpPr>
        <p:spPr>
          <a:xfrm>
            <a:off x="343998" y="5490128"/>
            <a:ext cx="730658" cy="369332"/>
          </a:xfrm>
          <a:prstGeom prst="rect">
            <a:avLst/>
          </a:prstGeom>
          <a:noFill/>
        </p:spPr>
        <p:txBody>
          <a:bodyPr wrap="none" lIns="0" tIns="0" rIns="0" bIns="0" rtlCol="0" anchor="ctr">
            <a:noAutofit/>
          </a:bodyPr>
          <a:lstStyle/>
          <a:p>
            <a:r>
              <a:rPr lang="en-US" b="1" dirty="0">
                <a:solidFill>
                  <a:schemeClr val="bg1">
                    <a:lumMod val="50000"/>
                  </a:schemeClr>
                </a:solidFill>
              </a:rPr>
              <a:t>CLOCK</a:t>
            </a:r>
          </a:p>
        </p:txBody>
      </p:sp>
      <p:sp>
        <p:nvSpPr>
          <p:cNvPr id="3" name="Slide Number Placeholder 2">
            <a:extLst>
              <a:ext uri="{FF2B5EF4-FFF2-40B4-BE49-F238E27FC236}">
                <a16:creationId xmlns:a16="http://schemas.microsoft.com/office/drawing/2014/main" id="{61D44D3E-44AB-444F-ACB8-CD0001ABA449}"/>
              </a:ext>
            </a:extLst>
          </p:cNvPr>
          <p:cNvSpPr>
            <a:spLocks noGrp="1"/>
          </p:cNvSpPr>
          <p:nvPr>
            <p:ph type="sldNum" sz="quarter" idx="12"/>
          </p:nvPr>
        </p:nvSpPr>
        <p:spPr/>
        <p:txBody>
          <a:bodyPr/>
          <a:lstStyle/>
          <a:p>
            <a:fld id="{F0EF8A02-477D-4CB2-9BEA-F0824BCBC14C}" type="slidenum">
              <a:rPr lang="en-US" smtClean="0"/>
              <a:t>6</a:t>
            </a:fld>
            <a:endParaRPr lang="en-US"/>
          </a:p>
        </p:txBody>
      </p:sp>
    </p:spTree>
    <p:extLst>
      <p:ext uri="{BB962C8B-B14F-4D97-AF65-F5344CB8AC3E}">
        <p14:creationId xmlns:p14="http://schemas.microsoft.com/office/powerpoint/2010/main" val="19834890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1C680A-AA04-42D2-8A6E-70967990D416}"/>
              </a:ext>
            </a:extLst>
          </p:cNvPr>
          <p:cNvSpPr/>
          <p:nvPr/>
        </p:nvSpPr>
        <p:spPr>
          <a:xfrm>
            <a:off x="1136963" y="2181890"/>
            <a:ext cx="9950857" cy="363043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Rectangle 297">
            <a:extLst>
              <a:ext uri="{FF2B5EF4-FFF2-40B4-BE49-F238E27FC236}">
                <a16:creationId xmlns:a16="http://schemas.microsoft.com/office/drawing/2014/main" id="{0D7F0CFA-3B50-4FDE-888C-AFAD515825C4}"/>
              </a:ext>
            </a:extLst>
          </p:cNvPr>
          <p:cNvSpPr/>
          <p:nvPr/>
        </p:nvSpPr>
        <p:spPr>
          <a:xfrm>
            <a:off x="3015592" y="4703214"/>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 name="Rectangle 294">
            <a:extLst>
              <a:ext uri="{FF2B5EF4-FFF2-40B4-BE49-F238E27FC236}">
                <a16:creationId xmlns:a16="http://schemas.microsoft.com/office/drawing/2014/main" id="{C7966A9F-F558-4F7F-B304-807A5F4BF594}"/>
              </a:ext>
            </a:extLst>
          </p:cNvPr>
          <p:cNvSpPr/>
          <p:nvPr/>
        </p:nvSpPr>
        <p:spPr>
          <a:xfrm>
            <a:off x="3017017" y="3809100"/>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 name="Rectangle 293">
            <a:extLst>
              <a:ext uri="{FF2B5EF4-FFF2-40B4-BE49-F238E27FC236}">
                <a16:creationId xmlns:a16="http://schemas.microsoft.com/office/drawing/2014/main" id="{662853C8-07A9-48C0-83F5-422E535BC209}"/>
              </a:ext>
            </a:extLst>
          </p:cNvPr>
          <p:cNvSpPr/>
          <p:nvPr/>
        </p:nvSpPr>
        <p:spPr>
          <a:xfrm>
            <a:off x="3006107" y="2842512"/>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70F4DA-F6EE-4716-B793-98D039120474}"/>
              </a:ext>
            </a:extLst>
          </p:cNvPr>
          <p:cNvSpPr>
            <a:spLocks noGrp="1"/>
          </p:cNvSpPr>
          <p:nvPr>
            <p:ph type="title"/>
          </p:nvPr>
        </p:nvSpPr>
        <p:spPr>
          <a:xfrm>
            <a:off x="838200" y="365125"/>
            <a:ext cx="10515600" cy="1325563"/>
          </a:xfrm>
        </p:spPr>
        <p:txBody>
          <a:bodyPr/>
          <a:lstStyle/>
          <a:p>
            <a:r>
              <a:rPr lang="en-US" dirty="0"/>
              <a:t>Scan Chains linking Scan Cells </a:t>
            </a:r>
          </a:p>
        </p:txBody>
      </p:sp>
      <p:cxnSp>
        <p:nvCxnSpPr>
          <p:cNvPr id="6" name="Straight Connector 5">
            <a:extLst>
              <a:ext uri="{FF2B5EF4-FFF2-40B4-BE49-F238E27FC236}">
                <a16:creationId xmlns:a16="http://schemas.microsoft.com/office/drawing/2014/main" id="{0CB206A8-AE0B-4848-9E27-163F5A14090A}"/>
              </a:ext>
            </a:extLst>
          </p:cNvPr>
          <p:cNvCxnSpPr>
            <a:cxnSpLocks/>
          </p:cNvCxnSpPr>
          <p:nvPr/>
        </p:nvCxnSpPr>
        <p:spPr>
          <a:xfrm>
            <a:off x="729558" y="3259248"/>
            <a:ext cx="1190057" cy="1146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D72F728-30F6-45F4-A7C0-E5908D4EC763}"/>
              </a:ext>
            </a:extLst>
          </p:cNvPr>
          <p:cNvCxnSpPr>
            <a:cxnSpLocks/>
          </p:cNvCxnSpPr>
          <p:nvPr/>
        </p:nvCxnSpPr>
        <p:spPr>
          <a:xfrm>
            <a:off x="729558" y="3954855"/>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AC6252-3650-41F0-929C-A973AB90D888}"/>
              </a:ext>
            </a:extLst>
          </p:cNvPr>
          <p:cNvCxnSpPr>
            <a:cxnSpLocks/>
          </p:cNvCxnSpPr>
          <p:nvPr/>
        </p:nvCxnSpPr>
        <p:spPr>
          <a:xfrm>
            <a:off x="729558" y="4742507"/>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B37490C-E8E8-4D08-BEC1-6FE6D56808A9}"/>
              </a:ext>
            </a:extLst>
          </p:cNvPr>
          <p:cNvSpPr txBox="1"/>
          <p:nvPr/>
        </p:nvSpPr>
        <p:spPr>
          <a:xfrm rot="16200000">
            <a:off x="-278063" y="3819985"/>
            <a:ext cx="1559594" cy="369332"/>
          </a:xfrm>
          <a:prstGeom prst="rect">
            <a:avLst/>
          </a:prstGeom>
          <a:noFill/>
        </p:spPr>
        <p:txBody>
          <a:bodyPr wrap="none" rtlCol="0">
            <a:spAutoFit/>
          </a:bodyPr>
          <a:lstStyle/>
          <a:p>
            <a:r>
              <a:rPr lang="en-US" dirty="0"/>
              <a:t>Primary Inputs</a:t>
            </a:r>
          </a:p>
        </p:txBody>
      </p:sp>
      <p:cxnSp>
        <p:nvCxnSpPr>
          <p:cNvPr id="120" name="Straight Connector 119">
            <a:extLst>
              <a:ext uri="{FF2B5EF4-FFF2-40B4-BE49-F238E27FC236}">
                <a16:creationId xmlns:a16="http://schemas.microsoft.com/office/drawing/2014/main" id="{1D89C43B-4253-46DB-97BB-3CCEA9E88593}"/>
              </a:ext>
            </a:extLst>
          </p:cNvPr>
          <p:cNvCxnSpPr>
            <a:cxnSpLocks/>
          </p:cNvCxnSpPr>
          <p:nvPr/>
        </p:nvCxnSpPr>
        <p:spPr>
          <a:xfrm>
            <a:off x="10566930" y="3264876"/>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94FCD43-0A73-4EB4-AABB-B108EEE48C6D}"/>
              </a:ext>
            </a:extLst>
          </p:cNvPr>
          <p:cNvCxnSpPr>
            <a:cxnSpLocks/>
          </p:cNvCxnSpPr>
          <p:nvPr/>
        </p:nvCxnSpPr>
        <p:spPr>
          <a:xfrm>
            <a:off x="10566930" y="3960483"/>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901E46-FE68-4C0D-AF1A-798C3804E94E}"/>
              </a:ext>
            </a:extLst>
          </p:cNvPr>
          <p:cNvCxnSpPr>
            <a:cxnSpLocks/>
          </p:cNvCxnSpPr>
          <p:nvPr/>
        </p:nvCxnSpPr>
        <p:spPr>
          <a:xfrm>
            <a:off x="10566930" y="4748135"/>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FC1D4271-5FE6-443E-BF81-A7A447A49009}"/>
              </a:ext>
            </a:extLst>
          </p:cNvPr>
          <p:cNvSpPr txBox="1"/>
          <p:nvPr/>
        </p:nvSpPr>
        <p:spPr>
          <a:xfrm rot="16200000">
            <a:off x="10730556" y="3880483"/>
            <a:ext cx="1731115" cy="369332"/>
          </a:xfrm>
          <a:prstGeom prst="rect">
            <a:avLst/>
          </a:prstGeom>
          <a:noFill/>
        </p:spPr>
        <p:txBody>
          <a:bodyPr wrap="none" rtlCol="0">
            <a:spAutoFit/>
          </a:bodyPr>
          <a:lstStyle/>
          <a:p>
            <a:r>
              <a:rPr lang="en-US" dirty="0"/>
              <a:t>Primary Outputs</a:t>
            </a:r>
          </a:p>
        </p:txBody>
      </p:sp>
      <p:cxnSp>
        <p:nvCxnSpPr>
          <p:cNvPr id="184" name="Straight Connector 183">
            <a:extLst>
              <a:ext uri="{FF2B5EF4-FFF2-40B4-BE49-F238E27FC236}">
                <a16:creationId xmlns:a16="http://schemas.microsoft.com/office/drawing/2014/main" id="{83DB9FDB-60C8-4AC9-B04B-7EC1091445DE}"/>
              </a:ext>
            </a:extLst>
          </p:cNvPr>
          <p:cNvCxnSpPr>
            <a:cxnSpLocks/>
          </p:cNvCxnSpPr>
          <p:nvPr/>
        </p:nvCxnSpPr>
        <p:spPr>
          <a:xfrm>
            <a:off x="2433136" y="3330958"/>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7" name="TextBox 206">
            <a:extLst>
              <a:ext uri="{FF2B5EF4-FFF2-40B4-BE49-F238E27FC236}">
                <a16:creationId xmlns:a16="http://schemas.microsoft.com/office/drawing/2014/main" id="{1DD2D66E-7556-40C1-AE4C-A4BA543DA0A6}"/>
              </a:ext>
            </a:extLst>
          </p:cNvPr>
          <p:cNvSpPr txBox="1"/>
          <p:nvPr/>
        </p:nvSpPr>
        <p:spPr>
          <a:xfrm>
            <a:off x="625953" y="2616338"/>
            <a:ext cx="415242" cy="369332"/>
          </a:xfrm>
          <a:prstGeom prst="rect">
            <a:avLst/>
          </a:prstGeom>
          <a:noFill/>
        </p:spPr>
        <p:txBody>
          <a:bodyPr wrap="none" rtlCol="0">
            <a:spAutoFit/>
          </a:bodyPr>
          <a:lstStyle/>
          <a:p>
            <a:r>
              <a:rPr lang="en-US" b="1" dirty="0">
                <a:solidFill>
                  <a:schemeClr val="accent4">
                    <a:lumMod val="75000"/>
                  </a:schemeClr>
                </a:solidFill>
              </a:rPr>
              <a:t>TC</a:t>
            </a:r>
          </a:p>
        </p:txBody>
      </p:sp>
      <p:cxnSp>
        <p:nvCxnSpPr>
          <p:cNvPr id="209" name="Connector: Elbow 208">
            <a:extLst>
              <a:ext uri="{FF2B5EF4-FFF2-40B4-BE49-F238E27FC236}">
                <a16:creationId xmlns:a16="http://schemas.microsoft.com/office/drawing/2014/main" id="{8BB07187-0A02-4619-B3E7-F10159B2F5D9}"/>
              </a:ext>
            </a:extLst>
          </p:cNvPr>
          <p:cNvCxnSpPr>
            <a:stCxn id="207" idx="3"/>
            <a:endCxn id="204" idx="1"/>
          </p:cNvCxnSpPr>
          <p:nvPr/>
        </p:nvCxnSpPr>
        <p:spPr>
          <a:xfrm>
            <a:off x="1041195" y="2801004"/>
            <a:ext cx="2158638" cy="618907"/>
          </a:xfrm>
          <a:prstGeom prst="bentConnector4">
            <a:avLst>
              <a:gd name="adj1" fmla="val 81875"/>
              <a:gd name="adj2" fmla="val 13693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73A0B76D-88BC-44B1-9151-BB46CB5D74A3}"/>
              </a:ext>
            </a:extLst>
          </p:cNvPr>
          <p:cNvCxnSpPr>
            <a:cxnSpLocks/>
          </p:cNvCxnSpPr>
          <p:nvPr/>
        </p:nvCxnSpPr>
        <p:spPr>
          <a:xfrm flipV="1">
            <a:off x="3271171" y="3206556"/>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0BBBC5C4-F2A1-478A-8557-5110C68749B3}"/>
              </a:ext>
            </a:extLst>
          </p:cNvPr>
          <p:cNvCxnSpPr>
            <a:cxnSpLocks/>
          </p:cNvCxnSpPr>
          <p:nvPr/>
        </p:nvCxnSpPr>
        <p:spPr>
          <a:xfrm>
            <a:off x="3709901" y="3199591"/>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85" name="Group 184">
            <a:extLst>
              <a:ext uri="{FF2B5EF4-FFF2-40B4-BE49-F238E27FC236}">
                <a16:creationId xmlns:a16="http://schemas.microsoft.com/office/drawing/2014/main" id="{80BB4434-9AF9-4ABA-AFE2-1FA53FEBE3C4}"/>
              </a:ext>
            </a:extLst>
          </p:cNvPr>
          <p:cNvGrpSpPr/>
          <p:nvPr/>
        </p:nvGrpSpPr>
        <p:grpSpPr>
          <a:xfrm>
            <a:off x="3362815" y="3007665"/>
            <a:ext cx="506994" cy="543208"/>
            <a:chOff x="3416648" y="3027741"/>
            <a:chExt cx="549336" cy="543208"/>
          </a:xfrm>
        </p:grpSpPr>
        <p:sp>
          <p:nvSpPr>
            <p:cNvPr id="186" name="Rectangle 185">
              <a:extLst>
                <a:ext uri="{FF2B5EF4-FFF2-40B4-BE49-F238E27FC236}">
                  <a16:creationId xmlns:a16="http://schemas.microsoft.com/office/drawing/2014/main" id="{027711AC-8612-48D9-81EC-C9CF4C9EEB0C}"/>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TextBox 186">
              <a:extLst>
                <a:ext uri="{FF2B5EF4-FFF2-40B4-BE49-F238E27FC236}">
                  <a16:creationId xmlns:a16="http://schemas.microsoft.com/office/drawing/2014/main" id="{842617CF-949E-4691-BDD1-58A424487154}"/>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188" name="TextBox 187">
              <a:extLst>
                <a:ext uri="{FF2B5EF4-FFF2-40B4-BE49-F238E27FC236}">
                  <a16:creationId xmlns:a16="http://schemas.microsoft.com/office/drawing/2014/main" id="{3ED01E94-8774-4958-A2EB-BFA32582F6EB}"/>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189" name="Isosceles Triangle 188">
              <a:extLst>
                <a:ext uri="{FF2B5EF4-FFF2-40B4-BE49-F238E27FC236}">
                  <a16:creationId xmlns:a16="http://schemas.microsoft.com/office/drawing/2014/main" id="{15231D9A-1999-4BFA-B23D-7986A9640869}"/>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cxnSp>
        <p:nvCxnSpPr>
          <p:cNvPr id="226" name="Straight Connector 225">
            <a:extLst>
              <a:ext uri="{FF2B5EF4-FFF2-40B4-BE49-F238E27FC236}">
                <a16:creationId xmlns:a16="http://schemas.microsoft.com/office/drawing/2014/main" id="{F7404F34-A82C-4288-8925-C8B3A27BD869}"/>
              </a:ext>
            </a:extLst>
          </p:cNvPr>
          <p:cNvCxnSpPr>
            <a:cxnSpLocks/>
          </p:cNvCxnSpPr>
          <p:nvPr/>
        </p:nvCxnSpPr>
        <p:spPr>
          <a:xfrm>
            <a:off x="2444113" y="4221256"/>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D9A1BB52-AB7C-474C-A536-58C6AC7C1565}"/>
              </a:ext>
            </a:extLst>
          </p:cNvPr>
          <p:cNvCxnSpPr>
            <a:cxnSpLocks/>
          </p:cNvCxnSpPr>
          <p:nvPr/>
        </p:nvCxnSpPr>
        <p:spPr>
          <a:xfrm flipV="1">
            <a:off x="3282148" y="4096854"/>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15B81995-AA3C-4C3C-8F78-DF08AC76B081}"/>
              </a:ext>
            </a:extLst>
          </p:cNvPr>
          <p:cNvCxnSpPr>
            <a:cxnSpLocks/>
          </p:cNvCxnSpPr>
          <p:nvPr/>
        </p:nvCxnSpPr>
        <p:spPr>
          <a:xfrm>
            <a:off x="3720878" y="4089889"/>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1" name="Connector: Elbow 260">
            <a:extLst>
              <a:ext uri="{FF2B5EF4-FFF2-40B4-BE49-F238E27FC236}">
                <a16:creationId xmlns:a16="http://schemas.microsoft.com/office/drawing/2014/main" id="{BCABB0C1-8E2E-4DEF-934F-3196BC75063D}"/>
              </a:ext>
            </a:extLst>
          </p:cNvPr>
          <p:cNvCxnSpPr>
            <a:cxnSpLocks/>
            <a:stCxn id="207" idx="3"/>
            <a:endCxn id="227" idx="1"/>
          </p:cNvCxnSpPr>
          <p:nvPr/>
        </p:nvCxnSpPr>
        <p:spPr>
          <a:xfrm>
            <a:off x="1041195" y="2801004"/>
            <a:ext cx="2169615" cy="1509205"/>
          </a:xfrm>
          <a:prstGeom prst="bentConnector4">
            <a:avLst>
              <a:gd name="adj1" fmla="val 81714"/>
              <a:gd name="adj2" fmla="val 11034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55D843F7-97C2-4C99-A218-7E5D36161036}"/>
              </a:ext>
            </a:extLst>
          </p:cNvPr>
          <p:cNvCxnSpPr>
            <a:cxnSpLocks/>
          </p:cNvCxnSpPr>
          <p:nvPr/>
        </p:nvCxnSpPr>
        <p:spPr>
          <a:xfrm>
            <a:off x="2388475" y="5125574"/>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303A9B00-0793-4348-B266-0E3D8055AD37}"/>
              </a:ext>
            </a:extLst>
          </p:cNvPr>
          <p:cNvCxnSpPr>
            <a:cxnSpLocks/>
          </p:cNvCxnSpPr>
          <p:nvPr/>
        </p:nvCxnSpPr>
        <p:spPr>
          <a:xfrm flipV="1">
            <a:off x="3273645" y="5001172"/>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0D797760-68D7-4E19-8851-7E8BE1F95D0F}"/>
              </a:ext>
            </a:extLst>
          </p:cNvPr>
          <p:cNvCxnSpPr>
            <a:cxnSpLocks/>
          </p:cNvCxnSpPr>
          <p:nvPr/>
        </p:nvCxnSpPr>
        <p:spPr>
          <a:xfrm>
            <a:off x="3665240" y="4994207"/>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0" name="Connector: Elbow 289">
            <a:extLst>
              <a:ext uri="{FF2B5EF4-FFF2-40B4-BE49-F238E27FC236}">
                <a16:creationId xmlns:a16="http://schemas.microsoft.com/office/drawing/2014/main" id="{E120CE9A-98B1-4812-A3AA-1C778C725B5D}"/>
              </a:ext>
            </a:extLst>
          </p:cNvPr>
          <p:cNvCxnSpPr>
            <a:cxnSpLocks/>
            <a:stCxn id="207" idx="3"/>
            <a:endCxn id="279" idx="1"/>
          </p:cNvCxnSpPr>
          <p:nvPr/>
        </p:nvCxnSpPr>
        <p:spPr>
          <a:xfrm>
            <a:off x="1041195" y="2801004"/>
            <a:ext cx="2161112" cy="2413523"/>
          </a:xfrm>
          <a:prstGeom prst="bentConnector4">
            <a:avLst>
              <a:gd name="adj1" fmla="val 82538"/>
              <a:gd name="adj2" fmla="val 109472"/>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300" name="Rectangle 299">
            <a:extLst>
              <a:ext uri="{FF2B5EF4-FFF2-40B4-BE49-F238E27FC236}">
                <a16:creationId xmlns:a16="http://schemas.microsoft.com/office/drawing/2014/main" id="{94223065-91A6-4A13-A8BB-556C68E38BE1}"/>
              </a:ext>
            </a:extLst>
          </p:cNvPr>
          <p:cNvSpPr/>
          <p:nvPr/>
        </p:nvSpPr>
        <p:spPr>
          <a:xfrm>
            <a:off x="5686117" y="4661562"/>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Rectangle 300">
            <a:extLst>
              <a:ext uri="{FF2B5EF4-FFF2-40B4-BE49-F238E27FC236}">
                <a16:creationId xmlns:a16="http://schemas.microsoft.com/office/drawing/2014/main" id="{AB9A6624-3B7C-40CC-816F-081434E5144C}"/>
              </a:ext>
            </a:extLst>
          </p:cNvPr>
          <p:cNvSpPr/>
          <p:nvPr/>
        </p:nvSpPr>
        <p:spPr>
          <a:xfrm>
            <a:off x="5678115" y="3767448"/>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Rectangle 301">
            <a:extLst>
              <a:ext uri="{FF2B5EF4-FFF2-40B4-BE49-F238E27FC236}">
                <a16:creationId xmlns:a16="http://schemas.microsoft.com/office/drawing/2014/main" id="{69DB4E5B-424B-41E2-869D-CA143D8F2DAC}"/>
              </a:ext>
            </a:extLst>
          </p:cNvPr>
          <p:cNvSpPr/>
          <p:nvPr/>
        </p:nvSpPr>
        <p:spPr>
          <a:xfrm>
            <a:off x="5667205" y="2859049"/>
            <a:ext cx="87467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4" name="Straight Connector 303">
            <a:extLst>
              <a:ext uri="{FF2B5EF4-FFF2-40B4-BE49-F238E27FC236}">
                <a16:creationId xmlns:a16="http://schemas.microsoft.com/office/drawing/2014/main" id="{F809F1B3-8BA4-4F05-8FE1-A70F1AC7DE48}"/>
              </a:ext>
            </a:extLst>
          </p:cNvPr>
          <p:cNvCxnSpPr>
            <a:cxnSpLocks/>
          </p:cNvCxnSpPr>
          <p:nvPr/>
        </p:nvCxnSpPr>
        <p:spPr>
          <a:xfrm flipV="1">
            <a:off x="5932269" y="3164904"/>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86D00891-4DD8-48C4-81D4-0762BC74791B}"/>
              </a:ext>
            </a:extLst>
          </p:cNvPr>
          <p:cNvCxnSpPr>
            <a:cxnSpLocks/>
          </p:cNvCxnSpPr>
          <p:nvPr/>
        </p:nvCxnSpPr>
        <p:spPr>
          <a:xfrm>
            <a:off x="6370999" y="3157939"/>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06" name="Group 305">
            <a:extLst>
              <a:ext uri="{FF2B5EF4-FFF2-40B4-BE49-F238E27FC236}">
                <a16:creationId xmlns:a16="http://schemas.microsoft.com/office/drawing/2014/main" id="{01132F7C-56F8-4C10-8C22-E9CA53CC345D}"/>
              </a:ext>
            </a:extLst>
          </p:cNvPr>
          <p:cNvGrpSpPr/>
          <p:nvPr/>
        </p:nvGrpSpPr>
        <p:grpSpPr>
          <a:xfrm>
            <a:off x="6023913" y="2966013"/>
            <a:ext cx="506994" cy="543208"/>
            <a:chOff x="3416648" y="3027741"/>
            <a:chExt cx="549336" cy="543208"/>
          </a:xfrm>
        </p:grpSpPr>
        <p:sp>
          <p:nvSpPr>
            <p:cNvPr id="307" name="Rectangle 306">
              <a:extLst>
                <a:ext uri="{FF2B5EF4-FFF2-40B4-BE49-F238E27FC236}">
                  <a16:creationId xmlns:a16="http://schemas.microsoft.com/office/drawing/2014/main" id="{C067FA1A-E2E7-4454-AACB-658E4C807AE4}"/>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 name="TextBox 307">
              <a:extLst>
                <a:ext uri="{FF2B5EF4-FFF2-40B4-BE49-F238E27FC236}">
                  <a16:creationId xmlns:a16="http://schemas.microsoft.com/office/drawing/2014/main" id="{B5092EC2-087D-4263-8B4D-50807AC1C8C4}"/>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09" name="TextBox 308">
              <a:extLst>
                <a:ext uri="{FF2B5EF4-FFF2-40B4-BE49-F238E27FC236}">
                  <a16:creationId xmlns:a16="http://schemas.microsoft.com/office/drawing/2014/main" id="{ED220824-D2F6-4151-A190-C601A7F1544D}"/>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10" name="Isosceles Triangle 309">
              <a:extLst>
                <a:ext uri="{FF2B5EF4-FFF2-40B4-BE49-F238E27FC236}">
                  <a16:creationId xmlns:a16="http://schemas.microsoft.com/office/drawing/2014/main" id="{7E3F42D1-1367-4C7C-9ABA-8922F9B36602}"/>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cxnSp>
        <p:nvCxnSpPr>
          <p:cNvPr id="312" name="Straight Connector 311">
            <a:extLst>
              <a:ext uri="{FF2B5EF4-FFF2-40B4-BE49-F238E27FC236}">
                <a16:creationId xmlns:a16="http://schemas.microsoft.com/office/drawing/2014/main" id="{D15A1F47-6AF0-4036-8455-236BD44A8BCB}"/>
              </a:ext>
            </a:extLst>
          </p:cNvPr>
          <p:cNvCxnSpPr>
            <a:cxnSpLocks/>
          </p:cNvCxnSpPr>
          <p:nvPr/>
        </p:nvCxnSpPr>
        <p:spPr>
          <a:xfrm flipV="1">
            <a:off x="5943246" y="4055202"/>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A6E6C32-BE82-4AA2-8611-0730CA9EDB4C}"/>
              </a:ext>
            </a:extLst>
          </p:cNvPr>
          <p:cNvCxnSpPr>
            <a:cxnSpLocks/>
          </p:cNvCxnSpPr>
          <p:nvPr/>
        </p:nvCxnSpPr>
        <p:spPr>
          <a:xfrm>
            <a:off x="6381976" y="4048237"/>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DEB5EDF4-60E6-4F1F-8A7B-7A9A8406EABC}"/>
              </a:ext>
            </a:extLst>
          </p:cNvPr>
          <p:cNvCxnSpPr>
            <a:cxnSpLocks/>
          </p:cNvCxnSpPr>
          <p:nvPr/>
        </p:nvCxnSpPr>
        <p:spPr>
          <a:xfrm flipV="1">
            <a:off x="5944170" y="4959520"/>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99B7DAD7-6456-45F2-897C-1ACD9DF85F57}"/>
              </a:ext>
            </a:extLst>
          </p:cNvPr>
          <p:cNvCxnSpPr>
            <a:cxnSpLocks/>
          </p:cNvCxnSpPr>
          <p:nvPr/>
        </p:nvCxnSpPr>
        <p:spPr>
          <a:xfrm>
            <a:off x="6326338" y="4952555"/>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5" name="Straight Connector 364">
            <a:extLst>
              <a:ext uri="{FF2B5EF4-FFF2-40B4-BE49-F238E27FC236}">
                <a16:creationId xmlns:a16="http://schemas.microsoft.com/office/drawing/2014/main" id="{3F39781E-EADC-4A35-AB4F-25DDA5514049}"/>
              </a:ext>
            </a:extLst>
          </p:cNvPr>
          <p:cNvCxnSpPr>
            <a:cxnSpLocks/>
          </p:cNvCxnSpPr>
          <p:nvPr/>
        </p:nvCxnSpPr>
        <p:spPr>
          <a:xfrm>
            <a:off x="5221113" y="3270709"/>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1228617F-AF73-4308-B58E-AC159462E025}"/>
              </a:ext>
            </a:extLst>
          </p:cNvPr>
          <p:cNvCxnSpPr>
            <a:cxnSpLocks/>
          </p:cNvCxnSpPr>
          <p:nvPr/>
        </p:nvCxnSpPr>
        <p:spPr>
          <a:xfrm>
            <a:off x="5227053" y="4199753"/>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669F12C-0DA1-47BA-BE95-E03648C480B7}"/>
              </a:ext>
            </a:extLst>
          </p:cNvPr>
          <p:cNvCxnSpPr>
            <a:cxnSpLocks/>
          </p:cNvCxnSpPr>
          <p:nvPr/>
        </p:nvCxnSpPr>
        <p:spPr>
          <a:xfrm>
            <a:off x="5074006" y="5038057"/>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Connector: Elbow 367">
            <a:extLst>
              <a:ext uri="{FF2B5EF4-FFF2-40B4-BE49-F238E27FC236}">
                <a16:creationId xmlns:a16="http://schemas.microsoft.com/office/drawing/2014/main" id="{412CBCDF-A3AA-4F98-95D0-4380630E063D}"/>
              </a:ext>
            </a:extLst>
          </p:cNvPr>
          <p:cNvCxnSpPr>
            <a:cxnSpLocks/>
            <a:stCxn id="207" idx="3"/>
            <a:endCxn id="303" idx="1"/>
          </p:cNvCxnSpPr>
          <p:nvPr/>
        </p:nvCxnSpPr>
        <p:spPr>
          <a:xfrm>
            <a:off x="1041195" y="2801004"/>
            <a:ext cx="4819736" cy="577255"/>
          </a:xfrm>
          <a:prstGeom prst="bentConnector4">
            <a:avLst>
              <a:gd name="adj1" fmla="val 93203"/>
              <a:gd name="adj2" fmla="val 13960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2" name="Connector: Elbow 371">
            <a:extLst>
              <a:ext uri="{FF2B5EF4-FFF2-40B4-BE49-F238E27FC236}">
                <a16:creationId xmlns:a16="http://schemas.microsoft.com/office/drawing/2014/main" id="{CFD57CC2-D50D-4881-959D-8FEA535DEAF9}"/>
              </a:ext>
            </a:extLst>
          </p:cNvPr>
          <p:cNvCxnSpPr>
            <a:cxnSpLocks/>
            <a:stCxn id="207" idx="3"/>
            <a:endCxn id="311" idx="1"/>
          </p:cNvCxnSpPr>
          <p:nvPr/>
        </p:nvCxnSpPr>
        <p:spPr>
          <a:xfrm>
            <a:off x="1041195" y="2801004"/>
            <a:ext cx="4830713" cy="1467553"/>
          </a:xfrm>
          <a:prstGeom prst="bentConnector4">
            <a:avLst>
              <a:gd name="adj1" fmla="val 92918"/>
              <a:gd name="adj2" fmla="val 11172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8" name="Connector: Elbow 377">
            <a:extLst>
              <a:ext uri="{FF2B5EF4-FFF2-40B4-BE49-F238E27FC236}">
                <a16:creationId xmlns:a16="http://schemas.microsoft.com/office/drawing/2014/main" id="{E104F183-BDA4-412D-94C9-DDFDA9E718A6}"/>
              </a:ext>
            </a:extLst>
          </p:cNvPr>
          <p:cNvCxnSpPr>
            <a:cxnSpLocks/>
            <a:stCxn id="207" idx="3"/>
            <a:endCxn id="322" idx="1"/>
          </p:cNvCxnSpPr>
          <p:nvPr/>
        </p:nvCxnSpPr>
        <p:spPr>
          <a:xfrm>
            <a:off x="1041195" y="2801004"/>
            <a:ext cx="4831637" cy="2371871"/>
          </a:xfrm>
          <a:prstGeom prst="bentConnector4">
            <a:avLst>
              <a:gd name="adj1" fmla="val 92844"/>
              <a:gd name="adj2" fmla="val 10963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83" name="Cloud 182">
            <a:extLst>
              <a:ext uri="{FF2B5EF4-FFF2-40B4-BE49-F238E27FC236}">
                <a16:creationId xmlns:a16="http://schemas.microsoft.com/office/drawing/2014/main" id="{8F64C1B6-D13B-4BE9-8DB5-216ECE7DB590}"/>
              </a:ext>
            </a:extLst>
          </p:cNvPr>
          <p:cNvSpPr/>
          <p:nvPr/>
        </p:nvSpPr>
        <p:spPr>
          <a:xfrm>
            <a:off x="4188854" y="2842512"/>
            <a:ext cx="1250237" cy="25407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202" name="Cloud 201">
            <a:extLst>
              <a:ext uri="{FF2B5EF4-FFF2-40B4-BE49-F238E27FC236}">
                <a16:creationId xmlns:a16="http://schemas.microsoft.com/office/drawing/2014/main" id="{4EE83256-218A-41D9-BD00-F46C4E79D28C}"/>
              </a:ext>
            </a:extLst>
          </p:cNvPr>
          <p:cNvSpPr/>
          <p:nvPr/>
        </p:nvSpPr>
        <p:spPr>
          <a:xfrm>
            <a:off x="1409601" y="2940955"/>
            <a:ext cx="1323868" cy="24967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382" name="Rectangle 381">
            <a:extLst>
              <a:ext uri="{FF2B5EF4-FFF2-40B4-BE49-F238E27FC236}">
                <a16:creationId xmlns:a16="http://schemas.microsoft.com/office/drawing/2014/main" id="{B1CB8C42-ACF7-470B-A526-C2C55887CBC3}"/>
              </a:ext>
            </a:extLst>
          </p:cNvPr>
          <p:cNvSpPr/>
          <p:nvPr/>
        </p:nvSpPr>
        <p:spPr>
          <a:xfrm>
            <a:off x="8391478" y="4532401"/>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3" name="Rectangle 382">
            <a:extLst>
              <a:ext uri="{FF2B5EF4-FFF2-40B4-BE49-F238E27FC236}">
                <a16:creationId xmlns:a16="http://schemas.microsoft.com/office/drawing/2014/main" id="{18B19525-EE22-42A2-AE8B-6EEF98840F44}"/>
              </a:ext>
            </a:extLst>
          </p:cNvPr>
          <p:cNvSpPr/>
          <p:nvPr/>
        </p:nvSpPr>
        <p:spPr>
          <a:xfrm>
            <a:off x="8383476" y="3638287"/>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4" name="Rectangle 383">
            <a:extLst>
              <a:ext uri="{FF2B5EF4-FFF2-40B4-BE49-F238E27FC236}">
                <a16:creationId xmlns:a16="http://schemas.microsoft.com/office/drawing/2014/main" id="{58E45F55-4466-461A-AE83-F3A2A3D7D6CD}"/>
              </a:ext>
            </a:extLst>
          </p:cNvPr>
          <p:cNvSpPr/>
          <p:nvPr/>
        </p:nvSpPr>
        <p:spPr>
          <a:xfrm>
            <a:off x="8372566" y="2671699"/>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6" name="Straight Connector 385">
            <a:extLst>
              <a:ext uri="{FF2B5EF4-FFF2-40B4-BE49-F238E27FC236}">
                <a16:creationId xmlns:a16="http://schemas.microsoft.com/office/drawing/2014/main" id="{92E8C597-26B0-4C07-B1AE-02114D5C147A}"/>
              </a:ext>
            </a:extLst>
          </p:cNvPr>
          <p:cNvCxnSpPr>
            <a:cxnSpLocks/>
          </p:cNvCxnSpPr>
          <p:nvPr/>
        </p:nvCxnSpPr>
        <p:spPr>
          <a:xfrm flipV="1">
            <a:off x="8637630" y="3035743"/>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7" name="Straight Connector 386">
            <a:extLst>
              <a:ext uri="{FF2B5EF4-FFF2-40B4-BE49-F238E27FC236}">
                <a16:creationId xmlns:a16="http://schemas.microsoft.com/office/drawing/2014/main" id="{3944D5BD-4E50-452E-9E04-8F07D284AD11}"/>
              </a:ext>
            </a:extLst>
          </p:cNvPr>
          <p:cNvCxnSpPr>
            <a:cxnSpLocks/>
          </p:cNvCxnSpPr>
          <p:nvPr/>
        </p:nvCxnSpPr>
        <p:spPr>
          <a:xfrm>
            <a:off x="9076360" y="3028778"/>
            <a:ext cx="97261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88" name="Group 387">
            <a:extLst>
              <a:ext uri="{FF2B5EF4-FFF2-40B4-BE49-F238E27FC236}">
                <a16:creationId xmlns:a16="http://schemas.microsoft.com/office/drawing/2014/main" id="{EF46C4CE-21AE-4C55-A161-D2F091A14F6B}"/>
              </a:ext>
            </a:extLst>
          </p:cNvPr>
          <p:cNvGrpSpPr/>
          <p:nvPr/>
        </p:nvGrpSpPr>
        <p:grpSpPr>
          <a:xfrm>
            <a:off x="8729274" y="2836852"/>
            <a:ext cx="506994" cy="543208"/>
            <a:chOff x="3416648" y="3027741"/>
            <a:chExt cx="549336" cy="543208"/>
          </a:xfrm>
        </p:grpSpPr>
        <p:sp>
          <p:nvSpPr>
            <p:cNvPr id="389" name="Rectangle 388">
              <a:extLst>
                <a:ext uri="{FF2B5EF4-FFF2-40B4-BE49-F238E27FC236}">
                  <a16:creationId xmlns:a16="http://schemas.microsoft.com/office/drawing/2014/main" id="{1234C466-00B3-48E1-99BB-B77B76A97A44}"/>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0" name="TextBox 389">
              <a:extLst>
                <a:ext uri="{FF2B5EF4-FFF2-40B4-BE49-F238E27FC236}">
                  <a16:creationId xmlns:a16="http://schemas.microsoft.com/office/drawing/2014/main" id="{2484C663-00C9-4D21-B527-968206B905E2}"/>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91" name="TextBox 390">
              <a:extLst>
                <a:ext uri="{FF2B5EF4-FFF2-40B4-BE49-F238E27FC236}">
                  <a16:creationId xmlns:a16="http://schemas.microsoft.com/office/drawing/2014/main" id="{66EBF42B-526C-4460-B3A9-AE27195F1AC9}"/>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92" name="Isosceles Triangle 391">
              <a:extLst>
                <a:ext uri="{FF2B5EF4-FFF2-40B4-BE49-F238E27FC236}">
                  <a16:creationId xmlns:a16="http://schemas.microsoft.com/office/drawing/2014/main" id="{06FC0967-4745-4CB4-8148-905537B02D8A}"/>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cxnSp>
        <p:nvCxnSpPr>
          <p:cNvPr id="394" name="Straight Connector 393">
            <a:extLst>
              <a:ext uri="{FF2B5EF4-FFF2-40B4-BE49-F238E27FC236}">
                <a16:creationId xmlns:a16="http://schemas.microsoft.com/office/drawing/2014/main" id="{048B6654-C8FF-4552-9F30-7BF914333971}"/>
              </a:ext>
            </a:extLst>
          </p:cNvPr>
          <p:cNvCxnSpPr>
            <a:cxnSpLocks/>
          </p:cNvCxnSpPr>
          <p:nvPr/>
        </p:nvCxnSpPr>
        <p:spPr>
          <a:xfrm flipV="1">
            <a:off x="8648607" y="3926041"/>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49E6918D-0079-4CD0-A6FD-41894E6C3B29}"/>
              </a:ext>
            </a:extLst>
          </p:cNvPr>
          <p:cNvCxnSpPr>
            <a:cxnSpLocks/>
          </p:cNvCxnSpPr>
          <p:nvPr/>
        </p:nvCxnSpPr>
        <p:spPr>
          <a:xfrm>
            <a:off x="9087337" y="3919076"/>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3" name="Rectangle 402">
            <a:extLst>
              <a:ext uri="{FF2B5EF4-FFF2-40B4-BE49-F238E27FC236}">
                <a16:creationId xmlns:a16="http://schemas.microsoft.com/office/drawing/2014/main" id="{6E948AF6-898B-4111-9910-2C1A9A1E1202}"/>
              </a:ext>
            </a:extLst>
          </p:cNvPr>
          <p:cNvSpPr/>
          <p:nvPr/>
        </p:nvSpPr>
        <p:spPr>
          <a:xfrm>
            <a:off x="8438125" y="282289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5" name="Straight Connector 404">
            <a:extLst>
              <a:ext uri="{FF2B5EF4-FFF2-40B4-BE49-F238E27FC236}">
                <a16:creationId xmlns:a16="http://schemas.microsoft.com/office/drawing/2014/main" id="{F595C38D-73BC-4988-9EF8-44E803A93BB4}"/>
              </a:ext>
            </a:extLst>
          </p:cNvPr>
          <p:cNvCxnSpPr>
            <a:cxnSpLocks/>
          </p:cNvCxnSpPr>
          <p:nvPr/>
        </p:nvCxnSpPr>
        <p:spPr>
          <a:xfrm flipV="1">
            <a:off x="8649531" y="4830359"/>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4E59F14A-CC4F-495A-9C8D-11D5C84E77FD}"/>
              </a:ext>
            </a:extLst>
          </p:cNvPr>
          <p:cNvCxnSpPr>
            <a:cxnSpLocks/>
          </p:cNvCxnSpPr>
          <p:nvPr/>
        </p:nvCxnSpPr>
        <p:spPr>
          <a:xfrm>
            <a:off x="9031699" y="4823394"/>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5" name="Straight Connector 414">
            <a:extLst>
              <a:ext uri="{FF2B5EF4-FFF2-40B4-BE49-F238E27FC236}">
                <a16:creationId xmlns:a16="http://schemas.microsoft.com/office/drawing/2014/main" id="{C6AAB6CC-E771-4010-99D2-88517CA12CD2}"/>
              </a:ext>
            </a:extLst>
          </p:cNvPr>
          <p:cNvCxnSpPr>
            <a:cxnSpLocks/>
          </p:cNvCxnSpPr>
          <p:nvPr/>
        </p:nvCxnSpPr>
        <p:spPr>
          <a:xfrm>
            <a:off x="7926474" y="3141548"/>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7E5A9A2-B04B-410A-BD31-9DF9E2F50BFD}"/>
              </a:ext>
            </a:extLst>
          </p:cNvPr>
          <p:cNvCxnSpPr>
            <a:cxnSpLocks/>
          </p:cNvCxnSpPr>
          <p:nvPr/>
        </p:nvCxnSpPr>
        <p:spPr>
          <a:xfrm>
            <a:off x="7932414" y="4070592"/>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649873E-B225-4EA4-A7E6-943F2B099A6B}"/>
              </a:ext>
            </a:extLst>
          </p:cNvPr>
          <p:cNvCxnSpPr>
            <a:cxnSpLocks/>
          </p:cNvCxnSpPr>
          <p:nvPr/>
        </p:nvCxnSpPr>
        <p:spPr>
          <a:xfrm>
            <a:off x="7779367" y="4908896"/>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4" name="Connector: Elbow 443">
            <a:extLst>
              <a:ext uri="{FF2B5EF4-FFF2-40B4-BE49-F238E27FC236}">
                <a16:creationId xmlns:a16="http://schemas.microsoft.com/office/drawing/2014/main" id="{5624A54A-29AB-4E95-8882-A73AFE712D2F}"/>
              </a:ext>
            </a:extLst>
          </p:cNvPr>
          <p:cNvCxnSpPr>
            <a:cxnSpLocks/>
            <a:stCxn id="207" idx="3"/>
            <a:endCxn id="385" idx="1"/>
          </p:cNvCxnSpPr>
          <p:nvPr/>
        </p:nvCxnSpPr>
        <p:spPr>
          <a:xfrm>
            <a:off x="1041195" y="2801004"/>
            <a:ext cx="7525097" cy="448094"/>
          </a:xfrm>
          <a:prstGeom prst="bentConnector4">
            <a:avLst>
              <a:gd name="adj1" fmla="val 94796"/>
              <a:gd name="adj2" fmla="val 15101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9" name="Connector: Elbow 448">
            <a:extLst>
              <a:ext uri="{FF2B5EF4-FFF2-40B4-BE49-F238E27FC236}">
                <a16:creationId xmlns:a16="http://schemas.microsoft.com/office/drawing/2014/main" id="{31930964-3681-4DB4-94BD-E2D3A8783D2A}"/>
              </a:ext>
            </a:extLst>
          </p:cNvPr>
          <p:cNvCxnSpPr>
            <a:cxnSpLocks/>
            <a:stCxn id="207" idx="3"/>
            <a:endCxn id="393" idx="1"/>
          </p:cNvCxnSpPr>
          <p:nvPr/>
        </p:nvCxnSpPr>
        <p:spPr>
          <a:xfrm>
            <a:off x="1041195" y="2801004"/>
            <a:ext cx="7536074" cy="1338392"/>
          </a:xfrm>
          <a:prstGeom prst="bentConnector4">
            <a:avLst>
              <a:gd name="adj1" fmla="val 94606"/>
              <a:gd name="adj2" fmla="val 11355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55" name="Connector: Elbow 454">
            <a:extLst>
              <a:ext uri="{FF2B5EF4-FFF2-40B4-BE49-F238E27FC236}">
                <a16:creationId xmlns:a16="http://schemas.microsoft.com/office/drawing/2014/main" id="{74C3D046-6562-4B0F-99B4-552EC35B3370}"/>
              </a:ext>
            </a:extLst>
          </p:cNvPr>
          <p:cNvCxnSpPr>
            <a:cxnSpLocks/>
            <a:stCxn id="207" idx="3"/>
            <a:endCxn id="404" idx="1"/>
          </p:cNvCxnSpPr>
          <p:nvPr/>
        </p:nvCxnSpPr>
        <p:spPr>
          <a:xfrm>
            <a:off x="1041195" y="2801004"/>
            <a:ext cx="7536998" cy="2242710"/>
          </a:xfrm>
          <a:prstGeom prst="bentConnector4">
            <a:avLst>
              <a:gd name="adj1" fmla="val 94600"/>
              <a:gd name="adj2" fmla="val 11019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204" name="Trapezoid 203">
            <a:extLst>
              <a:ext uri="{FF2B5EF4-FFF2-40B4-BE49-F238E27FC236}">
                <a16:creationId xmlns:a16="http://schemas.microsoft.com/office/drawing/2014/main" id="{4A3B92E3-F707-457B-9B1A-B9A846502901}"/>
              </a:ext>
            </a:extLst>
          </p:cNvPr>
          <p:cNvSpPr/>
          <p:nvPr/>
        </p:nvSpPr>
        <p:spPr>
          <a:xfrm rot="16200000" flipV="1">
            <a:off x="2928229" y="3084269"/>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27" name="Trapezoid 226">
            <a:extLst>
              <a:ext uri="{FF2B5EF4-FFF2-40B4-BE49-F238E27FC236}">
                <a16:creationId xmlns:a16="http://schemas.microsoft.com/office/drawing/2014/main" id="{D37CAAD0-7B0F-4769-B4CB-2A44F36EBC22}"/>
              </a:ext>
            </a:extLst>
          </p:cNvPr>
          <p:cNvSpPr/>
          <p:nvPr/>
        </p:nvSpPr>
        <p:spPr>
          <a:xfrm rot="16200000" flipV="1">
            <a:off x="2939206" y="3974567"/>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9" name="Trapezoid 278">
            <a:extLst>
              <a:ext uri="{FF2B5EF4-FFF2-40B4-BE49-F238E27FC236}">
                <a16:creationId xmlns:a16="http://schemas.microsoft.com/office/drawing/2014/main" id="{C5B54834-FA8F-4F0C-B147-2CCD15F3B4FF}"/>
              </a:ext>
            </a:extLst>
          </p:cNvPr>
          <p:cNvSpPr/>
          <p:nvPr/>
        </p:nvSpPr>
        <p:spPr>
          <a:xfrm rot="16200000" flipV="1">
            <a:off x="2930703" y="4878885"/>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3" name="Trapezoid 302">
            <a:extLst>
              <a:ext uri="{FF2B5EF4-FFF2-40B4-BE49-F238E27FC236}">
                <a16:creationId xmlns:a16="http://schemas.microsoft.com/office/drawing/2014/main" id="{D7EBA514-4E0B-41FC-BC70-43FE4E136430}"/>
              </a:ext>
            </a:extLst>
          </p:cNvPr>
          <p:cNvSpPr/>
          <p:nvPr/>
        </p:nvSpPr>
        <p:spPr>
          <a:xfrm rot="16200000" flipV="1">
            <a:off x="5589327" y="3042617"/>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11" name="Trapezoid 310">
            <a:extLst>
              <a:ext uri="{FF2B5EF4-FFF2-40B4-BE49-F238E27FC236}">
                <a16:creationId xmlns:a16="http://schemas.microsoft.com/office/drawing/2014/main" id="{4C7D9E04-C51B-4CC2-80BE-3A952CF43527}"/>
              </a:ext>
            </a:extLst>
          </p:cNvPr>
          <p:cNvSpPr/>
          <p:nvPr/>
        </p:nvSpPr>
        <p:spPr>
          <a:xfrm rot="16200000" flipV="1">
            <a:off x="5600304" y="3932915"/>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22" name="Trapezoid 321">
            <a:extLst>
              <a:ext uri="{FF2B5EF4-FFF2-40B4-BE49-F238E27FC236}">
                <a16:creationId xmlns:a16="http://schemas.microsoft.com/office/drawing/2014/main" id="{95138803-CEAC-4174-962F-A432A37CBFF8}"/>
              </a:ext>
            </a:extLst>
          </p:cNvPr>
          <p:cNvSpPr/>
          <p:nvPr/>
        </p:nvSpPr>
        <p:spPr>
          <a:xfrm rot="16200000" flipV="1">
            <a:off x="5601228" y="4837233"/>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85" name="Trapezoid 384">
            <a:extLst>
              <a:ext uri="{FF2B5EF4-FFF2-40B4-BE49-F238E27FC236}">
                <a16:creationId xmlns:a16="http://schemas.microsoft.com/office/drawing/2014/main" id="{CC74C6D2-983F-48E9-9C42-E5B671D3223F}"/>
              </a:ext>
            </a:extLst>
          </p:cNvPr>
          <p:cNvSpPr/>
          <p:nvPr/>
        </p:nvSpPr>
        <p:spPr>
          <a:xfrm rot="16200000" flipV="1">
            <a:off x="8294688" y="2913456"/>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93" name="Trapezoid 392">
            <a:extLst>
              <a:ext uri="{FF2B5EF4-FFF2-40B4-BE49-F238E27FC236}">
                <a16:creationId xmlns:a16="http://schemas.microsoft.com/office/drawing/2014/main" id="{F2927DD8-7775-47D1-AE7E-2710C5D8119F}"/>
              </a:ext>
            </a:extLst>
          </p:cNvPr>
          <p:cNvSpPr/>
          <p:nvPr/>
        </p:nvSpPr>
        <p:spPr>
          <a:xfrm rot="16200000" flipV="1">
            <a:off x="8305665" y="3803754"/>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04" name="Trapezoid 403">
            <a:extLst>
              <a:ext uri="{FF2B5EF4-FFF2-40B4-BE49-F238E27FC236}">
                <a16:creationId xmlns:a16="http://schemas.microsoft.com/office/drawing/2014/main" id="{A842606B-E7A8-4581-9D35-FC5BD5053DCF}"/>
              </a:ext>
            </a:extLst>
          </p:cNvPr>
          <p:cNvSpPr/>
          <p:nvPr/>
        </p:nvSpPr>
        <p:spPr>
          <a:xfrm rot="16200000" flipV="1">
            <a:off x="8306589" y="4708072"/>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07" name="Cloud 106">
            <a:extLst>
              <a:ext uri="{FF2B5EF4-FFF2-40B4-BE49-F238E27FC236}">
                <a16:creationId xmlns:a16="http://schemas.microsoft.com/office/drawing/2014/main" id="{EE3B0C07-CB16-4937-A2B9-5F091CAFDE12}"/>
              </a:ext>
            </a:extLst>
          </p:cNvPr>
          <p:cNvSpPr/>
          <p:nvPr/>
        </p:nvSpPr>
        <p:spPr>
          <a:xfrm>
            <a:off x="9547975" y="2892171"/>
            <a:ext cx="1323868" cy="245385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88" name="Cloud 87">
            <a:extLst>
              <a:ext uri="{FF2B5EF4-FFF2-40B4-BE49-F238E27FC236}">
                <a16:creationId xmlns:a16="http://schemas.microsoft.com/office/drawing/2014/main" id="{F7B8C737-3718-4FD7-9944-DF284FFA438A}"/>
              </a:ext>
            </a:extLst>
          </p:cNvPr>
          <p:cNvSpPr/>
          <p:nvPr/>
        </p:nvSpPr>
        <p:spPr>
          <a:xfrm>
            <a:off x="6780907" y="2923034"/>
            <a:ext cx="1323868" cy="24602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pic>
        <p:nvPicPr>
          <p:cNvPr id="150" name="Picture 149">
            <a:extLst>
              <a:ext uri="{FF2B5EF4-FFF2-40B4-BE49-F238E27FC236}">
                <a16:creationId xmlns:a16="http://schemas.microsoft.com/office/drawing/2014/main" id="{48D48768-4C49-4240-8CF8-A2441D65F132}"/>
              </a:ext>
            </a:extLst>
          </p:cNvPr>
          <p:cNvPicPr>
            <a:picLocks noChangeAspect="1"/>
          </p:cNvPicPr>
          <p:nvPr/>
        </p:nvPicPr>
        <p:blipFill>
          <a:blip r:embed="rId2"/>
          <a:stretch>
            <a:fillRect/>
          </a:stretch>
        </p:blipFill>
        <p:spPr>
          <a:xfrm>
            <a:off x="8445862" y="330413"/>
            <a:ext cx="2805739" cy="1720501"/>
          </a:xfrm>
          <a:prstGeom prst="rect">
            <a:avLst/>
          </a:prstGeom>
        </p:spPr>
      </p:pic>
      <p:cxnSp>
        <p:nvCxnSpPr>
          <p:cNvPr id="161" name="Straight Connector 74">
            <a:extLst>
              <a:ext uri="{FF2B5EF4-FFF2-40B4-BE49-F238E27FC236}">
                <a16:creationId xmlns:a16="http://schemas.microsoft.com/office/drawing/2014/main" id="{40CEAB0A-9CF0-4C1C-8F65-88DAFDCB4126}"/>
              </a:ext>
            </a:extLst>
          </p:cNvPr>
          <p:cNvCxnSpPr>
            <a:cxnSpLocks/>
          </p:cNvCxnSpPr>
          <p:nvPr/>
        </p:nvCxnSpPr>
        <p:spPr>
          <a:xfrm flipV="1">
            <a:off x="1036873" y="3594576"/>
            <a:ext cx="2581461" cy="208908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74">
            <a:extLst>
              <a:ext uri="{FF2B5EF4-FFF2-40B4-BE49-F238E27FC236}">
                <a16:creationId xmlns:a16="http://schemas.microsoft.com/office/drawing/2014/main" id="{244077AA-F9BA-4FC9-BBA9-42AE201DF784}"/>
              </a:ext>
            </a:extLst>
          </p:cNvPr>
          <p:cNvCxnSpPr>
            <a:cxnSpLocks/>
            <a:endCxn id="307" idx="2"/>
          </p:cNvCxnSpPr>
          <p:nvPr/>
        </p:nvCxnSpPr>
        <p:spPr>
          <a:xfrm flipV="1">
            <a:off x="1036873" y="3509221"/>
            <a:ext cx="5234487" cy="2174435"/>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74">
            <a:extLst>
              <a:ext uri="{FF2B5EF4-FFF2-40B4-BE49-F238E27FC236}">
                <a16:creationId xmlns:a16="http://schemas.microsoft.com/office/drawing/2014/main" id="{7645F628-C517-429E-8B72-36D7A6B2EC76}"/>
              </a:ext>
            </a:extLst>
          </p:cNvPr>
          <p:cNvCxnSpPr>
            <a:cxnSpLocks/>
            <a:endCxn id="392" idx="3"/>
          </p:cNvCxnSpPr>
          <p:nvPr/>
        </p:nvCxnSpPr>
        <p:spPr>
          <a:xfrm flipV="1">
            <a:off x="1036873" y="3367766"/>
            <a:ext cx="7939848" cy="231589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230" name="Group 229">
            <a:extLst>
              <a:ext uri="{FF2B5EF4-FFF2-40B4-BE49-F238E27FC236}">
                <a16:creationId xmlns:a16="http://schemas.microsoft.com/office/drawing/2014/main" id="{A9739C92-221B-4BA4-8B12-6E1A260AA963}"/>
              </a:ext>
            </a:extLst>
          </p:cNvPr>
          <p:cNvGrpSpPr/>
          <p:nvPr/>
        </p:nvGrpSpPr>
        <p:grpSpPr>
          <a:xfrm>
            <a:off x="3373792" y="3897963"/>
            <a:ext cx="506994" cy="543208"/>
            <a:chOff x="3416648" y="3027741"/>
            <a:chExt cx="549336" cy="543208"/>
          </a:xfrm>
        </p:grpSpPr>
        <p:sp>
          <p:nvSpPr>
            <p:cNvPr id="231" name="Rectangle 230">
              <a:extLst>
                <a:ext uri="{FF2B5EF4-FFF2-40B4-BE49-F238E27FC236}">
                  <a16:creationId xmlns:a16="http://schemas.microsoft.com/office/drawing/2014/main" id="{7CB744E0-008B-4DA3-BCA7-267745A8572B}"/>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TextBox 231">
              <a:extLst>
                <a:ext uri="{FF2B5EF4-FFF2-40B4-BE49-F238E27FC236}">
                  <a16:creationId xmlns:a16="http://schemas.microsoft.com/office/drawing/2014/main" id="{1E114788-6C81-4C83-9A40-6010E4126801}"/>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233" name="TextBox 232">
              <a:extLst>
                <a:ext uri="{FF2B5EF4-FFF2-40B4-BE49-F238E27FC236}">
                  <a16:creationId xmlns:a16="http://schemas.microsoft.com/office/drawing/2014/main" id="{B8F7DDF2-D26D-4597-830B-F16322D61D73}"/>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234" name="Isosceles Triangle 233">
              <a:extLst>
                <a:ext uri="{FF2B5EF4-FFF2-40B4-BE49-F238E27FC236}">
                  <a16:creationId xmlns:a16="http://schemas.microsoft.com/office/drawing/2014/main" id="{39EFDCD3-7C51-4B79-8E04-E030603AE83A}"/>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282" name="Group 281">
            <a:extLst>
              <a:ext uri="{FF2B5EF4-FFF2-40B4-BE49-F238E27FC236}">
                <a16:creationId xmlns:a16="http://schemas.microsoft.com/office/drawing/2014/main" id="{D134BB39-D65D-4C73-B830-1CF321B15737}"/>
              </a:ext>
            </a:extLst>
          </p:cNvPr>
          <p:cNvGrpSpPr/>
          <p:nvPr/>
        </p:nvGrpSpPr>
        <p:grpSpPr>
          <a:xfrm>
            <a:off x="3365289" y="4802281"/>
            <a:ext cx="506994" cy="543208"/>
            <a:chOff x="3416648" y="3027741"/>
            <a:chExt cx="549336" cy="543208"/>
          </a:xfrm>
        </p:grpSpPr>
        <p:sp>
          <p:nvSpPr>
            <p:cNvPr id="283" name="Rectangle 282">
              <a:extLst>
                <a:ext uri="{FF2B5EF4-FFF2-40B4-BE49-F238E27FC236}">
                  <a16:creationId xmlns:a16="http://schemas.microsoft.com/office/drawing/2014/main" id="{7726BC61-3330-4B03-ADD5-0B3C2AEA4BE3}"/>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TextBox 283">
              <a:extLst>
                <a:ext uri="{FF2B5EF4-FFF2-40B4-BE49-F238E27FC236}">
                  <a16:creationId xmlns:a16="http://schemas.microsoft.com/office/drawing/2014/main" id="{8049CA12-26E1-4726-90E0-2EE520E7222C}"/>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285" name="TextBox 284">
              <a:extLst>
                <a:ext uri="{FF2B5EF4-FFF2-40B4-BE49-F238E27FC236}">
                  <a16:creationId xmlns:a16="http://schemas.microsoft.com/office/drawing/2014/main" id="{34873D18-E237-4F59-A1C0-EB3EC356DC16}"/>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286" name="Isosceles Triangle 285">
              <a:extLst>
                <a:ext uri="{FF2B5EF4-FFF2-40B4-BE49-F238E27FC236}">
                  <a16:creationId xmlns:a16="http://schemas.microsoft.com/office/drawing/2014/main" id="{322DE8CD-62DD-4081-A28A-5035685C92D1}"/>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314" name="Group 313">
            <a:extLst>
              <a:ext uri="{FF2B5EF4-FFF2-40B4-BE49-F238E27FC236}">
                <a16:creationId xmlns:a16="http://schemas.microsoft.com/office/drawing/2014/main" id="{B3373AF0-6E23-4BB8-BD20-330ECCF8ED4D}"/>
              </a:ext>
            </a:extLst>
          </p:cNvPr>
          <p:cNvGrpSpPr/>
          <p:nvPr/>
        </p:nvGrpSpPr>
        <p:grpSpPr>
          <a:xfrm>
            <a:off x="6034890" y="3856311"/>
            <a:ext cx="506994" cy="543208"/>
            <a:chOff x="3416648" y="3027741"/>
            <a:chExt cx="549336" cy="543208"/>
          </a:xfrm>
        </p:grpSpPr>
        <p:sp>
          <p:nvSpPr>
            <p:cNvPr id="315" name="Rectangle 314">
              <a:extLst>
                <a:ext uri="{FF2B5EF4-FFF2-40B4-BE49-F238E27FC236}">
                  <a16:creationId xmlns:a16="http://schemas.microsoft.com/office/drawing/2014/main" id="{77377BC1-49AC-4F17-A9A7-5BE7E64D8017}"/>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 name="TextBox 315">
              <a:extLst>
                <a:ext uri="{FF2B5EF4-FFF2-40B4-BE49-F238E27FC236}">
                  <a16:creationId xmlns:a16="http://schemas.microsoft.com/office/drawing/2014/main" id="{A8670A53-F31A-4496-BCE5-364A7F65CCD6}"/>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17" name="TextBox 316">
              <a:extLst>
                <a:ext uri="{FF2B5EF4-FFF2-40B4-BE49-F238E27FC236}">
                  <a16:creationId xmlns:a16="http://schemas.microsoft.com/office/drawing/2014/main" id="{F7C8A393-0F07-4182-926F-E3D77CBA0E28}"/>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18" name="Isosceles Triangle 317">
              <a:extLst>
                <a:ext uri="{FF2B5EF4-FFF2-40B4-BE49-F238E27FC236}">
                  <a16:creationId xmlns:a16="http://schemas.microsoft.com/office/drawing/2014/main" id="{F1A3773F-B5BF-4710-94F1-709117F980B9}"/>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325" name="Group 324">
            <a:extLst>
              <a:ext uri="{FF2B5EF4-FFF2-40B4-BE49-F238E27FC236}">
                <a16:creationId xmlns:a16="http://schemas.microsoft.com/office/drawing/2014/main" id="{75EEA86E-96FA-4661-88A3-35D3667689D7}"/>
              </a:ext>
            </a:extLst>
          </p:cNvPr>
          <p:cNvGrpSpPr/>
          <p:nvPr/>
        </p:nvGrpSpPr>
        <p:grpSpPr>
          <a:xfrm>
            <a:off x="6035814" y="4760629"/>
            <a:ext cx="506994" cy="543208"/>
            <a:chOff x="3416648" y="3027741"/>
            <a:chExt cx="549336" cy="543208"/>
          </a:xfrm>
        </p:grpSpPr>
        <p:sp>
          <p:nvSpPr>
            <p:cNvPr id="326" name="Rectangle 325">
              <a:extLst>
                <a:ext uri="{FF2B5EF4-FFF2-40B4-BE49-F238E27FC236}">
                  <a16:creationId xmlns:a16="http://schemas.microsoft.com/office/drawing/2014/main" id="{23AFD1A3-5051-4A0F-95EF-957963E8BAE4}"/>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TextBox 326">
              <a:extLst>
                <a:ext uri="{FF2B5EF4-FFF2-40B4-BE49-F238E27FC236}">
                  <a16:creationId xmlns:a16="http://schemas.microsoft.com/office/drawing/2014/main" id="{7F39E500-A9E8-4F15-8CB3-9B07162D04D5}"/>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28" name="TextBox 327">
              <a:extLst>
                <a:ext uri="{FF2B5EF4-FFF2-40B4-BE49-F238E27FC236}">
                  <a16:creationId xmlns:a16="http://schemas.microsoft.com/office/drawing/2014/main" id="{A25752A0-22B4-4B26-B9E5-A15F1CA5DC06}"/>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29" name="Isosceles Triangle 328">
              <a:extLst>
                <a:ext uri="{FF2B5EF4-FFF2-40B4-BE49-F238E27FC236}">
                  <a16:creationId xmlns:a16="http://schemas.microsoft.com/office/drawing/2014/main" id="{76D9497A-723E-4B75-ABF8-BD92B5E82339}"/>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396" name="Group 395">
            <a:extLst>
              <a:ext uri="{FF2B5EF4-FFF2-40B4-BE49-F238E27FC236}">
                <a16:creationId xmlns:a16="http://schemas.microsoft.com/office/drawing/2014/main" id="{A5A0920A-5430-44D0-94C8-3938AD6D69E6}"/>
              </a:ext>
            </a:extLst>
          </p:cNvPr>
          <p:cNvGrpSpPr/>
          <p:nvPr/>
        </p:nvGrpSpPr>
        <p:grpSpPr>
          <a:xfrm>
            <a:off x="8740251" y="3727150"/>
            <a:ext cx="506994" cy="543208"/>
            <a:chOff x="3416648" y="3027741"/>
            <a:chExt cx="549336" cy="543208"/>
          </a:xfrm>
        </p:grpSpPr>
        <p:sp>
          <p:nvSpPr>
            <p:cNvPr id="397" name="Rectangle 396">
              <a:extLst>
                <a:ext uri="{FF2B5EF4-FFF2-40B4-BE49-F238E27FC236}">
                  <a16:creationId xmlns:a16="http://schemas.microsoft.com/office/drawing/2014/main" id="{991D41E6-46F6-4E71-849B-3D0BA1C0D406}"/>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8" name="TextBox 397">
              <a:extLst>
                <a:ext uri="{FF2B5EF4-FFF2-40B4-BE49-F238E27FC236}">
                  <a16:creationId xmlns:a16="http://schemas.microsoft.com/office/drawing/2014/main" id="{CD0D99D0-712E-4420-87A6-74D2447984D1}"/>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99" name="TextBox 398">
              <a:extLst>
                <a:ext uri="{FF2B5EF4-FFF2-40B4-BE49-F238E27FC236}">
                  <a16:creationId xmlns:a16="http://schemas.microsoft.com/office/drawing/2014/main" id="{81DCB41C-626A-473D-B250-C29FF452D5FF}"/>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400" name="Isosceles Triangle 399">
              <a:extLst>
                <a:ext uri="{FF2B5EF4-FFF2-40B4-BE49-F238E27FC236}">
                  <a16:creationId xmlns:a16="http://schemas.microsoft.com/office/drawing/2014/main" id="{11864684-3921-4A88-AE56-505768D19983}"/>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407" name="Group 406">
            <a:extLst>
              <a:ext uri="{FF2B5EF4-FFF2-40B4-BE49-F238E27FC236}">
                <a16:creationId xmlns:a16="http://schemas.microsoft.com/office/drawing/2014/main" id="{2D984602-DB48-4283-ABB0-3B80B446DDD5}"/>
              </a:ext>
            </a:extLst>
          </p:cNvPr>
          <p:cNvGrpSpPr/>
          <p:nvPr/>
        </p:nvGrpSpPr>
        <p:grpSpPr>
          <a:xfrm>
            <a:off x="8741175" y="4631468"/>
            <a:ext cx="506994" cy="543208"/>
            <a:chOff x="3416648" y="3027741"/>
            <a:chExt cx="549336" cy="543208"/>
          </a:xfrm>
        </p:grpSpPr>
        <p:sp>
          <p:nvSpPr>
            <p:cNvPr id="408" name="Rectangle 407">
              <a:extLst>
                <a:ext uri="{FF2B5EF4-FFF2-40B4-BE49-F238E27FC236}">
                  <a16:creationId xmlns:a16="http://schemas.microsoft.com/office/drawing/2014/main" id="{49D6115D-35B2-403E-A62F-879A6DBBF679}"/>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 name="TextBox 408">
              <a:extLst>
                <a:ext uri="{FF2B5EF4-FFF2-40B4-BE49-F238E27FC236}">
                  <a16:creationId xmlns:a16="http://schemas.microsoft.com/office/drawing/2014/main" id="{11C0A700-4263-4D46-AF51-C9779201A3B5}"/>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410" name="TextBox 409">
              <a:extLst>
                <a:ext uri="{FF2B5EF4-FFF2-40B4-BE49-F238E27FC236}">
                  <a16:creationId xmlns:a16="http://schemas.microsoft.com/office/drawing/2014/main" id="{5F7B571F-92AE-40FD-AD71-491DD2B25D15}"/>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411" name="Isosceles Triangle 410">
              <a:extLst>
                <a:ext uri="{FF2B5EF4-FFF2-40B4-BE49-F238E27FC236}">
                  <a16:creationId xmlns:a16="http://schemas.microsoft.com/office/drawing/2014/main" id="{20657914-FD88-4AD7-9069-04D5C8B26442}"/>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sp>
        <p:nvSpPr>
          <p:cNvPr id="154" name="TextBox 153">
            <a:extLst>
              <a:ext uri="{FF2B5EF4-FFF2-40B4-BE49-F238E27FC236}">
                <a16:creationId xmlns:a16="http://schemas.microsoft.com/office/drawing/2014/main" id="{9B3F5057-F4CD-4475-A808-CAC79DAFF978}"/>
              </a:ext>
            </a:extLst>
          </p:cNvPr>
          <p:cNvSpPr txBox="1"/>
          <p:nvPr/>
        </p:nvSpPr>
        <p:spPr>
          <a:xfrm>
            <a:off x="343998" y="5490128"/>
            <a:ext cx="730658" cy="369332"/>
          </a:xfrm>
          <a:prstGeom prst="rect">
            <a:avLst/>
          </a:prstGeom>
          <a:noFill/>
        </p:spPr>
        <p:txBody>
          <a:bodyPr wrap="none" lIns="0" tIns="0" rIns="0" bIns="0" rtlCol="0" anchor="ctr">
            <a:noAutofit/>
          </a:bodyPr>
          <a:lstStyle/>
          <a:p>
            <a:r>
              <a:rPr lang="en-US" b="1" dirty="0">
                <a:solidFill>
                  <a:schemeClr val="bg1">
                    <a:lumMod val="50000"/>
                  </a:schemeClr>
                </a:solidFill>
              </a:rPr>
              <a:t>CLOCK</a:t>
            </a:r>
          </a:p>
        </p:txBody>
      </p:sp>
      <p:sp>
        <p:nvSpPr>
          <p:cNvPr id="3" name="Slide Number Placeholder 2">
            <a:extLst>
              <a:ext uri="{FF2B5EF4-FFF2-40B4-BE49-F238E27FC236}">
                <a16:creationId xmlns:a16="http://schemas.microsoft.com/office/drawing/2014/main" id="{BB6E11C3-2A15-4DFD-88E0-ADBE69A57811}"/>
              </a:ext>
            </a:extLst>
          </p:cNvPr>
          <p:cNvSpPr>
            <a:spLocks noGrp="1"/>
          </p:cNvSpPr>
          <p:nvPr>
            <p:ph type="sldNum" sz="quarter" idx="12"/>
          </p:nvPr>
        </p:nvSpPr>
        <p:spPr/>
        <p:txBody>
          <a:bodyPr/>
          <a:lstStyle/>
          <a:p>
            <a:fld id="{F0EF8A02-477D-4CB2-9BEA-F0824BCBC14C}" type="slidenum">
              <a:rPr lang="en-US" smtClean="0"/>
              <a:t>7</a:t>
            </a:fld>
            <a:endParaRPr lang="en-US"/>
          </a:p>
        </p:txBody>
      </p:sp>
    </p:spTree>
    <p:extLst>
      <p:ext uri="{BB962C8B-B14F-4D97-AF65-F5344CB8AC3E}">
        <p14:creationId xmlns:p14="http://schemas.microsoft.com/office/powerpoint/2010/main" val="18021345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1C680A-AA04-42D2-8A6E-70967990D416}"/>
              </a:ext>
            </a:extLst>
          </p:cNvPr>
          <p:cNvSpPr/>
          <p:nvPr/>
        </p:nvSpPr>
        <p:spPr>
          <a:xfrm>
            <a:off x="1136963" y="2181890"/>
            <a:ext cx="9950857" cy="363043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Rectangle 297">
            <a:extLst>
              <a:ext uri="{FF2B5EF4-FFF2-40B4-BE49-F238E27FC236}">
                <a16:creationId xmlns:a16="http://schemas.microsoft.com/office/drawing/2014/main" id="{0D7F0CFA-3B50-4FDE-888C-AFAD515825C4}"/>
              </a:ext>
            </a:extLst>
          </p:cNvPr>
          <p:cNvSpPr/>
          <p:nvPr/>
        </p:nvSpPr>
        <p:spPr>
          <a:xfrm>
            <a:off x="3015592" y="4703214"/>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 name="Rectangle 294">
            <a:extLst>
              <a:ext uri="{FF2B5EF4-FFF2-40B4-BE49-F238E27FC236}">
                <a16:creationId xmlns:a16="http://schemas.microsoft.com/office/drawing/2014/main" id="{C7966A9F-F558-4F7F-B304-807A5F4BF594}"/>
              </a:ext>
            </a:extLst>
          </p:cNvPr>
          <p:cNvSpPr/>
          <p:nvPr/>
        </p:nvSpPr>
        <p:spPr>
          <a:xfrm>
            <a:off x="3017017" y="3809100"/>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 name="Rectangle 293">
            <a:extLst>
              <a:ext uri="{FF2B5EF4-FFF2-40B4-BE49-F238E27FC236}">
                <a16:creationId xmlns:a16="http://schemas.microsoft.com/office/drawing/2014/main" id="{662853C8-07A9-48C0-83F5-422E535BC209}"/>
              </a:ext>
            </a:extLst>
          </p:cNvPr>
          <p:cNvSpPr/>
          <p:nvPr/>
        </p:nvSpPr>
        <p:spPr>
          <a:xfrm>
            <a:off x="3006107" y="2842512"/>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70F4DA-F6EE-4716-B793-98D039120474}"/>
              </a:ext>
            </a:extLst>
          </p:cNvPr>
          <p:cNvSpPr>
            <a:spLocks noGrp="1"/>
          </p:cNvSpPr>
          <p:nvPr>
            <p:ph type="title"/>
          </p:nvPr>
        </p:nvSpPr>
        <p:spPr>
          <a:xfrm>
            <a:off x="838200" y="365125"/>
            <a:ext cx="10515600" cy="1325563"/>
          </a:xfrm>
        </p:spPr>
        <p:txBody>
          <a:bodyPr/>
          <a:lstStyle/>
          <a:p>
            <a:r>
              <a:rPr lang="en-US" dirty="0"/>
              <a:t>Scan Chains linking Scan Cells </a:t>
            </a:r>
          </a:p>
        </p:txBody>
      </p:sp>
      <p:cxnSp>
        <p:nvCxnSpPr>
          <p:cNvPr id="6" name="Straight Connector 5">
            <a:extLst>
              <a:ext uri="{FF2B5EF4-FFF2-40B4-BE49-F238E27FC236}">
                <a16:creationId xmlns:a16="http://schemas.microsoft.com/office/drawing/2014/main" id="{0CB206A8-AE0B-4848-9E27-163F5A14090A}"/>
              </a:ext>
            </a:extLst>
          </p:cNvPr>
          <p:cNvCxnSpPr>
            <a:cxnSpLocks/>
          </p:cNvCxnSpPr>
          <p:nvPr/>
        </p:nvCxnSpPr>
        <p:spPr>
          <a:xfrm>
            <a:off x="729558" y="3259248"/>
            <a:ext cx="1190057" cy="1146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D72F728-30F6-45F4-A7C0-E5908D4EC763}"/>
              </a:ext>
            </a:extLst>
          </p:cNvPr>
          <p:cNvCxnSpPr>
            <a:cxnSpLocks/>
          </p:cNvCxnSpPr>
          <p:nvPr/>
        </p:nvCxnSpPr>
        <p:spPr>
          <a:xfrm>
            <a:off x="729558" y="3954855"/>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AC6252-3650-41F0-929C-A973AB90D888}"/>
              </a:ext>
            </a:extLst>
          </p:cNvPr>
          <p:cNvCxnSpPr>
            <a:cxnSpLocks/>
          </p:cNvCxnSpPr>
          <p:nvPr/>
        </p:nvCxnSpPr>
        <p:spPr>
          <a:xfrm>
            <a:off x="729558" y="4742507"/>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B37490C-E8E8-4D08-BEC1-6FE6D56808A9}"/>
              </a:ext>
            </a:extLst>
          </p:cNvPr>
          <p:cNvSpPr txBox="1"/>
          <p:nvPr/>
        </p:nvSpPr>
        <p:spPr>
          <a:xfrm rot="16200000">
            <a:off x="-278063" y="3819985"/>
            <a:ext cx="1559594" cy="369332"/>
          </a:xfrm>
          <a:prstGeom prst="rect">
            <a:avLst/>
          </a:prstGeom>
          <a:noFill/>
        </p:spPr>
        <p:txBody>
          <a:bodyPr wrap="none" rtlCol="0">
            <a:spAutoFit/>
          </a:bodyPr>
          <a:lstStyle/>
          <a:p>
            <a:r>
              <a:rPr lang="en-US" dirty="0"/>
              <a:t>Primary Inputs</a:t>
            </a:r>
          </a:p>
        </p:txBody>
      </p:sp>
      <p:cxnSp>
        <p:nvCxnSpPr>
          <p:cNvPr id="120" name="Straight Connector 119">
            <a:extLst>
              <a:ext uri="{FF2B5EF4-FFF2-40B4-BE49-F238E27FC236}">
                <a16:creationId xmlns:a16="http://schemas.microsoft.com/office/drawing/2014/main" id="{1D89C43B-4253-46DB-97BB-3CCEA9E88593}"/>
              </a:ext>
            </a:extLst>
          </p:cNvPr>
          <p:cNvCxnSpPr>
            <a:cxnSpLocks/>
          </p:cNvCxnSpPr>
          <p:nvPr/>
        </p:nvCxnSpPr>
        <p:spPr>
          <a:xfrm>
            <a:off x="10566930" y="3264876"/>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94FCD43-0A73-4EB4-AABB-B108EEE48C6D}"/>
              </a:ext>
            </a:extLst>
          </p:cNvPr>
          <p:cNvCxnSpPr>
            <a:cxnSpLocks/>
          </p:cNvCxnSpPr>
          <p:nvPr/>
        </p:nvCxnSpPr>
        <p:spPr>
          <a:xfrm>
            <a:off x="10566930" y="3960483"/>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901E46-FE68-4C0D-AF1A-798C3804E94E}"/>
              </a:ext>
            </a:extLst>
          </p:cNvPr>
          <p:cNvCxnSpPr>
            <a:cxnSpLocks/>
          </p:cNvCxnSpPr>
          <p:nvPr/>
        </p:nvCxnSpPr>
        <p:spPr>
          <a:xfrm>
            <a:off x="10566930" y="4748135"/>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FC1D4271-5FE6-443E-BF81-A7A447A49009}"/>
              </a:ext>
            </a:extLst>
          </p:cNvPr>
          <p:cNvSpPr txBox="1"/>
          <p:nvPr/>
        </p:nvSpPr>
        <p:spPr>
          <a:xfrm rot="16200000">
            <a:off x="10730556" y="3880483"/>
            <a:ext cx="1731115" cy="369332"/>
          </a:xfrm>
          <a:prstGeom prst="rect">
            <a:avLst/>
          </a:prstGeom>
          <a:noFill/>
        </p:spPr>
        <p:txBody>
          <a:bodyPr wrap="none" rtlCol="0">
            <a:spAutoFit/>
          </a:bodyPr>
          <a:lstStyle/>
          <a:p>
            <a:r>
              <a:rPr lang="en-US" dirty="0"/>
              <a:t>Primary Outputs</a:t>
            </a:r>
          </a:p>
        </p:txBody>
      </p:sp>
      <p:cxnSp>
        <p:nvCxnSpPr>
          <p:cNvPr id="184" name="Straight Connector 183">
            <a:extLst>
              <a:ext uri="{FF2B5EF4-FFF2-40B4-BE49-F238E27FC236}">
                <a16:creationId xmlns:a16="http://schemas.microsoft.com/office/drawing/2014/main" id="{83DB9FDB-60C8-4AC9-B04B-7EC1091445DE}"/>
              </a:ext>
            </a:extLst>
          </p:cNvPr>
          <p:cNvCxnSpPr>
            <a:cxnSpLocks/>
          </p:cNvCxnSpPr>
          <p:nvPr/>
        </p:nvCxnSpPr>
        <p:spPr>
          <a:xfrm>
            <a:off x="2433136" y="3330958"/>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5" name="TextBox 204">
            <a:extLst>
              <a:ext uri="{FF2B5EF4-FFF2-40B4-BE49-F238E27FC236}">
                <a16:creationId xmlns:a16="http://schemas.microsoft.com/office/drawing/2014/main" id="{B9BF8BF9-E722-49E4-BBC9-200A0F73CB74}"/>
              </a:ext>
            </a:extLst>
          </p:cNvPr>
          <p:cNvSpPr txBox="1"/>
          <p:nvPr/>
        </p:nvSpPr>
        <p:spPr>
          <a:xfrm>
            <a:off x="159980" y="2282263"/>
            <a:ext cx="920445" cy="369332"/>
          </a:xfrm>
          <a:prstGeom prst="rect">
            <a:avLst/>
          </a:prstGeom>
          <a:noFill/>
        </p:spPr>
        <p:txBody>
          <a:bodyPr wrap="none" rtlCol="0">
            <a:spAutoFit/>
          </a:bodyPr>
          <a:lstStyle/>
          <a:p>
            <a:r>
              <a:rPr lang="en-US" b="1" dirty="0">
                <a:solidFill>
                  <a:schemeClr val="accent6">
                    <a:lumMod val="75000"/>
                  </a:schemeClr>
                </a:solidFill>
              </a:rPr>
              <a:t>SCANIN</a:t>
            </a:r>
          </a:p>
        </p:txBody>
      </p:sp>
      <p:cxnSp>
        <p:nvCxnSpPr>
          <p:cNvPr id="214" name="Straight Connector 213">
            <a:extLst>
              <a:ext uri="{FF2B5EF4-FFF2-40B4-BE49-F238E27FC236}">
                <a16:creationId xmlns:a16="http://schemas.microsoft.com/office/drawing/2014/main" id="{73A0B76D-88BC-44B1-9151-BB46CB5D74A3}"/>
              </a:ext>
            </a:extLst>
          </p:cNvPr>
          <p:cNvCxnSpPr>
            <a:cxnSpLocks/>
          </p:cNvCxnSpPr>
          <p:nvPr/>
        </p:nvCxnSpPr>
        <p:spPr>
          <a:xfrm flipV="1">
            <a:off x="3271171" y="3206556"/>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0BBBC5C4-F2A1-478A-8557-5110C68749B3}"/>
              </a:ext>
            </a:extLst>
          </p:cNvPr>
          <p:cNvCxnSpPr>
            <a:cxnSpLocks/>
          </p:cNvCxnSpPr>
          <p:nvPr/>
        </p:nvCxnSpPr>
        <p:spPr>
          <a:xfrm>
            <a:off x="3709901" y="3199591"/>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Connector: Elbow 221">
            <a:extLst>
              <a:ext uri="{FF2B5EF4-FFF2-40B4-BE49-F238E27FC236}">
                <a16:creationId xmlns:a16="http://schemas.microsoft.com/office/drawing/2014/main" id="{5236E008-A07D-44CA-9A15-1F511A87FE7D}"/>
              </a:ext>
            </a:extLst>
          </p:cNvPr>
          <p:cNvCxnSpPr>
            <a:cxnSpLocks/>
            <a:stCxn id="205" idx="3"/>
          </p:cNvCxnSpPr>
          <p:nvPr/>
        </p:nvCxnSpPr>
        <p:spPr>
          <a:xfrm>
            <a:off x="1080425" y="2466929"/>
            <a:ext cx="1995048" cy="628694"/>
          </a:xfrm>
          <a:prstGeom prst="bentConnector3">
            <a:avLst>
              <a:gd name="adj1" fmla="val 9265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185" name="Group 184">
            <a:extLst>
              <a:ext uri="{FF2B5EF4-FFF2-40B4-BE49-F238E27FC236}">
                <a16:creationId xmlns:a16="http://schemas.microsoft.com/office/drawing/2014/main" id="{80BB4434-9AF9-4ABA-AFE2-1FA53FEBE3C4}"/>
              </a:ext>
            </a:extLst>
          </p:cNvPr>
          <p:cNvGrpSpPr/>
          <p:nvPr/>
        </p:nvGrpSpPr>
        <p:grpSpPr>
          <a:xfrm>
            <a:off x="3362815" y="3007665"/>
            <a:ext cx="506994" cy="543208"/>
            <a:chOff x="3416648" y="3027741"/>
            <a:chExt cx="549336" cy="543208"/>
          </a:xfrm>
        </p:grpSpPr>
        <p:sp>
          <p:nvSpPr>
            <p:cNvPr id="186" name="Rectangle 185">
              <a:extLst>
                <a:ext uri="{FF2B5EF4-FFF2-40B4-BE49-F238E27FC236}">
                  <a16:creationId xmlns:a16="http://schemas.microsoft.com/office/drawing/2014/main" id="{027711AC-8612-48D9-81EC-C9CF4C9EEB0C}"/>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TextBox 186">
              <a:extLst>
                <a:ext uri="{FF2B5EF4-FFF2-40B4-BE49-F238E27FC236}">
                  <a16:creationId xmlns:a16="http://schemas.microsoft.com/office/drawing/2014/main" id="{842617CF-949E-4691-BDD1-58A424487154}"/>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188" name="TextBox 187">
              <a:extLst>
                <a:ext uri="{FF2B5EF4-FFF2-40B4-BE49-F238E27FC236}">
                  <a16:creationId xmlns:a16="http://schemas.microsoft.com/office/drawing/2014/main" id="{3ED01E94-8774-4958-A2EB-BFA32582F6EB}"/>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189" name="Isosceles Triangle 188">
              <a:extLst>
                <a:ext uri="{FF2B5EF4-FFF2-40B4-BE49-F238E27FC236}">
                  <a16:creationId xmlns:a16="http://schemas.microsoft.com/office/drawing/2014/main" id="{15231D9A-1999-4BFA-B23D-7986A9640869}"/>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cxnSp>
        <p:nvCxnSpPr>
          <p:cNvPr id="226" name="Straight Connector 225">
            <a:extLst>
              <a:ext uri="{FF2B5EF4-FFF2-40B4-BE49-F238E27FC236}">
                <a16:creationId xmlns:a16="http://schemas.microsoft.com/office/drawing/2014/main" id="{F7404F34-A82C-4288-8925-C8B3A27BD869}"/>
              </a:ext>
            </a:extLst>
          </p:cNvPr>
          <p:cNvCxnSpPr>
            <a:cxnSpLocks/>
          </p:cNvCxnSpPr>
          <p:nvPr/>
        </p:nvCxnSpPr>
        <p:spPr>
          <a:xfrm>
            <a:off x="2444113" y="4221256"/>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D9A1BB52-AB7C-474C-A536-58C6AC7C1565}"/>
              </a:ext>
            </a:extLst>
          </p:cNvPr>
          <p:cNvCxnSpPr>
            <a:cxnSpLocks/>
          </p:cNvCxnSpPr>
          <p:nvPr/>
        </p:nvCxnSpPr>
        <p:spPr>
          <a:xfrm flipV="1">
            <a:off x="3282148" y="4096854"/>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15B81995-AA3C-4C3C-8F78-DF08AC76B081}"/>
              </a:ext>
            </a:extLst>
          </p:cNvPr>
          <p:cNvCxnSpPr>
            <a:cxnSpLocks/>
          </p:cNvCxnSpPr>
          <p:nvPr/>
        </p:nvCxnSpPr>
        <p:spPr>
          <a:xfrm>
            <a:off x="3720878" y="4089889"/>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54" name="TextBox 253">
            <a:extLst>
              <a:ext uri="{FF2B5EF4-FFF2-40B4-BE49-F238E27FC236}">
                <a16:creationId xmlns:a16="http://schemas.microsoft.com/office/drawing/2014/main" id="{4F80B139-53D9-403D-B19B-9148BAAAAC94}"/>
              </a:ext>
            </a:extLst>
          </p:cNvPr>
          <p:cNvSpPr txBox="1"/>
          <p:nvPr/>
        </p:nvSpPr>
        <p:spPr>
          <a:xfrm>
            <a:off x="11171084" y="5383300"/>
            <a:ext cx="942566" cy="276999"/>
          </a:xfrm>
          <a:prstGeom prst="rect">
            <a:avLst/>
          </a:prstGeom>
          <a:noFill/>
        </p:spPr>
        <p:txBody>
          <a:bodyPr wrap="none" lIns="0" tIns="0" rIns="0" bIns="0" rtlCol="0">
            <a:spAutoFit/>
          </a:bodyPr>
          <a:lstStyle/>
          <a:p>
            <a:r>
              <a:rPr lang="en-US" b="1" dirty="0">
                <a:solidFill>
                  <a:schemeClr val="accent6">
                    <a:lumMod val="75000"/>
                  </a:schemeClr>
                </a:solidFill>
              </a:rPr>
              <a:t>SCANOUT</a:t>
            </a:r>
          </a:p>
        </p:txBody>
      </p:sp>
      <p:grpSp>
        <p:nvGrpSpPr>
          <p:cNvPr id="257" name="Group 256">
            <a:extLst>
              <a:ext uri="{FF2B5EF4-FFF2-40B4-BE49-F238E27FC236}">
                <a16:creationId xmlns:a16="http://schemas.microsoft.com/office/drawing/2014/main" id="{B24444E6-6097-454A-9CAD-30C078DFAE6C}"/>
              </a:ext>
            </a:extLst>
          </p:cNvPr>
          <p:cNvGrpSpPr/>
          <p:nvPr/>
        </p:nvGrpSpPr>
        <p:grpSpPr>
          <a:xfrm>
            <a:off x="3080547" y="3206557"/>
            <a:ext cx="789262" cy="886488"/>
            <a:chOff x="3080547" y="3206557"/>
            <a:chExt cx="789262" cy="886488"/>
          </a:xfrm>
        </p:grpSpPr>
        <p:cxnSp>
          <p:nvCxnSpPr>
            <p:cNvPr id="244" name="Connector: Elbow 243">
              <a:extLst>
                <a:ext uri="{FF2B5EF4-FFF2-40B4-BE49-F238E27FC236}">
                  <a16:creationId xmlns:a16="http://schemas.microsoft.com/office/drawing/2014/main" id="{BDC61040-7930-444E-911D-D6B00C17E2E3}"/>
                </a:ext>
              </a:extLst>
            </p:cNvPr>
            <p:cNvCxnSpPr>
              <a:cxnSpLocks/>
              <a:stCxn id="255" idx="1"/>
              <a:endCxn id="188" idx="3"/>
            </p:cNvCxnSpPr>
            <p:nvPr/>
          </p:nvCxnSpPr>
          <p:spPr>
            <a:xfrm rot="10800000" flipH="1">
              <a:off x="3080547" y="3206557"/>
              <a:ext cx="789262" cy="803860"/>
            </a:xfrm>
            <a:prstGeom prst="bentConnector5">
              <a:avLst>
                <a:gd name="adj1" fmla="val -17493"/>
                <a:gd name="adj2" fmla="val 30927"/>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55" name="Rectangle 254">
              <a:extLst>
                <a:ext uri="{FF2B5EF4-FFF2-40B4-BE49-F238E27FC236}">
                  <a16:creationId xmlns:a16="http://schemas.microsoft.com/office/drawing/2014/main" id="{F219CE9E-20BB-4DD3-8CD1-613C67BDA41F}"/>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78" name="Straight Connector 277">
            <a:extLst>
              <a:ext uri="{FF2B5EF4-FFF2-40B4-BE49-F238E27FC236}">
                <a16:creationId xmlns:a16="http://schemas.microsoft.com/office/drawing/2014/main" id="{55D843F7-97C2-4C99-A218-7E5D36161036}"/>
              </a:ext>
            </a:extLst>
          </p:cNvPr>
          <p:cNvCxnSpPr>
            <a:cxnSpLocks/>
          </p:cNvCxnSpPr>
          <p:nvPr/>
        </p:nvCxnSpPr>
        <p:spPr>
          <a:xfrm>
            <a:off x="2388475" y="5125574"/>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303A9B00-0793-4348-B266-0E3D8055AD37}"/>
              </a:ext>
            </a:extLst>
          </p:cNvPr>
          <p:cNvCxnSpPr>
            <a:cxnSpLocks/>
          </p:cNvCxnSpPr>
          <p:nvPr/>
        </p:nvCxnSpPr>
        <p:spPr>
          <a:xfrm flipV="1">
            <a:off x="3273645" y="5001172"/>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0D797760-68D7-4E19-8851-7E8BE1F95D0F}"/>
              </a:ext>
            </a:extLst>
          </p:cNvPr>
          <p:cNvCxnSpPr>
            <a:cxnSpLocks/>
          </p:cNvCxnSpPr>
          <p:nvPr/>
        </p:nvCxnSpPr>
        <p:spPr>
          <a:xfrm>
            <a:off x="3665240" y="4994207"/>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87" name="Group 286">
            <a:extLst>
              <a:ext uri="{FF2B5EF4-FFF2-40B4-BE49-F238E27FC236}">
                <a16:creationId xmlns:a16="http://schemas.microsoft.com/office/drawing/2014/main" id="{8C0E30C9-71AC-4108-B92C-210106519EF5}"/>
              </a:ext>
            </a:extLst>
          </p:cNvPr>
          <p:cNvGrpSpPr/>
          <p:nvPr/>
        </p:nvGrpSpPr>
        <p:grpSpPr>
          <a:xfrm>
            <a:off x="3024909" y="4110875"/>
            <a:ext cx="789262" cy="886488"/>
            <a:chOff x="3080547" y="3206557"/>
            <a:chExt cx="789262" cy="886488"/>
          </a:xfrm>
        </p:grpSpPr>
        <p:cxnSp>
          <p:nvCxnSpPr>
            <p:cNvPr id="288" name="Connector: Elbow 287">
              <a:extLst>
                <a:ext uri="{FF2B5EF4-FFF2-40B4-BE49-F238E27FC236}">
                  <a16:creationId xmlns:a16="http://schemas.microsoft.com/office/drawing/2014/main" id="{D12C0878-930D-42ED-80C7-D89397737C35}"/>
                </a:ext>
              </a:extLst>
            </p:cNvPr>
            <p:cNvCxnSpPr>
              <a:cxnSpLocks/>
              <a:stCxn id="289" idx="1"/>
            </p:cNvCxnSpPr>
            <p:nvPr/>
          </p:nvCxnSpPr>
          <p:spPr>
            <a:xfrm rot="10800000" flipH="1">
              <a:off x="3080547" y="3206557"/>
              <a:ext cx="789262" cy="803860"/>
            </a:xfrm>
            <a:prstGeom prst="bentConnector5">
              <a:avLst>
                <a:gd name="adj1" fmla="val -17493"/>
                <a:gd name="adj2" fmla="val 35618"/>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89" name="Rectangle 288">
              <a:extLst>
                <a:ext uri="{FF2B5EF4-FFF2-40B4-BE49-F238E27FC236}">
                  <a16:creationId xmlns:a16="http://schemas.microsoft.com/office/drawing/2014/main" id="{7A07AFF9-4A03-48AB-98B0-8BBB4A8F32DB}"/>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0" name="Rectangle 299">
            <a:extLst>
              <a:ext uri="{FF2B5EF4-FFF2-40B4-BE49-F238E27FC236}">
                <a16:creationId xmlns:a16="http://schemas.microsoft.com/office/drawing/2014/main" id="{94223065-91A6-4A13-A8BB-556C68E38BE1}"/>
              </a:ext>
            </a:extLst>
          </p:cNvPr>
          <p:cNvSpPr/>
          <p:nvPr/>
        </p:nvSpPr>
        <p:spPr>
          <a:xfrm>
            <a:off x="5686117" y="4661562"/>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Rectangle 300">
            <a:extLst>
              <a:ext uri="{FF2B5EF4-FFF2-40B4-BE49-F238E27FC236}">
                <a16:creationId xmlns:a16="http://schemas.microsoft.com/office/drawing/2014/main" id="{AB9A6624-3B7C-40CC-816F-081434E5144C}"/>
              </a:ext>
            </a:extLst>
          </p:cNvPr>
          <p:cNvSpPr/>
          <p:nvPr/>
        </p:nvSpPr>
        <p:spPr>
          <a:xfrm>
            <a:off x="5678115" y="3767448"/>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Rectangle 301">
            <a:extLst>
              <a:ext uri="{FF2B5EF4-FFF2-40B4-BE49-F238E27FC236}">
                <a16:creationId xmlns:a16="http://schemas.microsoft.com/office/drawing/2014/main" id="{69DB4E5B-424B-41E2-869D-CA143D8F2DAC}"/>
              </a:ext>
            </a:extLst>
          </p:cNvPr>
          <p:cNvSpPr/>
          <p:nvPr/>
        </p:nvSpPr>
        <p:spPr>
          <a:xfrm>
            <a:off x="5667205" y="2859049"/>
            <a:ext cx="87467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4" name="Straight Connector 303">
            <a:extLst>
              <a:ext uri="{FF2B5EF4-FFF2-40B4-BE49-F238E27FC236}">
                <a16:creationId xmlns:a16="http://schemas.microsoft.com/office/drawing/2014/main" id="{F809F1B3-8BA4-4F05-8FE1-A70F1AC7DE48}"/>
              </a:ext>
            </a:extLst>
          </p:cNvPr>
          <p:cNvCxnSpPr>
            <a:cxnSpLocks/>
          </p:cNvCxnSpPr>
          <p:nvPr/>
        </p:nvCxnSpPr>
        <p:spPr>
          <a:xfrm flipV="1">
            <a:off x="5932269" y="3164904"/>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86D00891-4DD8-48C4-81D4-0762BC74791B}"/>
              </a:ext>
            </a:extLst>
          </p:cNvPr>
          <p:cNvCxnSpPr>
            <a:cxnSpLocks/>
          </p:cNvCxnSpPr>
          <p:nvPr/>
        </p:nvCxnSpPr>
        <p:spPr>
          <a:xfrm>
            <a:off x="6370999" y="3157939"/>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06" name="Group 305">
            <a:extLst>
              <a:ext uri="{FF2B5EF4-FFF2-40B4-BE49-F238E27FC236}">
                <a16:creationId xmlns:a16="http://schemas.microsoft.com/office/drawing/2014/main" id="{01132F7C-56F8-4C10-8C22-E9CA53CC345D}"/>
              </a:ext>
            </a:extLst>
          </p:cNvPr>
          <p:cNvGrpSpPr/>
          <p:nvPr/>
        </p:nvGrpSpPr>
        <p:grpSpPr>
          <a:xfrm>
            <a:off x="6023913" y="2966013"/>
            <a:ext cx="506994" cy="543208"/>
            <a:chOff x="3416648" y="3027741"/>
            <a:chExt cx="549336" cy="543208"/>
          </a:xfrm>
        </p:grpSpPr>
        <p:sp>
          <p:nvSpPr>
            <p:cNvPr id="307" name="Rectangle 306">
              <a:extLst>
                <a:ext uri="{FF2B5EF4-FFF2-40B4-BE49-F238E27FC236}">
                  <a16:creationId xmlns:a16="http://schemas.microsoft.com/office/drawing/2014/main" id="{C067FA1A-E2E7-4454-AACB-658E4C807AE4}"/>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 name="TextBox 307">
              <a:extLst>
                <a:ext uri="{FF2B5EF4-FFF2-40B4-BE49-F238E27FC236}">
                  <a16:creationId xmlns:a16="http://schemas.microsoft.com/office/drawing/2014/main" id="{B5092EC2-087D-4263-8B4D-50807AC1C8C4}"/>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09" name="TextBox 308">
              <a:extLst>
                <a:ext uri="{FF2B5EF4-FFF2-40B4-BE49-F238E27FC236}">
                  <a16:creationId xmlns:a16="http://schemas.microsoft.com/office/drawing/2014/main" id="{ED220824-D2F6-4151-A190-C601A7F1544D}"/>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10" name="Isosceles Triangle 309">
              <a:extLst>
                <a:ext uri="{FF2B5EF4-FFF2-40B4-BE49-F238E27FC236}">
                  <a16:creationId xmlns:a16="http://schemas.microsoft.com/office/drawing/2014/main" id="{7E3F42D1-1367-4C7C-9ABA-8922F9B36602}"/>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cxnSp>
        <p:nvCxnSpPr>
          <p:cNvPr id="312" name="Straight Connector 311">
            <a:extLst>
              <a:ext uri="{FF2B5EF4-FFF2-40B4-BE49-F238E27FC236}">
                <a16:creationId xmlns:a16="http://schemas.microsoft.com/office/drawing/2014/main" id="{D15A1F47-6AF0-4036-8455-236BD44A8BCB}"/>
              </a:ext>
            </a:extLst>
          </p:cNvPr>
          <p:cNvCxnSpPr>
            <a:cxnSpLocks/>
          </p:cNvCxnSpPr>
          <p:nvPr/>
        </p:nvCxnSpPr>
        <p:spPr>
          <a:xfrm flipV="1">
            <a:off x="5943246" y="4055202"/>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A6E6C32-BE82-4AA2-8611-0730CA9EDB4C}"/>
              </a:ext>
            </a:extLst>
          </p:cNvPr>
          <p:cNvCxnSpPr>
            <a:cxnSpLocks/>
          </p:cNvCxnSpPr>
          <p:nvPr/>
        </p:nvCxnSpPr>
        <p:spPr>
          <a:xfrm>
            <a:off x="6381976" y="4048237"/>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19" name="Group 318">
            <a:extLst>
              <a:ext uri="{FF2B5EF4-FFF2-40B4-BE49-F238E27FC236}">
                <a16:creationId xmlns:a16="http://schemas.microsoft.com/office/drawing/2014/main" id="{36F4F82E-3E01-437D-B1D2-1AC466C5B875}"/>
              </a:ext>
            </a:extLst>
          </p:cNvPr>
          <p:cNvGrpSpPr/>
          <p:nvPr/>
        </p:nvGrpSpPr>
        <p:grpSpPr>
          <a:xfrm>
            <a:off x="5743220" y="2961088"/>
            <a:ext cx="798663" cy="1094114"/>
            <a:chOff x="2791164" y="5669941"/>
            <a:chExt cx="798663" cy="1094114"/>
          </a:xfrm>
        </p:grpSpPr>
        <p:cxnSp>
          <p:nvCxnSpPr>
            <p:cNvPr id="320" name="Connector: Elbow 319">
              <a:extLst>
                <a:ext uri="{FF2B5EF4-FFF2-40B4-BE49-F238E27FC236}">
                  <a16:creationId xmlns:a16="http://schemas.microsoft.com/office/drawing/2014/main" id="{B7D7AD7A-86B9-4076-9E77-1C26B843F736}"/>
                </a:ext>
              </a:extLst>
            </p:cNvPr>
            <p:cNvCxnSpPr>
              <a:cxnSpLocks/>
              <a:stCxn id="321" idx="1"/>
              <a:endCxn id="317" idx="3"/>
            </p:cNvCxnSpPr>
            <p:nvPr/>
          </p:nvCxnSpPr>
          <p:spPr>
            <a:xfrm rot="10800000" flipH="1" flipV="1">
              <a:off x="2791164" y="5752568"/>
              <a:ext cx="798663" cy="1011487"/>
            </a:xfrm>
            <a:prstGeom prst="bentConnector5">
              <a:avLst>
                <a:gd name="adj1" fmla="val -18421"/>
                <a:gd name="adj2" fmla="val 65273"/>
                <a:gd name="adj3" fmla="val 115020"/>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21" name="Rectangle 320">
              <a:extLst>
                <a:ext uri="{FF2B5EF4-FFF2-40B4-BE49-F238E27FC236}">
                  <a16:creationId xmlns:a16="http://schemas.microsoft.com/office/drawing/2014/main" id="{8752B5A8-BDF9-4BE7-9A4A-F41C814231E6}"/>
                </a:ext>
              </a:extLst>
            </p:cNvPr>
            <p:cNvSpPr/>
            <p:nvPr/>
          </p:nvSpPr>
          <p:spPr>
            <a:xfrm>
              <a:off x="2791165" y="566994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23" name="Straight Connector 322">
            <a:extLst>
              <a:ext uri="{FF2B5EF4-FFF2-40B4-BE49-F238E27FC236}">
                <a16:creationId xmlns:a16="http://schemas.microsoft.com/office/drawing/2014/main" id="{DEB5EDF4-60E6-4F1F-8A7B-7A9A8406EABC}"/>
              </a:ext>
            </a:extLst>
          </p:cNvPr>
          <p:cNvCxnSpPr>
            <a:cxnSpLocks/>
          </p:cNvCxnSpPr>
          <p:nvPr/>
        </p:nvCxnSpPr>
        <p:spPr>
          <a:xfrm flipV="1">
            <a:off x="5944170" y="4959520"/>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99B7DAD7-6456-45F2-897C-1ACD9DF85F57}"/>
              </a:ext>
            </a:extLst>
          </p:cNvPr>
          <p:cNvCxnSpPr>
            <a:cxnSpLocks/>
          </p:cNvCxnSpPr>
          <p:nvPr/>
        </p:nvCxnSpPr>
        <p:spPr>
          <a:xfrm>
            <a:off x="6326338" y="4952555"/>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30" name="Group 329">
            <a:extLst>
              <a:ext uri="{FF2B5EF4-FFF2-40B4-BE49-F238E27FC236}">
                <a16:creationId xmlns:a16="http://schemas.microsoft.com/office/drawing/2014/main" id="{04BBF137-DF46-44B6-BC8C-99266362F0DD}"/>
              </a:ext>
            </a:extLst>
          </p:cNvPr>
          <p:cNvGrpSpPr/>
          <p:nvPr/>
        </p:nvGrpSpPr>
        <p:grpSpPr>
          <a:xfrm>
            <a:off x="5739388" y="3831253"/>
            <a:ext cx="803420" cy="1128268"/>
            <a:chOff x="1109791" y="1365364"/>
            <a:chExt cx="803420" cy="1128268"/>
          </a:xfrm>
        </p:grpSpPr>
        <p:cxnSp>
          <p:nvCxnSpPr>
            <p:cNvPr id="331" name="Connector: Elbow 330">
              <a:extLst>
                <a:ext uri="{FF2B5EF4-FFF2-40B4-BE49-F238E27FC236}">
                  <a16:creationId xmlns:a16="http://schemas.microsoft.com/office/drawing/2014/main" id="{C3B69E9F-A405-4760-9E38-3198F35E4BE8}"/>
                </a:ext>
              </a:extLst>
            </p:cNvPr>
            <p:cNvCxnSpPr>
              <a:cxnSpLocks/>
              <a:stCxn id="332" idx="1"/>
              <a:endCxn id="328" idx="3"/>
            </p:cNvCxnSpPr>
            <p:nvPr/>
          </p:nvCxnSpPr>
          <p:spPr>
            <a:xfrm rot="10800000" flipH="1" flipV="1">
              <a:off x="1109791" y="1447992"/>
              <a:ext cx="803420" cy="1045640"/>
            </a:xfrm>
            <a:prstGeom prst="bentConnector5">
              <a:avLst>
                <a:gd name="adj1" fmla="val -19066"/>
                <a:gd name="adj2" fmla="val 62820"/>
                <a:gd name="adj3" fmla="val 12258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2" name="Rectangle 331">
              <a:extLst>
                <a:ext uri="{FF2B5EF4-FFF2-40B4-BE49-F238E27FC236}">
                  <a16:creationId xmlns:a16="http://schemas.microsoft.com/office/drawing/2014/main" id="{B341BDC4-DDD8-4429-AED4-FF9B0675082D}"/>
                </a:ext>
              </a:extLst>
            </p:cNvPr>
            <p:cNvSpPr/>
            <p:nvPr/>
          </p:nvSpPr>
          <p:spPr>
            <a:xfrm>
              <a:off x="1109791" y="1365364"/>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6" name="Group 345">
            <a:extLst>
              <a:ext uri="{FF2B5EF4-FFF2-40B4-BE49-F238E27FC236}">
                <a16:creationId xmlns:a16="http://schemas.microsoft.com/office/drawing/2014/main" id="{E083D4EA-0533-4248-81EC-615FA54696CE}"/>
              </a:ext>
            </a:extLst>
          </p:cNvPr>
          <p:cNvGrpSpPr/>
          <p:nvPr/>
        </p:nvGrpSpPr>
        <p:grpSpPr>
          <a:xfrm>
            <a:off x="3872283" y="4784448"/>
            <a:ext cx="2020701" cy="884318"/>
            <a:chOff x="3872283" y="4784448"/>
            <a:chExt cx="2020701" cy="884318"/>
          </a:xfrm>
        </p:grpSpPr>
        <p:grpSp>
          <p:nvGrpSpPr>
            <p:cNvPr id="335" name="Group 334">
              <a:extLst>
                <a:ext uri="{FF2B5EF4-FFF2-40B4-BE49-F238E27FC236}">
                  <a16:creationId xmlns:a16="http://schemas.microsoft.com/office/drawing/2014/main" id="{74A847B0-BEAD-4692-8F31-34F1A8E44679}"/>
                </a:ext>
              </a:extLst>
            </p:cNvPr>
            <p:cNvGrpSpPr/>
            <p:nvPr/>
          </p:nvGrpSpPr>
          <p:grpSpPr>
            <a:xfrm>
              <a:off x="3872283" y="5001174"/>
              <a:ext cx="1070884" cy="667592"/>
              <a:chOff x="2272079" y="1452175"/>
              <a:chExt cx="1070884" cy="667592"/>
            </a:xfrm>
          </p:grpSpPr>
          <p:cxnSp>
            <p:nvCxnSpPr>
              <p:cNvPr id="336" name="Connector: Elbow 335">
                <a:extLst>
                  <a:ext uri="{FF2B5EF4-FFF2-40B4-BE49-F238E27FC236}">
                    <a16:creationId xmlns:a16="http://schemas.microsoft.com/office/drawing/2014/main" id="{FAE40B76-31C6-4B4D-90C6-46B95BDFBEE5}"/>
                  </a:ext>
                </a:extLst>
              </p:cNvPr>
              <p:cNvCxnSpPr>
                <a:cxnSpLocks/>
                <a:stCxn id="337" idx="1"/>
                <a:endCxn id="285" idx="3"/>
              </p:cNvCxnSpPr>
              <p:nvPr/>
            </p:nvCxnSpPr>
            <p:spPr>
              <a:xfrm rot="10800000">
                <a:off x="2272079" y="1452175"/>
                <a:ext cx="886126" cy="584965"/>
              </a:xfrm>
              <a:prstGeom prst="bentConnector3">
                <a:avLst>
                  <a:gd name="adj1" fmla="val 765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7" name="Rectangle 336">
                <a:extLst>
                  <a:ext uri="{FF2B5EF4-FFF2-40B4-BE49-F238E27FC236}">
                    <a16:creationId xmlns:a16="http://schemas.microsoft.com/office/drawing/2014/main" id="{216939F6-8433-4BAF-82D7-801BC5AF7D50}"/>
                  </a:ext>
                </a:extLst>
              </p:cNvPr>
              <p:cNvSpPr/>
              <p:nvPr/>
            </p:nvSpPr>
            <p:spPr>
              <a:xfrm>
                <a:off x="3158205" y="195451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1" name="Connector: Elbow 340">
              <a:extLst>
                <a:ext uri="{FF2B5EF4-FFF2-40B4-BE49-F238E27FC236}">
                  <a16:creationId xmlns:a16="http://schemas.microsoft.com/office/drawing/2014/main" id="{66B8E67D-E398-4C69-93AF-7EC27C4903E9}"/>
                </a:ext>
              </a:extLst>
            </p:cNvPr>
            <p:cNvCxnSpPr>
              <a:cxnSpLocks/>
              <a:stCxn id="337" idx="1"/>
              <a:endCxn id="344" idx="1"/>
            </p:cNvCxnSpPr>
            <p:nvPr/>
          </p:nvCxnSpPr>
          <p:spPr>
            <a:xfrm rot="10800000" flipH="1">
              <a:off x="4758408" y="4867076"/>
              <a:ext cx="949817" cy="719062"/>
            </a:xfrm>
            <a:prstGeom prst="bentConnector3">
              <a:avLst>
                <a:gd name="adj1" fmla="val 6743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44" name="Rectangle 343">
              <a:extLst>
                <a:ext uri="{FF2B5EF4-FFF2-40B4-BE49-F238E27FC236}">
                  <a16:creationId xmlns:a16="http://schemas.microsoft.com/office/drawing/2014/main" id="{25A8B3B8-45E9-4DBA-A805-E7D883745939}"/>
                </a:ext>
              </a:extLst>
            </p:cNvPr>
            <p:cNvSpPr/>
            <p:nvPr/>
          </p:nvSpPr>
          <p:spPr>
            <a:xfrm>
              <a:off x="5708226" y="478444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65" name="Straight Connector 364">
            <a:extLst>
              <a:ext uri="{FF2B5EF4-FFF2-40B4-BE49-F238E27FC236}">
                <a16:creationId xmlns:a16="http://schemas.microsoft.com/office/drawing/2014/main" id="{3F39781E-EADC-4A35-AB4F-25DDA5514049}"/>
              </a:ext>
            </a:extLst>
          </p:cNvPr>
          <p:cNvCxnSpPr>
            <a:cxnSpLocks/>
          </p:cNvCxnSpPr>
          <p:nvPr/>
        </p:nvCxnSpPr>
        <p:spPr>
          <a:xfrm>
            <a:off x="5221113" y="3270709"/>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1228617F-AF73-4308-B58E-AC159462E025}"/>
              </a:ext>
            </a:extLst>
          </p:cNvPr>
          <p:cNvCxnSpPr>
            <a:cxnSpLocks/>
          </p:cNvCxnSpPr>
          <p:nvPr/>
        </p:nvCxnSpPr>
        <p:spPr>
          <a:xfrm>
            <a:off x="5227053" y="4199753"/>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669F12C-0DA1-47BA-BE95-E03648C480B7}"/>
              </a:ext>
            </a:extLst>
          </p:cNvPr>
          <p:cNvCxnSpPr>
            <a:cxnSpLocks/>
          </p:cNvCxnSpPr>
          <p:nvPr/>
        </p:nvCxnSpPr>
        <p:spPr>
          <a:xfrm>
            <a:off x="5074006" y="5038057"/>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83" name="Cloud 182">
            <a:extLst>
              <a:ext uri="{FF2B5EF4-FFF2-40B4-BE49-F238E27FC236}">
                <a16:creationId xmlns:a16="http://schemas.microsoft.com/office/drawing/2014/main" id="{8F64C1B6-D13B-4BE9-8DB5-216ECE7DB590}"/>
              </a:ext>
            </a:extLst>
          </p:cNvPr>
          <p:cNvSpPr/>
          <p:nvPr/>
        </p:nvSpPr>
        <p:spPr>
          <a:xfrm>
            <a:off x="4188854" y="2842512"/>
            <a:ext cx="1250237" cy="25407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202" name="Cloud 201">
            <a:extLst>
              <a:ext uri="{FF2B5EF4-FFF2-40B4-BE49-F238E27FC236}">
                <a16:creationId xmlns:a16="http://schemas.microsoft.com/office/drawing/2014/main" id="{4EE83256-218A-41D9-BD00-F46C4E79D28C}"/>
              </a:ext>
            </a:extLst>
          </p:cNvPr>
          <p:cNvSpPr/>
          <p:nvPr/>
        </p:nvSpPr>
        <p:spPr>
          <a:xfrm>
            <a:off x="1409601" y="2940955"/>
            <a:ext cx="1323868" cy="24967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382" name="Rectangle 381">
            <a:extLst>
              <a:ext uri="{FF2B5EF4-FFF2-40B4-BE49-F238E27FC236}">
                <a16:creationId xmlns:a16="http://schemas.microsoft.com/office/drawing/2014/main" id="{B1CB8C42-ACF7-470B-A526-C2C55887CBC3}"/>
              </a:ext>
            </a:extLst>
          </p:cNvPr>
          <p:cNvSpPr/>
          <p:nvPr/>
        </p:nvSpPr>
        <p:spPr>
          <a:xfrm>
            <a:off x="8391478" y="4532401"/>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3" name="Rectangle 382">
            <a:extLst>
              <a:ext uri="{FF2B5EF4-FFF2-40B4-BE49-F238E27FC236}">
                <a16:creationId xmlns:a16="http://schemas.microsoft.com/office/drawing/2014/main" id="{18B19525-EE22-42A2-AE8B-6EEF98840F44}"/>
              </a:ext>
            </a:extLst>
          </p:cNvPr>
          <p:cNvSpPr/>
          <p:nvPr/>
        </p:nvSpPr>
        <p:spPr>
          <a:xfrm>
            <a:off x="8383476" y="3638287"/>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4" name="Rectangle 383">
            <a:extLst>
              <a:ext uri="{FF2B5EF4-FFF2-40B4-BE49-F238E27FC236}">
                <a16:creationId xmlns:a16="http://schemas.microsoft.com/office/drawing/2014/main" id="{58E45F55-4466-461A-AE83-F3A2A3D7D6CD}"/>
              </a:ext>
            </a:extLst>
          </p:cNvPr>
          <p:cNvSpPr/>
          <p:nvPr/>
        </p:nvSpPr>
        <p:spPr>
          <a:xfrm>
            <a:off x="8372566" y="2671699"/>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6" name="Straight Connector 385">
            <a:extLst>
              <a:ext uri="{FF2B5EF4-FFF2-40B4-BE49-F238E27FC236}">
                <a16:creationId xmlns:a16="http://schemas.microsoft.com/office/drawing/2014/main" id="{92E8C597-26B0-4C07-B1AE-02114D5C147A}"/>
              </a:ext>
            </a:extLst>
          </p:cNvPr>
          <p:cNvCxnSpPr>
            <a:cxnSpLocks/>
          </p:cNvCxnSpPr>
          <p:nvPr/>
        </p:nvCxnSpPr>
        <p:spPr>
          <a:xfrm flipV="1">
            <a:off x="8637630" y="3035743"/>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7" name="Straight Connector 386">
            <a:extLst>
              <a:ext uri="{FF2B5EF4-FFF2-40B4-BE49-F238E27FC236}">
                <a16:creationId xmlns:a16="http://schemas.microsoft.com/office/drawing/2014/main" id="{3944D5BD-4E50-452E-9E04-8F07D284AD11}"/>
              </a:ext>
            </a:extLst>
          </p:cNvPr>
          <p:cNvCxnSpPr>
            <a:cxnSpLocks/>
          </p:cNvCxnSpPr>
          <p:nvPr/>
        </p:nvCxnSpPr>
        <p:spPr>
          <a:xfrm>
            <a:off x="9076360" y="3028778"/>
            <a:ext cx="97261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88" name="Group 387">
            <a:extLst>
              <a:ext uri="{FF2B5EF4-FFF2-40B4-BE49-F238E27FC236}">
                <a16:creationId xmlns:a16="http://schemas.microsoft.com/office/drawing/2014/main" id="{EF46C4CE-21AE-4C55-A161-D2F091A14F6B}"/>
              </a:ext>
            </a:extLst>
          </p:cNvPr>
          <p:cNvGrpSpPr/>
          <p:nvPr/>
        </p:nvGrpSpPr>
        <p:grpSpPr>
          <a:xfrm>
            <a:off x="8729274" y="2836852"/>
            <a:ext cx="506994" cy="543208"/>
            <a:chOff x="3416648" y="3027741"/>
            <a:chExt cx="549336" cy="543208"/>
          </a:xfrm>
        </p:grpSpPr>
        <p:sp>
          <p:nvSpPr>
            <p:cNvPr id="389" name="Rectangle 388">
              <a:extLst>
                <a:ext uri="{FF2B5EF4-FFF2-40B4-BE49-F238E27FC236}">
                  <a16:creationId xmlns:a16="http://schemas.microsoft.com/office/drawing/2014/main" id="{1234C466-00B3-48E1-99BB-B77B76A97A44}"/>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0" name="TextBox 389">
              <a:extLst>
                <a:ext uri="{FF2B5EF4-FFF2-40B4-BE49-F238E27FC236}">
                  <a16:creationId xmlns:a16="http://schemas.microsoft.com/office/drawing/2014/main" id="{2484C663-00C9-4D21-B527-968206B905E2}"/>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91" name="TextBox 390">
              <a:extLst>
                <a:ext uri="{FF2B5EF4-FFF2-40B4-BE49-F238E27FC236}">
                  <a16:creationId xmlns:a16="http://schemas.microsoft.com/office/drawing/2014/main" id="{66EBF42B-526C-4460-B3A9-AE27195F1AC9}"/>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92" name="Isosceles Triangle 391">
              <a:extLst>
                <a:ext uri="{FF2B5EF4-FFF2-40B4-BE49-F238E27FC236}">
                  <a16:creationId xmlns:a16="http://schemas.microsoft.com/office/drawing/2014/main" id="{06FC0967-4745-4CB4-8148-905537B02D8A}"/>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cxnSp>
        <p:nvCxnSpPr>
          <p:cNvPr id="394" name="Straight Connector 393">
            <a:extLst>
              <a:ext uri="{FF2B5EF4-FFF2-40B4-BE49-F238E27FC236}">
                <a16:creationId xmlns:a16="http://schemas.microsoft.com/office/drawing/2014/main" id="{048B6654-C8FF-4552-9F30-7BF914333971}"/>
              </a:ext>
            </a:extLst>
          </p:cNvPr>
          <p:cNvCxnSpPr>
            <a:cxnSpLocks/>
          </p:cNvCxnSpPr>
          <p:nvPr/>
        </p:nvCxnSpPr>
        <p:spPr>
          <a:xfrm flipV="1">
            <a:off x="8648607" y="3926041"/>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49E6918D-0079-4CD0-A6FD-41894E6C3B29}"/>
              </a:ext>
            </a:extLst>
          </p:cNvPr>
          <p:cNvCxnSpPr>
            <a:cxnSpLocks/>
          </p:cNvCxnSpPr>
          <p:nvPr/>
        </p:nvCxnSpPr>
        <p:spPr>
          <a:xfrm>
            <a:off x="9087337" y="3919076"/>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3" name="Rectangle 402">
            <a:extLst>
              <a:ext uri="{FF2B5EF4-FFF2-40B4-BE49-F238E27FC236}">
                <a16:creationId xmlns:a16="http://schemas.microsoft.com/office/drawing/2014/main" id="{6E948AF6-898B-4111-9910-2C1A9A1E1202}"/>
              </a:ext>
            </a:extLst>
          </p:cNvPr>
          <p:cNvSpPr/>
          <p:nvPr/>
        </p:nvSpPr>
        <p:spPr>
          <a:xfrm>
            <a:off x="8438125" y="282289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5" name="Straight Connector 404">
            <a:extLst>
              <a:ext uri="{FF2B5EF4-FFF2-40B4-BE49-F238E27FC236}">
                <a16:creationId xmlns:a16="http://schemas.microsoft.com/office/drawing/2014/main" id="{F595C38D-73BC-4988-9EF8-44E803A93BB4}"/>
              </a:ext>
            </a:extLst>
          </p:cNvPr>
          <p:cNvCxnSpPr>
            <a:cxnSpLocks/>
          </p:cNvCxnSpPr>
          <p:nvPr/>
        </p:nvCxnSpPr>
        <p:spPr>
          <a:xfrm flipV="1">
            <a:off x="8649531" y="4830359"/>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4E59F14A-CC4F-495A-9C8D-11D5C84E77FD}"/>
              </a:ext>
            </a:extLst>
          </p:cNvPr>
          <p:cNvCxnSpPr>
            <a:cxnSpLocks/>
          </p:cNvCxnSpPr>
          <p:nvPr/>
        </p:nvCxnSpPr>
        <p:spPr>
          <a:xfrm>
            <a:off x="9031699" y="4823394"/>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12" name="Group 411">
            <a:extLst>
              <a:ext uri="{FF2B5EF4-FFF2-40B4-BE49-F238E27FC236}">
                <a16:creationId xmlns:a16="http://schemas.microsoft.com/office/drawing/2014/main" id="{81648389-B33F-4263-B03A-4FAAACBDEA68}"/>
              </a:ext>
            </a:extLst>
          </p:cNvPr>
          <p:cNvGrpSpPr/>
          <p:nvPr/>
        </p:nvGrpSpPr>
        <p:grpSpPr>
          <a:xfrm>
            <a:off x="8438124" y="3035745"/>
            <a:ext cx="798143" cy="896120"/>
            <a:chOff x="338319" y="2962158"/>
            <a:chExt cx="798143" cy="896120"/>
          </a:xfrm>
        </p:grpSpPr>
        <p:cxnSp>
          <p:nvCxnSpPr>
            <p:cNvPr id="413" name="Connector: Elbow 412">
              <a:extLst>
                <a:ext uri="{FF2B5EF4-FFF2-40B4-BE49-F238E27FC236}">
                  <a16:creationId xmlns:a16="http://schemas.microsoft.com/office/drawing/2014/main" id="{40D2351F-03ED-4921-8D39-F8137B575875}"/>
                </a:ext>
              </a:extLst>
            </p:cNvPr>
            <p:cNvCxnSpPr>
              <a:cxnSpLocks/>
              <a:stCxn id="414" idx="1"/>
              <a:endCxn id="391" idx="3"/>
            </p:cNvCxnSpPr>
            <p:nvPr/>
          </p:nvCxnSpPr>
          <p:spPr>
            <a:xfrm rot="10800000" flipH="1">
              <a:off x="338319" y="2962158"/>
              <a:ext cx="798143" cy="813493"/>
            </a:xfrm>
            <a:prstGeom prst="bentConnector5">
              <a:avLst>
                <a:gd name="adj1" fmla="val -21554"/>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14" name="Rectangle 413">
              <a:extLst>
                <a:ext uri="{FF2B5EF4-FFF2-40B4-BE49-F238E27FC236}">
                  <a16:creationId xmlns:a16="http://schemas.microsoft.com/office/drawing/2014/main" id="{5308276E-4359-4617-8154-DDDA7EC9809A}"/>
                </a:ext>
              </a:extLst>
            </p:cNvPr>
            <p:cNvSpPr/>
            <p:nvPr/>
          </p:nvSpPr>
          <p:spPr>
            <a:xfrm>
              <a:off x="338320" y="3693022"/>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5" name="Straight Connector 414">
            <a:extLst>
              <a:ext uri="{FF2B5EF4-FFF2-40B4-BE49-F238E27FC236}">
                <a16:creationId xmlns:a16="http://schemas.microsoft.com/office/drawing/2014/main" id="{C6AAB6CC-E771-4010-99D2-88517CA12CD2}"/>
              </a:ext>
            </a:extLst>
          </p:cNvPr>
          <p:cNvCxnSpPr>
            <a:cxnSpLocks/>
          </p:cNvCxnSpPr>
          <p:nvPr/>
        </p:nvCxnSpPr>
        <p:spPr>
          <a:xfrm>
            <a:off x="7926474" y="3141548"/>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7E5A9A2-B04B-410A-BD31-9DF9E2F50BFD}"/>
              </a:ext>
            </a:extLst>
          </p:cNvPr>
          <p:cNvCxnSpPr>
            <a:cxnSpLocks/>
          </p:cNvCxnSpPr>
          <p:nvPr/>
        </p:nvCxnSpPr>
        <p:spPr>
          <a:xfrm>
            <a:off x="7932414" y="4070592"/>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649873E-B225-4EA4-A7E6-943F2B099A6B}"/>
              </a:ext>
            </a:extLst>
          </p:cNvPr>
          <p:cNvCxnSpPr>
            <a:cxnSpLocks/>
          </p:cNvCxnSpPr>
          <p:nvPr/>
        </p:nvCxnSpPr>
        <p:spPr>
          <a:xfrm>
            <a:off x="7779367" y="4908896"/>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20" name="Group 419">
            <a:extLst>
              <a:ext uri="{FF2B5EF4-FFF2-40B4-BE49-F238E27FC236}">
                <a16:creationId xmlns:a16="http://schemas.microsoft.com/office/drawing/2014/main" id="{8DDF185D-8C4B-4EE7-8BCA-ED589E7F6B3F}"/>
              </a:ext>
            </a:extLst>
          </p:cNvPr>
          <p:cNvGrpSpPr/>
          <p:nvPr/>
        </p:nvGrpSpPr>
        <p:grpSpPr>
          <a:xfrm>
            <a:off x="6530907" y="2460060"/>
            <a:ext cx="2101302" cy="704844"/>
            <a:chOff x="3863951" y="6010195"/>
            <a:chExt cx="2101302" cy="704844"/>
          </a:xfrm>
        </p:grpSpPr>
        <p:grpSp>
          <p:nvGrpSpPr>
            <p:cNvPr id="421" name="Group 420">
              <a:extLst>
                <a:ext uri="{FF2B5EF4-FFF2-40B4-BE49-F238E27FC236}">
                  <a16:creationId xmlns:a16="http://schemas.microsoft.com/office/drawing/2014/main" id="{4743B4FA-FC81-4DA7-AF0E-B0CDC1027252}"/>
                </a:ext>
              </a:extLst>
            </p:cNvPr>
            <p:cNvGrpSpPr/>
            <p:nvPr/>
          </p:nvGrpSpPr>
          <p:grpSpPr>
            <a:xfrm>
              <a:off x="3863951" y="6010195"/>
              <a:ext cx="1184846" cy="704844"/>
              <a:chOff x="2263747" y="2461196"/>
              <a:chExt cx="1184846" cy="704844"/>
            </a:xfrm>
          </p:grpSpPr>
          <p:cxnSp>
            <p:nvCxnSpPr>
              <p:cNvPr id="424" name="Connector: Elbow 423">
                <a:extLst>
                  <a:ext uri="{FF2B5EF4-FFF2-40B4-BE49-F238E27FC236}">
                    <a16:creationId xmlns:a16="http://schemas.microsoft.com/office/drawing/2014/main" id="{99A8098D-D07B-4F93-BF96-0F5F7C9A4B43}"/>
                  </a:ext>
                </a:extLst>
              </p:cNvPr>
              <p:cNvCxnSpPr>
                <a:cxnSpLocks/>
                <a:stCxn id="425" idx="1"/>
                <a:endCxn id="309" idx="3"/>
              </p:cNvCxnSpPr>
              <p:nvPr/>
            </p:nvCxnSpPr>
            <p:spPr>
              <a:xfrm rot="10800000" flipV="1">
                <a:off x="2263747" y="2543823"/>
                <a:ext cx="1000088" cy="622217"/>
              </a:xfrm>
              <a:prstGeom prst="bentConnector3">
                <a:avLst>
                  <a:gd name="adj1" fmla="val 771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5" name="Rectangle 424">
                <a:extLst>
                  <a:ext uri="{FF2B5EF4-FFF2-40B4-BE49-F238E27FC236}">
                    <a16:creationId xmlns:a16="http://schemas.microsoft.com/office/drawing/2014/main" id="{3A05144B-9F45-44C0-9EC0-264928444428}"/>
                  </a:ext>
                </a:extLst>
              </p:cNvPr>
              <p:cNvSpPr/>
              <p:nvPr/>
            </p:nvSpPr>
            <p:spPr>
              <a:xfrm>
                <a:off x="3263835" y="2461196"/>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22" name="Connector: Elbow 421">
              <a:extLst>
                <a:ext uri="{FF2B5EF4-FFF2-40B4-BE49-F238E27FC236}">
                  <a16:creationId xmlns:a16="http://schemas.microsoft.com/office/drawing/2014/main" id="{0B1CB481-EF78-4FC6-8957-E9956E0AA3EF}"/>
                </a:ext>
              </a:extLst>
            </p:cNvPr>
            <p:cNvCxnSpPr>
              <a:cxnSpLocks/>
              <a:stCxn id="425" idx="1"/>
              <a:endCxn id="423" idx="1"/>
            </p:cNvCxnSpPr>
            <p:nvPr/>
          </p:nvCxnSpPr>
          <p:spPr>
            <a:xfrm rot="10800000" flipH="1" flipV="1">
              <a:off x="4864039" y="6092822"/>
              <a:ext cx="916456" cy="349485"/>
            </a:xfrm>
            <a:prstGeom prst="bentConnector3">
              <a:avLst>
                <a:gd name="adj1" fmla="val 816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3" name="Rectangle 422">
              <a:extLst>
                <a:ext uri="{FF2B5EF4-FFF2-40B4-BE49-F238E27FC236}">
                  <a16:creationId xmlns:a16="http://schemas.microsoft.com/office/drawing/2014/main" id="{D1BE2F4F-9F73-462B-A533-143B386EDDFD}"/>
                </a:ext>
              </a:extLst>
            </p:cNvPr>
            <p:cNvSpPr/>
            <p:nvPr/>
          </p:nvSpPr>
          <p:spPr>
            <a:xfrm>
              <a:off x="5780495" y="6359680"/>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34" name="Connector: Elbow 433">
            <a:extLst>
              <a:ext uri="{FF2B5EF4-FFF2-40B4-BE49-F238E27FC236}">
                <a16:creationId xmlns:a16="http://schemas.microsoft.com/office/drawing/2014/main" id="{C5E2DE02-5CC1-432B-8E38-40109300172E}"/>
              </a:ext>
            </a:extLst>
          </p:cNvPr>
          <p:cNvCxnSpPr>
            <a:cxnSpLocks/>
          </p:cNvCxnSpPr>
          <p:nvPr/>
        </p:nvCxnSpPr>
        <p:spPr>
          <a:xfrm rot="10800000" flipH="1">
            <a:off x="8375845" y="3920081"/>
            <a:ext cx="798143" cy="813493"/>
          </a:xfrm>
          <a:prstGeom prst="bentConnector5">
            <a:avLst>
              <a:gd name="adj1" fmla="val -18011"/>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35" name="Connector: Elbow 434">
            <a:extLst>
              <a:ext uri="{FF2B5EF4-FFF2-40B4-BE49-F238E27FC236}">
                <a16:creationId xmlns:a16="http://schemas.microsoft.com/office/drawing/2014/main" id="{BEC9799C-D417-45C3-9ADA-E563ED1AA2C8}"/>
              </a:ext>
            </a:extLst>
          </p:cNvPr>
          <p:cNvCxnSpPr>
            <a:cxnSpLocks/>
            <a:stCxn id="254" idx="1"/>
            <a:endCxn id="410" idx="3"/>
          </p:cNvCxnSpPr>
          <p:nvPr/>
        </p:nvCxnSpPr>
        <p:spPr>
          <a:xfrm rot="10800000">
            <a:off x="9248170" y="4830360"/>
            <a:ext cx="1922915" cy="691440"/>
          </a:xfrm>
          <a:prstGeom prst="bentConnector3">
            <a:avLst>
              <a:gd name="adj1" fmla="val 872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04" name="Trapezoid 203">
            <a:extLst>
              <a:ext uri="{FF2B5EF4-FFF2-40B4-BE49-F238E27FC236}">
                <a16:creationId xmlns:a16="http://schemas.microsoft.com/office/drawing/2014/main" id="{4A3B92E3-F707-457B-9B1A-B9A846502901}"/>
              </a:ext>
            </a:extLst>
          </p:cNvPr>
          <p:cNvSpPr/>
          <p:nvPr/>
        </p:nvSpPr>
        <p:spPr>
          <a:xfrm rot="16200000" flipV="1">
            <a:off x="2928229" y="3084269"/>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27" name="Trapezoid 226">
            <a:extLst>
              <a:ext uri="{FF2B5EF4-FFF2-40B4-BE49-F238E27FC236}">
                <a16:creationId xmlns:a16="http://schemas.microsoft.com/office/drawing/2014/main" id="{D37CAAD0-7B0F-4769-B4CB-2A44F36EBC22}"/>
              </a:ext>
            </a:extLst>
          </p:cNvPr>
          <p:cNvSpPr/>
          <p:nvPr/>
        </p:nvSpPr>
        <p:spPr>
          <a:xfrm rot="16200000" flipV="1">
            <a:off x="2939206" y="3974567"/>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9" name="Trapezoid 278">
            <a:extLst>
              <a:ext uri="{FF2B5EF4-FFF2-40B4-BE49-F238E27FC236}">
                <a16:creationId xmlns:a16="http://schemas.microsoft.com/office/drawing/2014/main" id="{C5B54834-FA8F-4F0C-B147-2CCD15F3B4FF}"/>
              </a:ext>
            </a:extLst>
          </p:cNvPr>
          <p:cNvSpPr/>
          <p:nvPr/>
        </p:nvSpPr>
        <p:spPr>
          <a:xfrm rot="16200000" flipV="1">
            <a:off x="2930703" y="4878885"/>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3" name="Trapezoid 302">
            <a:extLst>
              <a:ext uri="{FF2B5EF4-FFF2-40B4-BE49-F238E27FC236}">
                <a16:creationId xmlns:a16="http://schemas.microsoft.com/office/drawing/2014/main" id="{D7EBA514-4E0B-41FC-BC70-43FE4E136430}"/>
              </a:ext>
            </a:extLst>
          </p:cNvPr>
          <p:cNvSpPr/>
          <p:nvPr/>
        </p:nvSpPr>
        <p:spPr>
          <a:xfrm rot="16200000" flipV="1">
            <a:off x="5589327" y="3042617"/>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11" name="Trapezoid 310">
            <a:extLst>
              <a:ext uri="{FF2B5EF4-FFF2-40B4-BE49-F238E27FC236}">
                <a16:creationId xmlns:a16="http://schemas.microsoft.com/office/drawing/2014/main" id="{4C7D9E04-C51B-4CC2-80BE-3A952CF43527}"/>
              </a:ext>
            </a:extLst>
          </p:cNvPr>
          <p:cNvSpPr/>
          <p:nvPr/>
        </p:nvSpPr>
        <p:spPr>
          <a:xfrm rot="16200000" flipV="1">
            <a:off x="5600304" y="3932915"/>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22" name="Trapezoid 321">
            <a:extLst>
              <a:ext uri="{FF2B5EF4-FFF2-40B4-BE49-F238E27FC236}">
                <a16:creationId xmlns:a16="http://schemas.microsoft.com/office/drawing/2014/main" id="{95138803-CEAC-4174-962F-A432A37CBFF8}"/>
              </a:ext>
            </a:extLst>
          </p:cNvPr>
          <p:cNvSpPr/>
          <p:nvPr/>
        </p:nvSpPr>
        <p:spPr>
          <a:xfrm rot="16200000" flipV="1">
            <a:off x="5601228" y="4837233"/>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85" name="Trapezoid 384">
            <a:extLst>
              <a:ext uri="{FF2B5EF4-FFF2-40B4-BE49-F238E27FC236}">
                <a16:creationId xmlns:a16="http://schemas.microsoft.com/office/drawing/2014/main" id="{CC74C6D2-983F-48E9-9C42-E5B671D3223F}"/>
              </a:ext>
            </a:extLst>
          </p:cNvPr>
          <p:cNvSpPr/>
          <p:nvPr/>
        </p:nvSpPr>
        <p:spPr>
          <a:xfrm rot="16200000" flipV="1">
            <a:off x="8294688" y="2913456"/>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93" name="Trapezoid 392">
            <a:extLst>
              <a:ext uri="{FF2B5EF4-FFF2-40B4-BE49-F238E27FC236}">
                <a16:creationId xmlns:a16="http://schemas.microsoft.com/office/drawing/2014/main" id="{F2927DD8-7775-47D1-AE7E-2710C5D8119F}"/>
              </a:ext>
            </a:extLst>
          </p:cNvPr>
          <p:cNvSpPr/>
          <p:nvPr/>
        </p:nvSpPr>
        <p:spPr>
          <a:xfrm rot="16200000" flipV="1">
            <a:off x="8305665" y="3803754"/>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04" name="Trapezoid 403">
            <a:extLst>
              <a:ext uri="{FF2B5EF4-FFF2-40B4-BE49-F238E27FC236}">
                <a16:creationId xmlns:a16="http://schemas.microsoft.com/office/drawing/2014/main" id="{A842606B-E7A8-4581-9D35-FC5BD5053DCF}"/>
              </a:ext>
            </a:extLst>
          </p:cNvPr>
          <p:cNvSpPr/>
          <p:nvPr/>
        </p:nvSpPr>
        <p:spPr>
          <a:xfrm rot="16200000" flipV="1">
            <a:off x="8306589" y="4708072"/>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07" name="Cloud 106">
            <a:extLst>
              <a:ext uri="{FF2B5EF4-FFF2-40B4-BE49-F238E27FC236}">
                <a16:creationId xmlns:a16="http://schemas.microsoft.com/office/drawing/2014/main" id="{EE3B0C07-CB16-4937-A2B9-5F091CAFDE12}"/>
              </a:ext>
            </a:extLst>
          </p:cNvPr>
          <p:cNvSpPr/>
          <p:nvPr/>
        </p:nvSpPr>
        <p:spPr>
          <a:xfrm>
            <a:off x="9547975" y="2892171"/>
            <a:ext cx="1323868" cy="245385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88" name="Cloud 87">
            <a:extLst>
              <a:ext uri="{FF2B5EF4-FFF2-40B4-BE49-F238E27FC236}">
                <a16:creationId xmlns:a16="http://schemas.microsoft.com/office/drawing/2014/main" id="{F7B8C737-3718-4FD7-9944-DF284FFA438A}"/>
              </a:ext>
            </a:extLst>
          </p:cNvPr>
          <p:cNvSpPr/>
          <p:nvPr/>
        </p:nvSpPr>
        <p:spPr>
          <a:xfrm>
            <a:off x="6780907" y="2923034"/>
            <a:ext cx="1323868" cy="24602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pic>
        <p:nvPicPr>
          <p:cNvPr id="150" name="Picture 149">
            <a:extLst>
              <a:ext uri="{FF2B5EF4-FFF2-40B4-BE49-F238E27FC236}">
                <a16:creationId xmlns:a16="http://schemas.microsoft.com/office/drawing/2014/main" id="{48D48768-4C49-4240-8CF8-A2441D65F132}"/>
              </a:ext>
            </a:extLst>
          </p:cNvPr>
          <p:cNvPicPr>
            <a:picLocks noChangeAspect="1"/>
          </p:cNvPicPr>
          <p:nvPr/>
        </p:nvPicPr>
        <p:blipFill>
          <a:blip r:embed="rId2"/>
          <a:stretch>
            <a:fillRect/>
          </a:stretch>
        </p:blipFill>
        <p:spPr>
          <a:xfrm>
            <a:off x="8445862" y="330413"/>
            <a:ext cx="2805739" cy="1720501"/>
          </a:xfrm>
          <a:prstGeom prst="rect">
            <a:avLst/>
          </a:prstGeom>
        </p:spPr>
      </p:pic>
      <p:cxnSp>
        <p:nvCxnSpPr>
          <p:cNvPr id="161" name="Straight Connector 74">
            <a:extLst>
              <a:ext uri="{FF2B5EF4-FFF2-40B4-BE49-F238E27FC236}">
                <a16:creationId xmlns:a16="http://schemas.microsoft.com/office/drawing/2014/main" id="{40CEAB0A-9CF0-4C1C-8F65-88DAFDCB4126}"/>
              </a:ext>
            </a:extLst>
          </p:cNvPr>
          <p:cNvCxnSpPr>
            <a:cxnSpLocks/>
          </p:cNvCxnSpPr>
          <p:nvPr/>
        </p:nvCxnSpPr>
        <p:spPr>
          <a:xfrm flipV="1">
            <a:off x="1036873" y="3594576"/>
            <a:ext cx="2581461" cy="208908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74">
            <a:extLst>
              <a:ext uri="{FF2B5EF4-FFF2-40B4-BE49-F238E27FC236}">
                <a16:creationId xmlns:a16="http://schemas.microsoft.com/office/drawing/2014/main" id="{244077AA-F9BA-4FC9-BBA9-42AE201DF784}"/>
              </a:ext>
            </a:extLst>
          </p:cNvPr>
          <p:cNvCxnSpPr>
            <a:cxnSpLocks/>
            <a:endCxn id="307" idx="2"/>
          </p:cNvCxnSpPr>
          <p:nvPr/>
        </p:nvCxnSpPr>
        <p:spPr>
          <a:xfrm flipV="1">
            <a:off x="1036873" y="3509221"/>
            <a:ext cx="5234487" cy="2174435"/>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74">
            <a:extLst>
              <a:ext uri="{FF2B5EF4-FFF2-40B4-BE49-F238E27FC236}">
                <a16:creationId xmlns:a16="http://schemas.microsoft.com/office/drawing/2014/main" id="{7645F628-C517-429E-8B72-36D7A6B2EC76}"/>
              </a:ext>
            </a:extLst>
          </p:cNvPr>
          <p:cNvCxnSpPr>
            <a:cxnSpLocks/>
            <a:endCxn id="392" idx="3"/>
          </p:cNvCxnSpPr>
          <p:nvPr/>
        </p:nvCxnSpPr>
        <p:spPr>
          <a:xfrm flipV="1">
            <a:off x="1036873" y="3367766"/>
            <a:ext cx="7939848" cy="231589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230" name="Group 229">
            <a:extLst>
              <a:ext uri="{FF2B5EF4-FFF2-40B4-BE49-F238E27FC236}">
                <a16:creationId xmlns:a16="http://schemas.microsoft.com/office/drawing/2014/main" id="{A9739C92-221B-4BA4-8B12-6E1A260AA963}"/>
              </a:ext>
            </a:extLst>
          </p:cNvPr>
          <p:cNvGrpSpPr/>
          <p:nvPr/>
        </p:nvGrpSpPr>
        <p:grpSpPr>
          <a:xfrm>
            <a:off x="3373792" y="3897963"/>
            <a:ext cx="506994" cy="543208"/>
            <a:chOff x="3416648" y="3027741"/>
            <a:chExt cx="549336" cy="543208"/>
          </a:xfrm>
        </p:grpSpPr>
        <p:sp>
          <p:nvSpPr>
            <p:cNvPr id="231" name="Rectangle 230">
              <a:extLst>
                <a:ext uri="{FF2B5EF4-FFF2-40B4-BE49-F238E27FC236}">
                  <a16:creationId xmlns:a16="http://schemas.microsoft.com/office/drawing/2014/main" id="{7CB744E0-008B-4DA3-BCA7-267745A8572B}"/>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TextBox 231">
              <a:extLst>
                <a:ext uri="{FF2B5EF4-FFF2-40B4-BE49-F238E27FC236}">
                  <a16:creationId xmlns:a16="http://schemas.microsoft.com/office/drawing/2014/main" id="{1E114788-6C81-4C83-9A40-6010E4126801}"/>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233" name="TextBox 232">
              <a:extLst>
                <a:ext uri="{FF2B5EF4-FFF2-40B4-BE49-F238E27FC236}">
                  <a16:creationId xmlns:a16="http://schemas.microsoft.com/office/drawing/2014/main" id="{B8F7DDF2-D26D-4597-830B-F16322D61D73}"/>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234" name="Isosceles Triangle 233">
              <a:extLst>
                <a:ext uri="{FF2B5EF4-FFF2-40B4-BE49-F238E27FC236}">
                  <a16:creationId xmlns:a16="http://schemas.microsoft.com/office/drawing/2014/main" id="{39EFDCD3-7C51-4B79-8E04-E030603AE83A}"/>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282" name="Group 281">
            <a:extLst>
              <a:ext uri="{FF2B5EF4-FFF2-40B4-BE49-F238E27FC236}">
                <a16:creationId xmlns:a16="http://schemas.microsoft.com/office/drawing/2014/main" id="{D134BB39-D65D-4C73-B830-1CF321B15737}"/>
              </a:ext>
            </a:extLst>
          </p:cNvPr>
          <p:cNvGrpSpPr/>
          <p:nvPr/>
        </p:nvGrpSpPr>
        <p:grpSpPr>
          <a:xfrm>
            <a:off x="3365289" y="4802281"/>
            <a:ext cx="506994" cy="543208"/>
            <a:chOff x="3416648" y="3027741"/>
            <a:chExt cx="549336" cy="543208"/>
          </a:xfrm>
        </p:grpSpPr>
        <p:sp>
          <p:nvSpPr>
            <p:cNvPr id="283" name="Rectangle 282">
              <a:extLst>
                <a:ext uri="{FF2B5EF4-FFF2-40B4-BE49-F238E27FC236}">
                  <a16:creationId xmlns:a16="http://schemas.microsoft.com/office/drawing/2014/main" id="{7726BC61-3330-4B03-ADD5-0B3C2AEA4BE3}"/>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TextBox 283">
              <a:extLst>
                <a:ext uri="{FF2B5EF4-FFF2-40B4-BE49-F238E27FC236}">
                  <a16:creationId xmlns:a16="http://schemas.microsoft.com/office/drawing/2014/main" id="{8049CA12-26E1-4726-90E0-2EE520E7222C}"/>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285" name="TextBox 284">
              <a:extLst>
                <a:ext uri="{FF2B5EF4-FFF2-40B4-BE49-F238E27FC236}">
                  <a16:creationId xmlns:a16="http://schemas.microsoft.com/office/drawing/2014/main" id="{34873D18-E237-4F59-A1C0-EB3EC356DC16}"/>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286" name="Isosceles Triangle 285">
              <a:extLst>
                <a:ext uri="{FF2B5EF4-FFF2-40B4-BE49-F238E27FC236}">
                  <a16:creationId xmlns:a16="http://schemas.microsoft.com/office/drawing/2014/main" id="{322DE8CD-62DD-4081-A28A-5035685C92D1}"/>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314" name="Group 313">
            <a:extLst>
              <a:ext uri="{FF2B5EF4-FFF2-40B4-BE49-F238E27FC236}">
                <a16:creationId xmlns:a16="http://schemas.microsoft.com/office/drawing/2014/main" id="{B3373AF0-6E23-4BB8-BD20-330ECCF8ED4D}"/>
              </a:ext>
            </a:extLst>
          </p:cNvPr>
          <p:cNvGrpSpPr/>
          <p:nvPr/>
        </p:nvGrpSpPr>
        <p:grpSpPr>
          <a:xfrm>
            <a:off x="6034890" y="3856311"/>
            <a:ext cx="506994" cy="543208"/>
            <a:chOff x="3416648" y="3027741"/>
            <a:chExt cx="549336" cy="543208"/>
          </a:xfrm>
        </p:grpSpPr>
        <p:sp>
          <p:nvSpPr>
            <p:cNvPr id="315" name="Rectangle 314">
              <a:extLst>
                <a:ext uri="{FF2B5EF4-FFF2-40B4-BE49-F238E27FC236}">
                  <a16:creationId xmlns:a16="http://schemas.microsoft.com/office/drawing/2014/main" id="{77377BC1-49AC-4F17-A9A7-5BE7E64D8017}"/>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 name="TextBox 315">
              <a:extLst>
                <a:ext uri="{FF2B5EF4-FFF2-40B4-BE49-F238E27FC236}">
                  <a16:creationId xmlns:a16="http://schemas.microsoft.com/office/drawing/2014/main" id="{A8670A53-F31A-4496-BCE5-364A7F65CCD6}"/>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17" name="TextBox 316">
              <a:extLst>
                <a:ext uri="{FF2B5EF4-FFF2-40B4-BE49-F238E27FC236}">
                  <a16:creationId xmlns:a16="http://schemas.microsoft.com/office/drawing/2014/main" id="{F7C8A393-0F07-4182-926F-E3D77CBA0E28}"/>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18" name="Isosceles Triangle 317">
              <a:extLst>
                <a:ext uri="{FF2B5EF4-FFF2-40B4-BE49-F238E27FC236}">
                  <a16:creationId xmlns:a16="http://schemas.microsoft.com/office/drawing/2014/main" id="{F1A3773F-B5BF-4710-94F1-709117F980B9}"/>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325" name="Group 324">
            <a:extLst>
              <a:ext uri="{FF2B5EF4-FFF2-40B4-BE49-F238E27FC236}">
                <a16:creationId xmlns:a16="http://schemas.microsoft.com/office/drawing/2014/main" id="{75EEA86E-96FA-4661-88A3-35D3667689D7}"/>
              </a:ext>
            </a:extLst>
          </p:cNvPr>
          <p:cNvGrpSpPr/>
          <p:nvPr/>
        </p:nvGrpSpPr>
        <p:grpSpPr>
          <a:xfrm>
            <a:off x="6035814" y="4760629"/>
            <a:ext cx="506994" cy="543208"/>
            <a:chOff x="3416648" y="3027741"/>
            <a:chExt cx="549336" cy="543208"/>
          </a:xfrm>
        </p:grpSpPr>
        <p:sp>
          <p:nvSpPr>
            <p:cNvPr id="326" name="Rectangle 325">
              <a:extLst>
                <a:ext uri="{FF2B5EF4-FFF2-40B4-BE49-F238E27FC236}">
                  <a16:creationId xmlns:a16="http://schemas.microsoft.com/office/drawing/2014/main" id="{23AFD1A3-5051-4A0F-95EF-957963E8BAE4}"/>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TextBox 326">
              <a:extLst>
                <a:ext uri="{FF2B5EF4-FFF2-40B4-BE49-F238E27FC236}">
                  <a16:creationId xmlns:a16="http://schemas.microsoft.com/office/drawing/2014/main" id="{7F39E500-A9E8-4F15-8CB3-9B07162D04D5}"/>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28" name="TextBox 327">
              <a:extLst>
                <a:ext uri="{FF2B5EF4-FFF2-40B4-BE49-F238E27FC236}">
                  <a16:creationId xmlns:a16="http://schemas.microsoft.com/office/drawing/2014/main" id="{A25752A0-22B4-4B26-B9E5-A15F1CA5DC06}"/>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29" name="Isosceles Triangle 328">
              <a:extLst>
                <a:ext uri="{FF2B5EF4-FFF2-40B4-BE49-F238E27FC236}">
                  <a16:creationId xmlns:a16="http://schemas.microsoft.com/office/drawing/2014/main" id="{76D9497A-723E-4B75-ABF8-BD92B5E82339}"/>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396" name="Group 395">
            <a:extLst>
              <a:ext uri="{FF2B5EF4-FFF2-40B4-BE49-F238E27FC236}">
                <a16:creationId xmlns:a16="http://schemas.microsoft.com/office/drawing/2014/main" id="{A5A0920A-5430-44D0-94C8-3938AD6D69E6}"/>
              </a:ext>
            </a:extLst>
          </p:cNvPr>
          <p:cNvGrpSpPr/>
          <p:nvPr/>
        </p:nvGrpSpPr>
        <p:grpSpPr>
          <a:xfrm>
            <a:off x="8740251" y="3727150"/>
            <a:ext cx="506994" cy="543208"/>
            <a:chOff x="3416648" y="3027741"/>
            <a:chExt cx="549336" cy="543208"/>
          </a:xfrm>
        </p:grpSpPr>
        <p:sp>
          <p:nvSpPr>
            <p:cNvPr id="397" name="Rectangle 396">
              <a:extLst>
                <a:ext uri="{FF2B5EF4-FFF2-40B4-BE49-F238E27FC236}">
                  <a16:creationId xmlns:a16="http://schemas.microsoft.com/office/drawing/2014/main" id="{991D41E6-46F6-4E71-849B-3D0BA1C0D406}"/>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8" name="TextBox 397">
              <a:extLst>
                <a:ext uri="{FF2B5EF4-FFF2-40B4-BE49-F238E27FC236}">
                  <a16:creationId xmlns:a16="http://schemas.microsoft.com/office/drawing/2014/main" id="{CD0D99D0-712E-4420-87A6-74D2447984D1}"/>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99" name="TextBox 398">
              <a:extLst>
                <a:ext uri="{FF2B5EF4-FFF2-40B4-BE49-F238E27FC236}">
                  <a16:creationId xmlns:a16="http://schemas.microsoft.com/office/drawing/2014/main" id="{81DCB41C-626A-473D-B250-C29FF452D5FF}"/>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400" name="Isosceles Triangle 399">
              <a:extLst>
                <a:ext uri="{FF2B5EF4-FFF2-40B4-BE49-F238E27FC236}">
                  <a16:creationId xmlns:a16="http://schemas.microsoft.com/office/drawing/2014/main" id="{11864684-3921-4A88-AE56-505768D19983}"/>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407" name="Group 406">
            <a:extLst>
              <a:ext uri="{FF2B5EF4-FFF2-40B4-BE49-F238E27FC236}">
                <a16:creationId xmlns:a16="http://schemas.microsoft.com/office/drawing/2014/main" id="{2D984602-DB48-4283-ABB0-3B80B446DDD5}"/>
              </a:ext>
            </a:extLst>
          </p:cNvPr>
          <p:cNvGrpSpPr/>
          <p:nvPr/>
        </p:nvGrpSpPr>
        <p:grpSpPr>
          <a:xfrm>
            <a:off x="8741175" y="4631468"/>
            <a:ext cx="506994" cy="543208"/>
            <a:chOff x="3416648" y="3027741"/>
            <a:chExt cx="549336" cy="543208"/>
          </a:xfrm>
        </p:grpSpPr>
        <p:sp>
          <p:nvSpPr>
            <p:cNvPr id="408" name="Rectangle 407">
              <a:extLst>
                <a:ext uri="{FF2B5EF4-FFF2-40B4-BE49-F238E27FC236}">
                  <a16:creationId xmlns:a16="http://schemas.microsoft.com/office/drawing/2014/main" id="{49D6115D-35B2-403E-A62F-879A6DBBF679}"/>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 name="TextBox 408">
              <a:extLst>
                <a:ext uri="{FF2B5EF4-FFF2-40B4-BE49-F238E27FC236}">
                  <a16:creationId xmlns:a16="http://schemas.microsoft.com/office/drawing/2014/main" id="{11C0A700-4263-4D46-AF51-C9779201A3B5}"/>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410" name="TextBox 409">
              <a:extLst>
                <a:ext uri="{FF2B5EF4-FFF2-40B4-BE49-F238E27FC236}">
                  <a16:creationId xmlns:a16="http://schemas.microsoft.com/office/drawing/2014/main" id="{5F7B571F-92AE-40FD-AD71-491DD2B25D15}"/>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411" name="Isosceles Triangle 410">
              <a:extLst>
                <a:ext uri="{FF2B5EF4-FFF2-40B4-BE49-F238E27FC236}">
                  <a16:creationId xmlns:a16="http://schemas.microsoft.com/office/drawing/2014/main" id="{20657914-FD88-4AD7-9069-04D5C8B26442}"/>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sp>
        <p:nvSpPr>
          <p:cNvPr id="154" name="TextBox 153">
            <a:extLst>
              <a:ext uri="{FF2B5EF4-FFF2-40B4-BE49-F238E27FC236}">
                <a16:creationId xmlns:a16="http://schemas.microsoft.com/office/drawing/2014/main" id="{8F56A06B-0802-476F-B4BC-F182A0DADBD5}"/>
              </a:ext>
            </a:extLst>
          </p:cNvPr>
          <p:cNvSpPr txBox="1"/>
          <p:nvPr/>
        </p:nvSpPr>
        <p:spPr>
          <a:xfrm>
            <a:off x="343998" y="5490128"/>
            <a:ext cx="730658" cy="369332"/>
          </a:xfrm>
          <a:prstGeom prst="rect">
            <a:avLst/>
          </a:prstGeom>
          <a:noFill/>
        </p:spPr>
        <p:txBody>
          <a:bodyPr wrap="none" lIns="0" tIns="0" rIns="0" bIns="0" rtlCol="0" anchor="ctr">
            <a:noAutofit/>
          </a:bodyPr>
          <a:lstStyle/>
          <a:p>
            <a:r>
              <a:rPr lang="en-US" b="1" dirty="0">
                <a:solidFill>
                  <a:schemeClr val="bg1">
                    <a:lumMod val="50000"/>
                  </a:schemeClr>
                </a:solidFill>
              </a:rPr>
              <a:t>CLOCK</a:t>
            </a:r>
          </a:p>
        </p:txBody>
      </p:sp>
      <p:sp>
        <p:nvSpPr>
          <p:cNvPr id="3" name="Slide Number Placeholder 2">
            <a:extLst>
              <a:ext uri="{FF2B5EF4-FFF2-40B4-BE49-F238E27FC236}">
                <a16:creationId xmlns:a16="http://schemas.microsoft.com/office/drawing/2014/main" id="{0AC15BB6-C1C0-4522-A419-C8675A868D5E}"/>
              </a:ext>
            </a:extLst>
          </p:cNvPr>
          <p:cNvSpPr>
            <a:spLocks noGrp="1"/>
          </p:cNvSpPr>
          <p:nvPr>
            <p:ph type="sldNum" sz="quarter" idx="12"/>
          </p:nvPr>
        </p:nvSpPr>
        <p:spPr/>
        <p:txBody>
          <a:bodyPr/>
          <a:lstStyle/>
          <a:p>
            <a:fld id="{F0EF8A02-477D-4CB2-9BEA-F0824BCBC14C}" type="slidenum">
              <a:rPr lang="en-US" smtClean="0"/>
              <a:t>8</a:t>
            </a:fld>
            <a:endParaRPr lang="en-US"/>
          </a:p>
        </p:txBody>
      </p:sp>
    </p:spTree>
    <p:extLst>
      <p:ext uri="{BB962C8B-B14F-4D97-AF65-F5344CB8AC3E}">
        <p14:creationId xmlns:p14="http://schemas.microsoft.com/office/powerpoint/2010/main" val="4096148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1C680A-AA04-42D2-8A6E-70967990D416}"/>
              </a:ext>
            </a:extLst>
          </p:cNvPr>
          <p:cNvSpPr/>
          <p:nvPr/>
        </p:nvSpPr>
        <p:spPr>
          <a:xfrm>
            <a:off x="1136963" y="2181890"/>
            <a:ext cx="9950857" cy="363043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Rectangle 297">
            <a:extLst>
              <a:ext uri="{FF2B5EF4-FFF2-40B4-BE49-F238E27FC236}">
                <a16:creationId xmlns:a16="http://schemas.microsoft.com/office/drawing/2014/main" id="{0D7F0CFA-3B50-4FDE-888C-AFAD515825C4}"/>
              </a:ext>
            </a:extLst>
          </p:cNvPr>
          <p:cNvSpPr/>
          <p:nvPr/>
        </p:nvSpPr>
        <p:spPr>
          <a:xfrm>
            <a:off x="3015592" y="4703214"/>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 name="Rectangle 294">
            <a:extLst>
              <a:ext uri="{FF2B5EF4-FFF2-40B4-BE49-F238E27FC236}">
                <a16:creationId xmlns:a16="http://schemas.microsoft.com/office/drawing/2014/main" id="{C7966A9F-F558-4F7F-B304-807A5F4BF594}"/>
              </a:ext>
            </a:extLst>
          </p:cNvPr>
          <p:cNvSpPr/>
          <p:nvPr/>
        </p:nvSpPr>
        <p:spPr>
          <a:xfrm>
            <a:off x="3017017" y="3809100"/>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 name="Rectangle 293">
            <a:extLst>
              <a:ext uri="{FF2B5EF4-FFF2-40B4-BE49-F238E27FC236}">
                <a16:creationId xmlns:a16="http://schemas.microsoft.com/office/drawing/2014/main" id="{662853C8-07A9-48C0-83F5-422E535BC209}"/>
              </a:ext>
            </a:extLst>
          </p:cNvPr>
          <p:cNvSpPr/>
          <p:nvPr/>
        </p:nvSpPr>
        <p:spPr>
          <a:xfrm>
            <a:off x="3006107" y="2842512"/>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70F4DA-F6EE-4716-B793-98D039120474}"/>
              </a:ext>
            </a:extLst>
          </p:cNvPr>
          <p:cNvSpPr>
            <a:spLocks noGrp="1"/>
          </p:cNvSpPr>
          <p:nvPr>
            <p:ph type="title"/>
          </p:nvPr>
        </p:nvSpPr>
        <p:spPr>
          <a:xfrm>
            <a:off x="838200" y="365125"/>
            <a:ext cx="10515600" cy="1325563"/>
          </a:xfrm>
        </p:spPr>
        <p:txBody>
          <a:bodyPr/>
          <a:lstStyle/>
          <a:p>
            <a:r>
              <a:rPr lang="en-US" dirty="0"/>
              <a:t>Scan Chains linking Scan Cells </a:t>
            </a:r>
          </a:p>
        </p:txBody>
      </p:sp>
      <p:cxnSp>
        <p:nvCxnSpPr>
          <p:cNvPr id="6" name="Straight Connector 5">
            <a:extLst>
              <a:ext uri="{FF2B5EF4-FFF2-40B4-BE49-F238E27FC236}">
                <a16:creationId xmlns:a16="http://schemas.microsoft.com/office/drawing/2014/main" id="{0CB206A8-AE0B-4848-9E27-163F5A14090A}"/>
              </a:ext>
            </a:extLst>
          </p:cNvPr>
          <p:cNvCxnSpPr>
            <a:cxnSpLocks/>
          </p:cNvCxnSpPr>
          <p:nvPr/>
        </p:nvCxnSpPr>
        <p:spPr>
          <a:xfrm>
            <a:off x="729558" y="3259248"/>
            <a:ext cx="1190057" cy="1146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D72F728-30F6-45F4-A7C0-E5908D4EC763}"/>
              </a:ext>
            </a:extLst>
          </p:cNvPr>
          <p:cNvCxnSpPr>
            <a:cxnSpLocks/>
          </p:cNvCxnSpPr>
          <p:nvPr/>
        </p:nvCxnSpPr>
        <p:spPr>
          <a:xfrm>
            <a:off x="729558" y="3954855"/>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AC6252-3650-41F0-929C-A973AB90D888}"/>
              </a:ext>
            </a:extLst>
          </p:cNvPr>
          <p:cNvCxnSpPr>
            <a:cxnSpLocks/>
          </p:cNvCxnSpPr>
          <p:nvPr/>
        </p:nvCxnSpPr>
        <p:spPr>
          <a:xfrm>
            <a:off x="729558" y="4742507"/>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B37490C-E8E8-4D08-BEC1-6FE6D56808A9}"/>
              </a:ext>
            </a:extLst>
          </p:cNvPr>
          <p:cNvSpPr txBox="1"/>
          <p:nvPr/>
        </p:nvSpPr>
        <p:spPr>
          <a:xfrm rot="16200000">
            <a:off x="-278063" y="3819985"/>
            <a:ext cx="1559594" cy="369332"/>
          </a:xfrm>
          <a:prstGeom prst="rect">
            <a:avLst/>
          </a:prstGeom>
          <a:noFill/>
        </p:spPr>
        <p:txBody>
          <a:bodyPr wrap="none" rtlCol="0">
            <a:spAutoFit/>
          </a:bodyPr>
          <a:lstStyle/>
          <a:p>
            <a:r>
              <a:rPr lang="en-US" dirty="0"/>
              <a:t>Primary Inputs</a:t>
            </a:r>
          </a:p>
        </p:txBody>
      </p:sp>
      <p:cxnSp>
        <p:nvCxnSpPr>
          <p:cNvPr id="120" name="Straight Connector 119">
            <a:extLst>
              <a:ext uri="{FF2B5EF4-FFF2-40B4-BE49-F238E27FC236}">
                <a16:creationId xmlns:a16="http://schemas.microsoft.com/office/drawing/2014/main" id="{1D89C43B-4253-46DB-97BB-3CCEA9E88593}"/>
              </a:ext>
            </a:extLst>
          </p:cNvPr>
          <p:cNvCxnSpPr>
            <a:cxnSpLocks/>
          </p:cNvCxnSpPr>
          <p:nvPr/>
        </p:nvCxnSpPr>
        <p:spPr>
          <a:xfrm>
            <a:off x="10566930" y="3264876"/>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94FCD43-0A73-4EB4-AABB-B108EEE48C6D}"/>
              </a:ext>
            </a:extLst>
          </p:cNvPr>
          <p:cNvCxnSpPr>
            <a:cxnSpLocks/>
          </p:cNvCxnSpPr>
          <p:nvPr/>
        </p:nvCxnSpPr>
        <p:spPr>
          <a:xfrm>
            <a:off x="10566930" y="3960483"/>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901E46-FE68-4C0D-AF1A-798C3804E94E}"/>
              </a:ext>
            </a:extLst>
          </p:cNvPr>
          <p:cNvCxnSpPr>
            <a:cxnSpLocks/>
          </p:cNvCxnSpPr>
          <p:nvPr/>
        </p:nvCxnSpPr>
        <p:spPr>
          <a:xfrm>
            <a:off x="10566930" y="4748135"/>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FC1D4271-5FE6-443E-BF81-A7A447A49009}"/>
              </a:ext>
            </a:extLst>
          </p:cNvPr>
          <p:cNvSpPr txBox="1"/>
          <p:nvPr/>
        </p:nvSpPr>
        <p:spPr>
          <a:xfrm rot="16200000">
            <a:off x="10730556" y="3880483"/>
            <a:ext cx="1731115" cy="369332"/>
          </a:xfrm>
          <a:prstGeom prst="rect">
            <a:avLst/>
          </a:prstGeom>
          <a:noFill/>
        </p:spPr>
        <p:txBody>
          <a:bodyPr wrap="none" rtlCol="0">
            <a:spAutoFit/>
          </a:bodyPr>
          <a:lstStyle/>
          <a:p>
            <a:r>
              <a:rPr lang="en-US" dirty="0"/>
              <a:t>Primary Outputs</a:t>
            </a:r>
          </a:p>
        </p:txBody>
      </p:sp>
      <p:cxnSp>
        <p:nvCxnSpPr>
          <p:cNvPr id="184" name="Straight Connector 183">
            <a:extLst>
              <a:ext uri="{FF2B5EF4-FFF2-40B4-BE49-F238E27FC236}">
                <a16:creationId xmlns:a16="http://schemas.microsoft.com/office/drawing/2014/main" id="{83DB9FDB-60C8-4AC9-B04B-7EC1091445DE}"/>
              </a:ext>
            </a:extLst>
          </p:cNvPr>
          <p:cNvCxnSpPr>
            <a:cxnSpLocks/>
          </p:cNvCxnSpPr>
          <p:nvPr/>
        </p:nvCxnSpPr>
        <p:spPr>
          <a:xfrm>
            <a:off x="2433136" y="3330958"/>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5" name="TextBox 204">
            <a:extLst>
              <a:ext uri="{FF2B5EF4-FFF2-40B4-BE49-F238E27FC236}">
                <a16:creationId xmlns:a16="http://schemas.microsoft.com/office/drawing/2014/main" id="{B9BF8BF9-E722-49E4-BBC9-200A0F73CB74}"/>
              </a:ext>
            </a:extLst>
          </p:cNvPr>
          <p:cNvSpPr txBox="1"/>
          <p:nvPr/>
        </p:nvSpPr>
        <p:spPr>
          <a:xfrm>
            <a:off x="159980" y="2282263"/>
            <a:ext cx="920445" cy="369332"/>
          </a:xfrm>
          <a:prstGeom prst="rect">
            <a:avLst/>
          </a:prstGeom>
          <a:noFill/>
        </p:spPr>
        <p:txBody>
          <a:bodyPr wrap="none" rtlCol="0">
            <a:spAutoFit/>
          </a:bodyPr>
          <a:lstStyle/>
          <a:p>
            <a:r>
              <a:rPr lang="en-US" b="1" dirty="0">
                <a:solidFill>
                  <a:schemeClr val="accent6">
                    <a:lumMod val="75000"/>
                  </a:schemeClr>
                </a:solidFill>
              </a:rPr>
              <a:t>SCANIN</a:t>
            </a:r>
          </a:p>
        </p:txBody>
      </p:sp>
      <p:sp>
        <p:nvSpPr>
          <p:cNvPr id="207" name="TextBox 206">
            <a:extLst>
              <a:ext uri="{FF2B5EF4-FFF2-40B4-BE49-F238E27FC236}">
                <a16:creationId xmlns:a16="http://schemas.microsoft.com/office/drawing/2014/main" id="{1DD2D66E-7556-40C1-AE4C-A4BA543DA0A6}"/>
              </a:ext>
            </a:extLst>
          </p:cNvPr>
          <p:cNvSpPr txBox="1"/>
          <p:nvPr/>
        </p:nvSpPr>
        <p:spPr>
          <a:xfrm>
            <a:off x="625953" y="2616338"/>
            <a:ext cx="415242" cy="369332"/>
          </a:xfrm>
          <a:prstGeom prst="rect">
            <a:avLst/>
          </a:prstGeom>
          <a:noFill/>
        </p:spPr>
        <p:txBody>
          <a:bodyPr wrap="none" rtlCol="0">
            <a:spAutoFit/>
          </a:bodyPr>
          <a:lstStyle/>
          <a:p>
            <a:r>
              <a:rPr lang="en-US" b="1" dirty="0">
                <a:solidFill>
                  <a:schemeClr val="accent4">
                    <a:lumMod val="75000"/>
                  </a:schemeClr>
                </a:solidFill>
              </a:rPr>
              <a:t>TC</a:t>
            </a:r>
          </a:p>
        </p:txBody>
      </p:sp>
      <p:cxnSp>
        <p:nvCxnSpPr>
          <p:cNvPr id="209" name="Connector: Elbow 208">
            <a:extLst>
              <a:ext uri="{FF2B5EF4-FFF2-40B4-BE49-F238E27FC236}">
                <a16:creationId xmlns:a16="http://schemas.microsoft.com/office/drawing/2014/main" id="{8BB07187-0A02-4619-B3E7-F10159B2F5D9}"/>
              </a:ext>
            </a:extLst>
          </p:cNvPr>
          <p:cNvCxnSpPr>
            <a:stCxn id="207" idx="3"/>
            <a:endCxn id="204" idx="1"/>
          </p:cNvCxnSpPr>
          <p:nvPr/>
        </p:nvCxnSpPr>
        <p:spPr>
          <a:xfrm>
            <a:off x="1041195" y="2801004"/>
            <a:ext cx="2158638" cy="618907"/>
          </a:xfrm>
          <a:prstGeom prst="bentConnector4">
            <a:avLst>
              <a:gd name="adj1" fmla="val 81875"/>
              <a:gd name="adj2" fmla="val 13693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73A0B76D-88BC-44B1-9151-BB46CB5D74A3}"/>
              </a:ext>
            </a:extLst>
          </p:cNvPr>
          <p:cNvCxnSpPr>
            <a:cxnSpLocks/>
          </p:cNvCxnSpPr>
          <p:nvPr/>
        </p:nvCxnSpPr>
        <p:spPr>
          <a:xfrm flipV="1">
            <a:off x="3271171" y="3206556"/>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0BBBC5C4-F2A1-478A-8557-5110C68749B3}"/>
              </a:ext>
            </a:extLst>
          </p:cNvPr>
          <p:cNvCxnSpPr>
            <a:cxnSpLocks/>
          </p:cNvCxnSpPr>
          <p:nvPr/>
        </p:nvCxnSpPr>
        <p:spPr>
          <a:xfrm>
            <a:off x="3709901" y="3199591"/>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Connector: Elbow 221">
            <a:extLst>
              <a:ext uri="{FF2B5EF4-FFF2-40B4-BE49-F238E27FC236}">
                <a16:creationId xmlns:a16="http://schemas.microsoft.com/office/drawing/2014/main" id="{5236E008-A07D-44CA-9A15-1F511A87FE7D}"/>
              </a:ext>
            </a:extLst>
          </p:cNvPr>
          <p:cNvCxnSpPr>
            <a:cxnSpLocks/>
            <a:stCxn id="205" idx="3"/>
          </p:cNvCxnSpPr>
          <p:nvPr/>
        </p:nvCxnSpPr>
        <p:spPr>
          <a:xfrm>
            <a:off x="1080425" y="2466929"/>
            <a:ext cx="1995048" cy="628694"/>
          </a:xfrm>
          <a:prstGeom prst="bentConnector3">
            <a:avLst>
              <a:gd name="adj1" fmla="val 9265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185" name="Group 184">
            <a:extLst>
              <a:ext uri="{FF2B5EF4-FFF2-40B4-BE49-F238E27FC236}">
                <a16:creationId xmlns:a16="http://schemas.microsoft.com/office/drawing/2014/main" id="{80BB4434-9AF9-4ABA-AFE2-1FA53FEBE3C4}"/>
              </a:ext>
            </a:extLst>
          </p:cNvPr>
          <p:cNvGrpSpPr/>
          <p:nvPr/>
        </p:nvGrpSpPr>
        <p:grpSpPr>
          <a:xfrm>
            <a:off x="3362815" y="3007665"/>
            <a:ext cx="506994" cy="543208"/>
            <a:chOff x="3416648" y="3027741"/>
            <a:chExt cx="549336" cy="543208"/>
          </a:xfrm>
        </p:grpSpPr>
        <p:sp>
          <p:nvSpPr>
            <p:cNvPr id="186" name="Rectangle 185">
              <a:extLst>
                <a:ext uri="{FF2B5EF4-FFF2-40B4-BE49-F238E27FC236}">
                  <a16:creationId xmlns:a16="http://schemas.microsoft.com/office/drawing/2014/main" id="{027711AC-8612-48D9-81EC-C9CF4C9EEB0C}"/>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TextBox 186">
              <a:extLst>
                <a:ext uri="{FF2B5EF4-FFF2-40B4-BE49-F238E27FC236}">
                  <a16:creationId xmlns:a16="http://schemas.microsoft.com/office/drawing/2014/main" id="{842617CF-949E-4691-BDD1-58A424487154}"/>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188" name="TextBox 187">
              <a:extLst>
                <a:ext uri="{FF2B5EF4-FFF2-40B4-BE49-F238E27FC236}">
                  <a16:creationId xmlns:a16="http://schemas.microsoft.com/office/drawing/2014/main" id="{3ED01E94-8774-4958-A2EB-BFA32582F6EB}"/>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189" name="Isosceles Triangle 188">
              <a:extLst>
                <a:ext uri="{FF2B5EF4-FFF2-40B4-BE49-F238E27FC236}">
                  <a16:creationId xmlns:a16="http://schemas.microsoft.com/office/drawing/2014/main" id="{15231D9A-1999-4BFA-B23D-7986A9640869}"/>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cxnSp>
        <p:nvCxnSpPr>
          <p:cNvPr id="226" name="Straight Connector 225">
            <a:extLst>
              <a:ext uri="{FF2B5EF4-FFF2-40B4-BE49-F238E27FC236}">
                <a16:creationId xmlns:a16="http://schemas.microsoft.com/office/drawing/2014/main" id="{F7404F34-A82C-4288-8925-C8B3A27BD869}"/>
              </a:ext>
            </a:extLst>
          </p:cNvPr>
          <p:cNvCxnSpPr>
            <a:cxnSpLocks/>
          </p:cNvCxnSpPr>
          <p:nvPr/>
        </p:nvCxnSpPr>
        <p:spPr>
          <a:xfrm>
            <a:off x="2444113" y="4221256"/>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D9A1BB52-AB7C-474C-A536-58C6AC7C1565}"/>
              </a:ext>
            </a:extLst>
          </p:cNvPr>
          <p:cNvCxnSpPr>
            <a:cxnSpLocks/>
          </p:cNvCxnSpPr>
          <p:nvPr/>
        </p:nvCxnSpPr>
        <p:spPr>
          <a:xfrm flipV="1">
            <a:off x="3282148" y="4096854"/>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15B81995-AA3C-4C3C-8F78-DF08AC76B081}"/>
              </a:ext>
            </a:extLst>
          </p:cNvPr>
          <p:cNvCxnSpPr>
            <a:cxnSpLocks/>
          </p:cNvCxnSpPr>
          <p:nvPr/>
        </p:nvCxnSpPr>
        <p:spPr>
          <a:xfrm>
            <a:off x="3720878" y="4089889"/>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54" name="TextBox 253">
            <a:extLst>
              <a:ext uri="{FF2B5EF4-FFF2-40B4-BE49-F238E27FC236}">
                <a16:creationId xmlns:a16="http://schemas.microsoft.com/office/drawing/2014/main" id="{4F80B139-53D9-403D-B19B-9148BAAAAC94}"/>
              </a:ext>
            </a:extLst>
          </p:cNvPr>
          <p:cNvSpPr txBox="1"/>
          <p:nvPr/>
        </p:nvSpPr>
        <p:spPr>
          <a:xfrm>
            <a:off x="11171084" y="5383300"/>
            <a:ext cx="942566" cy="276999"/>
          </a:xfrm>
          <a:prstGeom prst="rect">
            <a:avLst/>
          </a:prstGeom>
          <a:noFill/>
        </p:spPr>
        <p:txBody>
          <a:bodyPr wrap="none" lIns="0" tIns="0" rIns="0" bIns="0" rtlCol="0">
            <a:spAutoFit/>
          </a:bodyPr>
          <a:lstStyle/>
          <a:p>
            <a:r>
              <a:rPr lang="en-US" b="1" dirty="0">
                <a:solidFill>
                  <a:schemeClr val="accent6">
                    <a:lumMod val="75000"/>
                  </a:schemeClr>
                </a:solidFill>
              </a:rPr>
              <a:t>SCANOUT</a:t>
            </a:r>
          </a:p>
        </p:txBody>
      </p:sp>
      <p:grpSp>
        <p:nvGrpSpPr>
          <p:cNvPr id="257" name="Group 256">
            <a:extLst>
              <a:ext uri="{FF2B5EF4-FFF2-40B4-BE49-F238E27FC236}">
                <a16:creationId xmlns:a16="http://schemas.microsoft.com/office/drawing/2014/main" id="{B24444E6-6097-454A-9CAD-30C078DFAE6C}"/>
              </a:ext>
            </a:extLst>
          </p:cNvPr>
          <p:cNvGrpSpPr/>
          <p:nvPr/>
        </p:nvGrpSpPr>
        <p:grpSpPr>
          <a:xfrm>
            <a:off x="3080547" y="3206557"/>
            <a:ext cx="789262" cy="886488"/>
            <a:chOff x="3080547" y="3206557"/>
            <a:chExt cx="789262" cy="886488"/>
          </a:xfrm>
        </p:grpSpPr>
        <p:cxnSp>
          <p:nvCxnSpPr>
            <p:cNvPr id="244" name="Connector: Elbow 243">
              <a:extLst>
                <a:ext uri="{FF2B5EF4-FFF2-40B4-BE49-F238E27FC236}">
                  <a16:creationId xmlns:a16="http://schemas.microsoft.com/office/drawing/2014/main" id="{BDC61040-7930-444E-911D-D6B00C17E2E3}"/>
                </a:ext>
              </a:extLst>
            </p:cNvPr>
            <p:cNvCxnSpPr>
              <a:cxnSpLocks/>
              <a:stCxn id="255" idx="1"/>
              <a:endCxn id="188" idx="3"/>
            </p:cNvCxnSpPr>
            <p:nvPr/>
          </p:nvCxnSpPr>
          <p:spPr>
            <a:xfrm rot="10800000" flipH="1">
              <a:off x="3080547" y="3206557"/>
              <a:ext cx="789262" cy="803860"/>
            </a:xfrm>
            <a:prstGeom prst="bentConnector5">
              <a:avLst>
                <a:gd name="adj1" fmla="val -17493"/>
                <a:gd name="adj2" fmla="val 30927"/>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55" name="Rectangle 254">
              <a:extLst>
                <a:ext uri="{FF2B5EF4-FFF2-40B4-BE49-F238E27FC236}">
                  <a16:creationId xmlns:a16="http://schemas.microsoft.com/office/drawing/2014/main" id="{F219CE9E-20BB-4DD3-8CD1-613C67BDA41F}"/>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61" name="Connector: Elbow 260">
            <a:extLst>
              <a:ext uri="{FF2B5EF4-FFF2-40B4-BE49-F238E27FC236}">
                <a16:creationId xmlns:a16="http://schemas.microsoft.com/office/drawing/2014/main" id="{BCABB0C1-8E2E-4DEF-934F-3196BC75063D}"/>
              </a:ext>
            </a:extLst>
          </p:cNvPr>
          <p:cNvCxnSpPr>
            <a:cxnSpLocks/>
            <a:stCxn id="207" idx="3"/>
            <a:endCxn id="227" idx="1"/>
          </p:cNvCxnSpPr>
          <p:nvPr/>
        </p:nvCxnSpPr>
        <p:spPr>
          <a:xfrm>
            <a:off x="1041195" y="2801004"/>
            <a:ext cx="2169615" cy="1509205"/>
          </a:xfrm>
          <a:prstGeom prst="bentConnector4">
            <a:avLst>
              <a:gd name="adj1" fmla="val 81714"/>
              <a:gd name="adj2" fmla="val 11034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55D843F7-97C2-4C99-A218-7E5D36161036}"/>
              </a:ext>
            </a:extLst>
          </p:cNvPr>
          <p:cNvCxnSpPr>
            <a:cxnSpLocks/>
          </p:cNvCxnSpPr>
          <p:nvPr/>
        </p:nvCxnSpPr>
        <p:spPr>
          <a:xfrm>
            <a:off x="2388475" y="5125574"/>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303A9B00-0793-4348-B266-0E3D8055AD37}"/>
              </a:ext>
            </a:extLst>
          </p:cNvPr>
          <p:cNvCxnSpPr>
            <a:cxnSpLocks/>
          </p:cNvCxnSpPr>
          <p:nvPr/>
        </p:nvCxnSpPr>
        <p:spPr>
          <a:xfrm flipV="1">
            <a:off x="3273645" y="5001172"/>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0D797760-68D7-4E19-8851-7E8BE1F95D0F}"/>
              </a:ext>
            </a:extLst>
          </p:cNvPr>
          <p:cNvCxnSpPr>
            <a:cxnSpLocks/>
          </p:cNvCxnSpPr>
          <p:nvPr/>
        </p:nvCxnSpPr>
        <p:spPr>
          <a:xfrm>
            <a:off x="3665240" y="4994207"/>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87" name="Group 286">
            <a:extLst>
              <a:ext uri="{FF2B5EF4-FFF2-40B4-BE49-F238E27FC236}">
                <a16:creationId xmlns:a16="http://schemas.microsoft.com/office/drawing/2014/main" id="{8C0E30C9-71AC-4108-B92C-210106519EF5}"/>
              </a:ext>
            </a:extLst>
          </p:cNvPr>
          <p:cNvGrpSpPr/>
          <p:nvPr/>
        </p:nvGrpSpPr>
        <p:grpSpPr>
          <a:xfrm>
            <a:off x="3024909" y="4110875"/>
            <a:ext cx="789262" cy="886488"/>
            <a:chOff x="3080547" y="3206557"/>
            <a:chExt cx="789262" cy="886488"/>
          </a:xfrm>
        </p:grpSpPr>
        <p:cxnSp>
          <p:nvCxnSpPr>
            <p:cNvPr id="288" name="Connector: Elbow 287">
              <a:extLst>
                <a:ext uri="{FF2B5EF4-FFF2-40B4-BE49-F238E27FC236}">
                  <a16:creationId xmlns:a16="http://schemas.microsoft.com/office/drawing/2014/main" id="{D12C0878-930D-42ED-80C7-D89397737C35}"/>
                </a:ext>
              </a:extLst>
            </p:cNvPr>
            <p:cNvCxnSpPr>
              <a:cxnSpLocks/>
              <a:stCxn id="289" idx="1"/>
            </p:cNvCxnSpPr>
            <p:nvPr/>
          </p:nvCxnSpPr>
          <p:spPr>
            <a:xfrm rot="10800000" flipH="1">
              <a:off x="3080547" y="3206557"/>
              <a:ext cx="789262" cy="803860"/>
            </a:xfrm>
            <a:prstGeom prst="bentConnector5">
              <a:avLst>
                <a:gd name="adj1" fmla="val -17493"/>
                <a:gd name="adj2" fmla="val 35618"/>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89" name="Rectangle 288">
              <a:extLst>
                <a:ext uri="{FF2B5EF4-FFF2-40B4-BE49-F238E27FC236}">
                  <a16:creationId xmlns:a16="http://schemas.microsoft.com/office/drawing/2014/main" id="{7A07AFF9-4A03-48AB-98B0-8BBB4A8F32DB}"/>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90" name="Connector: Elbow 289">
            <a:extLst>
              <a:ext uri="{FF2B5EF4-FFF2-40B4-BE49-F238E27FC236}">
                <a16:creationId xmlns:a16="http://schemas.microsoft.com/office/drawing/2014/main" id="{E120CE9A-98B1-4812-A3AA-1C778C725B5D}"/>
              </a:ext>
            </a:extLst>
          </p:cNvPr>
          <p:cNvCxnSpPr>
            <a:cxnSpLocks/>
            <a:stCxn id="207" idx="3"/>
            <a:endCxn id="279" idx="1"/>
          </p:cNvCxnSpPr>
          <p:nvPr/>
        </p:nvCxnSpPr>
        <p:spPr>
          <a:xfrm>
            <a:off x="1041195" y="2801004"/>
            <a:ext cx="2161112" cy="2413523"/>
          </a:xfrm>
          <a:prstGeom prst="bentConnector4">
            <a:avLst>
              <a:gd name="adj1" fmla="val 82538"/>
              <a:gd name="adj2" fmla="val 109472"/>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300" name="Rectangle 299">
            <a:extLst>
              <a:ext uri="{FF2B5EF4-FFF2-40B4-BE49-F238E27FC236}">
                <a16:creationId xmlns:a16="http://schemas.microsoft.com/office/drawing/2014/main" id="{94223065-91A6-4A13-A8BB-556C68E38BE1}"/>
              </a:ext>
            </a:extLst>
          </p:cNvPr>
          <p:cNvSpPr/>
          <p:nvPr/>
        </p:nvSpPr>
        <p:spPr>
          <a:xfrm>
            <a:off x="5686117" y="4661562"/>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Rectangle 300">
            <a:extLst>
              <a:ext uri="{FF2B5EF4-FFF2-40B4-BE49-F238E27FC236}">
                <a16:creationId xmlns:a16="http://schemas.microsoft.com/office/drawing/2014/main" id="{AB9A6624-3B7C-40CC-816F-081434E5144C}"/>
              </a:ext>
            </a:extLst>
          </p:cNvPr>
          <p:cNvSpPr/>
          <p:nvPr/>
        </p:nvSpPr>
        <p:spPr>
          <a:xfrm>
            <a:off x="5678115" y="3767448"/>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Rectangle 301">
            <a:extLst>
              <a:ext uri="{FF2B5EF4-FFF2-40B4-BE49-F238E27FC236}">
                <a16:creationId xmlns:a16="http://schemas.microsoft.com/office/drawing/2014/main" id="{69DB4E5B-424B-41E2-869D-CA143D8F2DAC}"/>
              </a:ext>
            </a:extLst>
          </p:cNvPr>
          <p:cNvSpPr/>
          <p:nvPr/>
        </p:nvSpPr>
        <p:spPr>
          <a:xfrm>
            <a:off x="5667205" y="2859049"/>
            <a:ext cx="87467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4" name="Straight Connector 303">
            <a:extLst>
              <a:ext uri="{FF2B5EF4-FFF2-40B4-BE49-F238E27FC236}">
                <a16:creationId xmlns:a16="http://schemas.microsoft.com/office/drawing/2014/main" id="{F809F1B3-8BA4-4F05-8FE1-A70F1AC7DE48}"/>
              </a:ext>
            </a:extLst>
          </p:cNvPr>
          <p:cNvCxnSpPr>
            <a:cxnSpLocks/>
          </p:cNvCxnSpPr>
          <p:nvPr/>
        </p:nvCxnSpPr>
        <p:spPr>
          <a:xfrm flipV="1">
            <a:off x="5932269" y="3164904"/>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86D00891-4DD8-48C4-81D4-0762BC74791B}"/>
              </a:ext>
            </a:extLst>
          </p:cNvPr>
          <p:cNvCxnSpPr>
            <a:cxnSpLocks/>
          </p:cNvCxnSpPr>
          <p:nvPr/>
        </p:nvCxnSpPr>
        <p:spPr>
          <a:xfrm>
            <a:off x="6370999" y="3157939"/>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06" name="Group 305">
            <a:extLst>
              <a:ext uri="{FF2B5EF4-FFF2-40B4-BE49-F238E27FC236}">
                <a16:creationId xmlns:a16="http://schemas.microsoft.com/office/drawing/2014/main" id="{01132F7C-56F8-4C10-8C22-E9CA53CC345D}"/>
              </a:ext>
            </a:extLst>
          </p:cNvPr>
          <p:cNvGrpSpPr/>
          <p:nvPr/>
        </p:nvGrpSpPr>
        <p:grpSpPr>
          <a:xfrm>
            <a:off x="6023913" y="2966013"/>
            <a:ext cx="506994" cy="543208"/>
            <a:chOff x="3416648" y="3027741"/>
            <a:chExt cx="549336" cy="543208"/>
          </a:xfrm>
        </p:grpSpPr>
        <p:sp>
          <p:nvSpPr>
            <p:cNvPr id="307" name="Rectangle 306">
              <a:extLst>
                <a:ext uri="{FF2B5EF4-FFF2-40B4-BE49-F238E27FC236}">
                  <a16:creationId xmlns:a16="http://schemas.microsoft.com/office/drawing/2014/main" id="{C067FA1A-E2E7-4454-AACB-658E4C807AE4}"/>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 name="TextBox 307">
              <a:extLst>
                <a:ext uri="{FF2B5EF4-FFF2-40B4-BE49-F238E27FC236}">
                  <a16:creationId xmlns:a16="http://schemas.microsoft.com/office/drawing/2014/main" id="{B5092EC2-087D-4263-8B4D-50807AC1C8C4}"/>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09" name="TextBox 308">
              <a:extLst>
                <a:ext uri="{FF2B5EF4-FFF2-40B4-BE49-F238E27FC236}">
                  <a16:creationId xmlns:a16="http://schemas.microsoft.com/office/drawing/2014/main" id="{ED220824-D2F6-4151-A190-C601A7F1544D}"/>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10" name="Isosceles Triangle 309">
              <a:extLst>
                <a:ext uri="{FF2B5EF4-FFF2-40B4-BE49-F238E27FC236}">
                  <a16:creationId xmlns:a16="http://schemas.microsoft.com/office/drawing/2014/main" id="{7E3F42D1-1367-4C7C-9ABA-8922F9B36602}"/>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cxnSp>
        <p:nvCxnSpPr>
          <p:cNvPr id="312" name="Straight Connector 311">
            <a:extLst>
              <a:ext uri="{FF2B5EF4-FFF2-40B4-BE49-F238E27FC236}">
                <a16:creationId xmlns:a16="http://schemas.microsoft.com/office/drawing/2014/main" id="{D15A1F47-6AF0-4036-8455-236BD44A8BCB}"/>
              </a:ext>
            </a:extLst>
          </p:cNvPr>
          <p:cNvCxnSpPr>
            <a:cxnSpLocks/>
          </p:cNvCxnSpPr>
          <p:nvPr/>
        </p:nvCxnSpPr>
        <p:spPr>
          <a:xfrm flipV="1">
            <a:off x="5943246" y="4055202"/>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A6E6C32-BE82-4AA2-8611-0730CA9EDB4C}"/>
              </a:ext>
            </a:extLst>
          </p:cNvPr>
          <p:cNvCxnSpPr>
            <a:cxnSpLocks/>
          </p:cNvCxnSpPr>
          <p:nvPr/>
        </p:nvCxnSpPr>
        <p:spPr>
          <a:xfrm>
            <a:off x="6381976" y="4048237"/>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19" name="Group 318">
            <a:extLst>
              <a:ext uri="{FF2B5EF4-FFF2-40B4-BE49-F238E27FC236}">
                <a16:creationId xmlns:a16="http://schemas.microsoft.com/office/drawing/2014/main" id="{36F4F82E-3E01-437D-B1D2-1AC466C5B875}"/>
              </a:ext>
            </a:extLst>
          </p:cNvPr>
          <p:cNvGrpSpPr/>
          <p:nvPr/>
        </p:nvGrpSpPr>
        <p:grpSpPr>
          <a:xfrm>
            <a:off x="5743220" y="2961088"/>
            <a:ext cx="798663" cy="1094114"/>
            <a:chOff x="2791164" y="5669941"/>
            <a:chExt cx="798663" cy="1094114"/>
          </a:xfrm>
        </p:grpSpPr>
        <p:cxnSp>
          <p:nvCxnSpPr>
            <p:cNvPr id="320" name="Connector: Elbow 319">
              <a:extLst>
                <a:ext uri="{FF2B5EF4-FFF2-40B4-BE49-F238E27FC236}">
                  <a16:creationId xmlns:a16="http://schemas.microsoft.com/office/drawing/2014/main" id="{B7D7AD7A-86B9-4076-9E77-1C26B843F736}"/>
                </a:ext>
              </a:extLst>
            </p:cNvPr>
            <p:cNvCxnSpPr>
              <a:cxnSpLocks/>
              <a:stCxn id="321" idx="1"/>
              <a:endCxn id="317" idx="3"/>
            </p:cNvCxnSpPr>
            <p:nvPr/>
          </p:nvCxnSpPr>
          <p:spPr>
            <a:xfrm rot="10800000" flipH="1" flipV="1">
              <a:off x="2791164" y="5752568"/>
              <a:ext cx="798663" cy="1011487"/>
            </a:xfrm>
            <a:prstGeom prst="bentConnector5">
              <a:avLst>
                <a:gd name="adj1" fmla="val -18421"/>
                <a:gd name="adj2" fmla="val 65273"/>
                <a:gd name="adj3" fmla="val 115020"/>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21" name="Rectangle 320">
              <a:extLst>
                <a:ext uri="{FF2B5EF4-FFF2-40B4-BE49-F238E27FC236}">
                  <a16:creationId xmlns:a16="http://schemas.microsoft.com/office/drawing/2014/main" id="{8752B5A8-BDF9-4BE7-9A4A-F41C814231E6}"/>
                </a:ext>
              </a:extLst>
            </p:cNvPr>
            <p:cNvSpPr/>
            <p:nvPr/>
          </p:nvSpPr>
          <p:spPr>
            <a:xfrm>
              <a:off x="2791165" y="566994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23" name="Straight Connector 322">
            <a:extLst>
              <a:ext uri="{FF2B5EF4-FFF2-40B4-BE49-F238E27FC236}">
                <a16:creationId xmlns:a16="http://schemas.microsoft.com/office/drawing/2014/main" id="{DEB5EDF4-60E6-4F1F-8A7B-7A9A8406EABC}"/>
              </a:ext>
            </a:extLst>
          </p:cNvPr>
          <p:cNvCxnSpPr>
            <a:cxnSpLocks/>
          </p:cNvCxnSpPr>
          <p:nvPr/>
        </p:nvCxnSpPr>
        <p:spPr>
          <a:xfrm flipV="1">
            <a:off x="5944170" y="4959520"/>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99B7DAD7-6456-45F2-897C-1ACD9DF85F57}"/>
              </a:ext>
            </a:extLst>
          </p:cNvPr>
          <p:cNvCxnSpPr>
            <a:cxnSpLocks/>
          </p:cNvCxnSpPr>
          <p:nvPr/>
        </p:nvCxnSpPr>
        <p:spPr>
          <a:xfrm>
            <a:off x="6326338" y="4952555"/>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30" name="Group 329">
            <a:extLst>
              <a:ext uri="{FF2B5EF4-FFF2-40B4-BE49-F238E27FC236}">
                <a16:creationId xmlns:a16="http://schemas.microsoft.com/office/drawing/2014/main" id="{04BBF137-DF46-44B6-BC8C-99266362F0DD}"/>
              </a:ext>
            </a:extLst>
          </p:cNvPr>
          <p:cNvGrpSpPr/>
          <p:nvPr/>
        </p:nvGrpSpPr>
        <p:grpSpPr>
          <a:xfrm>
            <a:off x="5739388" y="3831253"/>
            <a:ext cx="803420" cy="1128268"/>
            <a:chOff x="1109791" y="1365364"/>
            <a:chExt cx="803420" cy="1128268"/>
          </a:xfrm>
        </p:grpSpPr>
        <p:cxnSp>
          <p:nvCxnSpPr>
            <p:cNvPr id="331" name="Connector: Elbow 330">
              <a:extLst>
                <a:ext uri="{FF2B5EF4-FFF2-40B4-BE49-F238E27FC236}">
                  <a16:creationId xmlns:a16="http://schemas.microsoft.com/office/drawing/2014/main" id="{C3B69E9F-A405-4760-9E38-3198F35E4BE8}"/>
                </a:ext>
              </a:extLst>
            </p:cNvPr>
            <p:cNvCxnSpPr>
              <a:cxnSpLocks/>
              <a:stCxn id="332" idx="1"/>
              <a:endCxn id="328" idx="3"/>
            </p:cNvCxnSpPr>
            <p:nvPr/>
          </p:nvCxnSpPr>
          <p:spPr>
            <a:xfrm rot="10800000" flipH="1" flipV="1">
              <a:off x="1109791" y="1447992"/>
              <a:ext cx="803420" cy="1045640"/>
            </a:xfrm>
            <a:prstGeom prst="bentConnector5">
              <a:avLst>
                <a:gd name="adj1" fmla="val -19066"/>
                <a:gd name="adj2" fmla="val 62820"/>
                <a:gd name="adj3" fmla="val 12258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2" name="Rectangle 331">
              <a:extLst>
                <a:ext uri="{FF2B5EF4-FFF2-40B4-BE49-F238E27FC236}">
                  <a16:creationId xmlns:a16="http://schemas.microsoft.com/office/drawing/2014/main" id="{B341BDC4-DDD8-4429-AED4-FF9B0675082D}"/>
                </a:ext>
              </a:extLst>
            </p:cNvPr>
            <p:cNvSpPr/>
            <p:nvPr/>
          </p:nvSpPr>
          <p:spPr>
            <a:xfrm>
              <a:off x="1109791" y="1365364"/>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6" name="Group 345">
            <a:extLst>
              <a:ext uri="{FF2B5EF4-FFF2-40B4-BE49-F238E27FC236}">
                <a16:creationId xmlns:a16="http://schemas.microsoft.com/office/drawing/2014/main" id="{E083D4EA-0533-4248-81EC-615FA54696CE}"/>
              </a:ext>
            </a:extLst>
          </p:cNvPr>
          <p:cNvGrpSpPr/>
          <p:nvPr/>
        </p:nvGrpSpPr>
        <p:grpSpPr>
          <a:xfrm>
            <a:off x="3872283" y="4784448"/>
            <a:ext cx="2020701" cy="884318"/>
            <a:chOff x="3872283" y="4784448"/>
            <a:chExt cx="2020701" cy="884318"/>
          </a:xfrm>
        </p:grpSpPr>
        <p:grpSp>
          <p:nvGrpSpPr>
            <p:cNvPr id="335" name="Group 334">
              <a:extLst>
                <a:ext uri="{FF2B5EF4-FFF2-40B4-BE49-F238E27FC236}">
                  <a16:creationId xmlns:a16="http://schemas.microsoft.com/office/drawing/2014/main" id="{74A847B0-BEAD-4692-8F31-34F1A8E44679}"/>
                </a:ext>
              </a:extLst>
            </p:cNvPr>
            <p:cNvGrpSpPr/>
            <p:nvPr/>
          </p:nvGrpSpPr>
          <p:grpSpPr>
            <a:xfrm>
              <a:off x="3872283" y="5001174"/>
              <a:ext cx="1070884" cy="667592"/>
              <a:chOff x="2272079" y="1452175"/>
              <a:chExt cx="1070884" cy="667592"/>
            </a:xfrm>
          </p:grpSpPr>
          <p:cxnSp>
            <p:nvCxnSpPr>
              <p:cNvPr id="336" name="Connector: Elbow 335">
                <a:extLst>
                  <a:ext uri="{FF2B5EF4-FFF2-40B4-BE49-F238E27FC236}">
                    <a16:creationId xmlns:a16="http://schemas.microsoft.com/office/drawing/2014/main" id="{FAE40B76-31C6-4B4D-90C6-46B95BDFBEE5}"/>
                  </a:ext>
                </a:extLst>
              </p:cNvPr>
              <p:cNvCxnSpPr>
                <a:cxnSpLocks/>
                <a:stCxn id="337" idx="1"/>
                <a:endCxn id="285" idx="3"/>
              </p:cNvCxnSpPr>
              <p:nvPr/>
            </p:nvCxnSpPr>
            <p:spPr>
              <a:xfrm rot="10800000">
                <a:off x="2272079" y="1452175"/>
                <a:ext cx="886126" cy="584965"/>
              </a:xfrm>
              <a:prstGeom prst="bentConnector3">
                <a:avLst>
                  <a:gd name="adj1" fmla="val 765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7" name="Rectangle 336">
                <a:extLst>
                  <a:ext uri="{FF2B5EF4-FFF2-40B4-BE49-F238E27FC236}">
                    <a16:creationId xmlns:a16="http://schemas.microsoft.com/office/drawing/2014/main" id="{216939F6-8433-4BAF-82D7-801BC5AF7D50}"/>
                  </a:ext>
                </a:extLst>
              </p:cNvPr>
              <p:cNvSpPr/>
              <p:nvPr/>
            </p:nvSpPr>
            <p:spPr>
              <a:xfrm>
                <a:off x="3158205" y="195451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1" name="Connector: Elbow 340">
              <a:extLst>
                <a:ext uri="{FF2B5EF4-FFF2-40B4-BE49-F238E27FC236}">
                  <a16:creationId xmlns:a16="http://schemas.microsoft.com/office/drawing/2014/main" id="{66B8E67D-E398-4C69-93AF-7EC27C4903E9}"/>
                </a:ext>
              </a:extLst>
            </p:cNvPr>
            <p:cNvCxnSpPr>
              <a:cxnSpLocks/>
              <a:stCxn id="337" idx="1"/>
              <a:endCxn id="344" idx="1"/>
            </p:cNvCxnSpPr>
            <p:nvPr/>
          </p:nvCxnSpPr>
          <p:spPr>
            <a:xfrm rot="10800000" flipH="1">
              <a:off x="4758408" y="4867076"/>
              <a:ext cx="949817" cy="719062"/>
            </a:xfrm>
            <a:prstGeom prst="bentConnector3">
              <a:avLst>
                <a:gd name="adj1" fmla="val 6743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44" name="Rectangle 343">
              <a:extLst>
                <a:ext uri="{FF2B5EF4-FFF2-40B4-BE49-F238E27FC236}">
                  <a16:creationId xmlns:a16="http://schemas.microsoft.com/office/drawing/2014/main" id="{25A8B3B8-45E9-4DBA-A805-E7D883745939}"/>
                </a:ext>
              </a:extLst>
            </p:cNvPr>
            <p:cNvSpPr/>
            <p:nvPr/>
          </p:nvSpPr>
          <p:spPr>
            <a:xfrm>
              <a:off x="5708226" y="478444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65" name="Straight Connector 364">
            <a:extLst>
              <a:ext uri="{FF2B5EF4-FFF2-40B4-BE49-F238E27FC236}">
                <a16:creationId xmlns:a16="http://schemas.microsoft.com/office/drawing/2014/main" id="{3F39781E-EADC-4A35-AB4F-25DDA5514049}"/>
              </a:ext>
            </a:extLst>
          </p:cNvPr>
          <p:cNvCxnSpPr>
            <a:cxnSpLocks/>
          </p:cNvCxnSpPr>
          <p:nvPr/>
        </p:nvCxnSpPr>
        <p:spPr>
          <a:xfrm>
            <a:off x="5221113" y="3270709"/>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1228617F-AF73-4308-B58E-AC159462E025}"/>
              </a:ext>
            </a:extLst>
          </p:cNvPr>
          <p:cNvCxnSpPr>
            <a:cxnSpLocks/>
          </p:cNvCxnSpPr>
          <p:nvPr/>
        </p:nvCxnSpPr>
        <p:spPr>
          <a:xfrm>
            <a:off x="5227053" y="4199753"/>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669F12C-0DA1-47BA-BE95-E03648C480B7}"/>
              </a:ext>
            </a:extLst>
          </p:cNvPr>
          <p:cNvCxnSpPr>
            <a:cxnSpLocks/>
          </p:cNvCxnSpPr>
          <p:nvPr/>
        </p:nvCxnSpPr>
        <p:spPr>
          <a:xfrm>
            <a:off x="5074006" y="5038057"/>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Connector: Elbow 367">
            <a:extLst>
              <a:ext uri="{FF2B5EF4-FFF2-40B4-BE49-F238E27FC236}">
                <a16:creationId xmlns:a16="http://schemas.microsoft.com/office/drawing/2014/main" id="{412CBCDF-A3AA-4F98-95D0-4380630E063D}"/>
              </a:ext>
            </a:extLst>
          </p:cNvPr>
          <p:cNvCxnSpPr>
            <a:cxnSpLocks/>
            <a:stCxn id="207" idx="3"/>
            <a:endCxn id="303" idx="1"/>
          </p:cNvCxnSpPr>
          <p:nvPr/>
        </p:nvCxnSpPr>
        <p:spPr>
          <a:xfrm>
            <a:off x="1041195" y="2801004"/>
            <a:ext cx="4819736" cy="577255"/>
          </a:xfrm>
          <a:prstGeom prst="bentConnector4">
            <a:avLst>
              <a:gd name="adj1" fmla="val 93203"/>
              <a:gd name="adj2" fmla="val 13960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2" name="Connector: Elbow 371">
            <a:extLst>
              <a:ext uri="{FF2B5EF4-FFF2-40B4-BE49-F238E27FC236}">
                <a16:creationId xmlns:a16="http://schemas.microsoft.com/office/drawing/2014/main" id="{CFD57CC2-D50D-4881-959D-8FEA535DEAF9}"/>
              </a:ext>
            </a:extLst>
          </p:cNvPr>
          <p:cNvCxnSpPr>
            <a:cxnSpLocks/>
            <a:stCxn id="207" idx="3"/>
            <a:endCxn id="311" idx="1"/>
          </p:cNvCxnSpPr>
          <p:nvPr/>
        </p:nvCxnSpPr>
        <p:spPr>
          <a:xfrm>
            <a:off x="1041195" y="2801004"/>
            <a:ext cx="4830713" cy="1467553"/>
          </a:xfrm>
          <a:prstGeom prst="bentConnector4">
            <a:avLst>
              <a:gd name="adj1" fmla="val 92918"/>
              <a:gd name="adj2" fmla="val 11172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8" name="Connector: Elbow 377">
            <a:extLst>
              <a:ext uri="{FF2B5EF4-FFF2-40B4-BE49-F238E27FC236}">
                <a16:creationId xmlns:a16="http://schemas.microsoft.com/office/drawing/2014/main" id="{E104F183-BDA4-412D-94C9-DDFDA9E718A6}"/>
              </a:ext>
            </a:extLst>
          </p:cNvPr>
          <p:cNvCxnSpPr>
            <a:cxnSpLocks/>
            <a:stCxn id="207" idx="3"/>
            <a:endCxn id="322" idx="1"/>
          </p:cNvCxnSpPr>
          <p:nvPr/>
        </p:nvCxnSpPr>
        <p:spPr>
          <a:xfrm>
            <a:off x="1041195" y="2801004"/>
            <a:ext cx="4831637" cy="2371871"/>
          </a:xfrm>
          <a:prstGeom prst="bentConnector4">
            <a:avLst>
              <a:gd name="adj1" fmla="val 92844"/>
              <a:gd name="adj2" fmla="val 10963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83" name="Cloud 182">
            <a:extLst>
              <a:ext uri="{FF2B5EF4-FFF2-40B4-BE49-F238E27FC236}">
                <a16:creationId xmlns:a16="http://schemas.microsoft.com/office/drawing/2014/main" id="{8F64C1B6-D13B-4BE9-8DB5-216ECE7DB590}"/>
              </a:ext>
            </a:extLst>
          </p:cNvPr>
          <p:cNvSpPr/>
          <p:nvPr/>
        </p:nvSpPr>
        <p:spPr>
          <a:xfrm>
            <a:off x="4188854" y="2842512"/>
            <a:ext cx="1250237" cy="25407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202" name="Cloud 201">
            <a:extLst>
              <a:ext uri="{FF2B5EF4-FFF2-40B4-BE49-F238E27FC236}">
                <a16:creationId xmlns:a16="http://schemas.microsoft.com/office/drawing/2014/main" id="{4EE83256-218A-41D9-BD00-F46C4E79D28C}"/>
              </a:ext>
            </a:extLst>
          </p:cNvPr>
          <p:cNvSpPr/>
          <p:nvPr/>
        </p:nvSpPr>
        <p:spPr>
          <a:xfrm>
            <a:off x="1409601" y="2940955"/>
            <a:ext cx="1323868" cy="24967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382" name="Rectangle 381">
            <a:extLst>
              <a:ext uri="{FF2B5EF4-FFF2-40B4-BE49-F238E27FC236}">
                <a16:creationId xmlns:a16="http://schemas.microsoft.com/office/drawing/2014/main" id="{B1CB8C42-ACF7-470B-A526-C2C55887CBC3}"/>
              </a:ext>
            </a:extLst>
          </p:cNvPr>
          <p:cNvSpPr/>
          <p:nvPr/>
        </p:nvSpPr>
        <p:spPr>
          <a:xfrm>
            <a:off x="8391478" y="4532401"/>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3" name="Rectangle 382">
            <a:extLst>
              <a:ext uri="{FF2B5EF4-FFF2-40B4-BE49-F238E27FC236}">
                <a16:creationId xmlns:a16="http://schemas.microsoft.com/office/drawing/2014/main" id="{18B19525-EE22-42A2-AE8B-6EEF98840F44}"/>
              </a:ext>
            </a:extLst>
          </p:cNvPr>
          <p:cNvSpPr/>
          <p:nvPr/>
        </p:nvSpPr>
        <p:spPr>
          <a:xfrm>
            <a:off x="8383476" y="3638287"/>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4" name="Rectangle 383">
            <a:extLst>
              <a:ext uri="{FF2B5EF4-FFF2-40B4-BE49-F238E27FC236}">
                <a16:creationId xmlns:a16="http://schemas.microsoft.com/office/drawing/2014/main" id="{58E45F55-4466-461A-AE83-F3A2A3D7D6CD}"/>
              </a:ext>
            </a:extLst>
          </p:cNvPr>
          <p:cNvSpPr/>
          <p:nvPr/>
        </p:nvSpPr>
        <p:spPr>
          <a:xfrm>
            <a:off x="8372566" y="2671699"/>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6" name="Straight Connector 385">
            <a:extLst>
              <a:ext uri="{FF2B5EF4-FFF2-40B4-BE49-F238E27FC236}">
                <a16:creationId xmlns:a16="http://schemas.microsoft.com/office/drawing/2014/main" id="{92E8C597-26B0-4C07-B1AE-02114D5C147A}"/>
              </a:ext>
            </a:extLst>
          </p:cNvPr>
          <p:cNvCxnSpPr>
            <a:cxnSpLocks/>
          </p:cNvCxnSpPr>
          <p:nvPr/>
        </p:nvCxnSpPr>
        <p:spPr>
          <a:xfrm flipV="1">
            <a:off x="8637630" y="3035743"/>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7" name="Straight Connector 386">
            <a:extLst>
              <a:ext uri="{FF2B5EF4-FFF2-40B4-BE49-F238E27FC236}">
                <a16:creationId xmlns:a16="http://schemas.microsoft.com/office/drawing/2014/main" id="{3944D5BD-4E50-452E-9E04-8F07D284AD11}"/>
              </a:ext>
            </a:extLst>
          </p:cNvPr>
          <p:cNvCxnSpPr>
            <a:cxnSpLocks/>
          </p:cNvCxnSpPr>
          <p:nvPr/>
        </p:nvCxnSpPr>
        <p:spPr>
          <a:xfrm>
            <a:off x="9076360" y="3028778"/>
            <a:ext cx="97261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88" name="Group 387">
            <a:extLst>
              <a:ext uri="{FF2B5EF4-FFF2-40B4-BE49-F238E27FC236}">
                <a16:creationId xmlns:a16="http://schemas.microsoft.com/office/drawing/2014/main" id="{EF46C4CE-21AE-4C55-A161-D2F091A14F6B}"/>
              </a:ext>
            </a:extLst>
          </p:cNvPr>
          <p:cNvGrpSpPr/>
          <p:nvPr/>
        </p:nvGrpSpPr>
        <p:grpSpPr>
          <a:xfrm>
            <a:off x="8729274" y="2836852"/>
            <a:ext cx="506994" cy="543208"/>
            <a:chOff x="3416648" y="3027741"/>
            <a:chExt cx="549336" cy="543208"/>
          </a:xfrm>
        </p:grpSpPr>
        <p:sp>
          <p:nvSpPr>
            <p:cNvPr id="389" name="Rectangle 388">
              <a:extLst>
                <a:ext uri="{FF2B5EF4-FFF2-40B4-BE49-F238E27FC236}">
                  <a16:creationId xmlns:a16="http://schemas.microsoft.com/office/drawing/2014/main" id="{1234C466-00B3-48E1-99BB-B77B76A97A44}"/>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0" name="TextBox 389">
              <a:extLst>
                <a:ext uri="{FF2B5EF4-FFF2-40B4-BE49-F238E27FC236}">
                  <a16:creationId xmlns:a16="http://schemas.microsoft.com/office/drawing/2014/main" id="{2484C663-00C9-4D21-B527-968206B905E2}"/>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91" name="TextBox 390">
              <a:extLst>
                <a:ext uri="{FF2B5EF4-FFF2-40B4-BE49-F238E27FC236}">
                  <a16:creationId xmlns:a16="http://schemas.microsoft.com/office/drawing/2014/main" id="{66EBF42B-526C-4460-B3A9-AE27195F1AC9}"/>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92" name="Isosceles Triangle 391">
              <a:extLst>
                <a:ext uri="{FF2B5EF4-FFF2-40B4-BE49-F238E27FC236}">
                  <a16:creationId xmlns:a16="http://schemas.microsoft.com/office/drawing/2014/main" id="{06FC0967-4745-4CB4-8148-905537B02D8A}"/>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cxnSp>
        <p:nvCxnSpPr>
          <p:cNvPr id="394" name="Straight Connector 393">
            <a:extLst>
              <a:ext uri="{FF2B5EF4-FFF2-40B4-BE49-F238E27FC236}">
                <a16:creationId xmlns:a16="http://schemas.microsoft.com/office/drawing/2014/main" id="{048B6654-C8FF-4552-9F30-7BF914333971}"/>
              </a:ext>
            </a:extLst>
          </p:cNvPr>
          <p:cNvCxnSpPr>
            <a:cxnSpLocks/>
          </p:cNvCxnSpPr>
          <p:nvPr/>
        </p:nvCxnSpPr>
        <p:spPr>
          <a:xfrm flipV="1">
            <a:off x="8648607" y="3926041"/>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49E6918D-0079-4CD0-A6FD-41894E6C3B29}"/>
              </a:ext>
            </a:extLst>
          </p:cNvPr>
          <p:cNvCxnSpPr>
            <a:cxnSpLocks/>
          </p:cNvCxnSpPr>
          <p:nvPr/>
        </p:nvCxnSpPr>
        <p:spPr>
          <a:xfrm>
            <a:off x="9087337" y="3919076"/>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3" name="Rectangle 402">
            <a:extLst>
              <a:ext uri="{FF2B5EF4-FFF2-40B4-BE49-F238E27FC236}">
                <a16:creationId xmlns:a16="http://schemas.microsoft.com/office/drawing/2014/main" id="{6E948AF6-898B-4111-9910-2C1A9A1E1202}"/>
              </a:ext>
            </a:extLst>
          </p:cNvPr>
          <p:cNvSpPr/>
          <p:nvPr/>
        </p:nvSpPr>
        <p:spPr>
          <a:xfrm>
            <a:off x="8438125" y="282289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5" name="Straight Connector 404">
            <a:extLst>
              <a:ext uri="{FF2B5EF4-FFF2-40B4-BE49-F238E27FC236}">
                <a16:creationId xmlns:a16="http://schemas.microsoft.com/office/drawing/2014/main" id="{F595C38D-73BC-4988-9EF8-44E803A93BB4}"/>
              </a:ext>
            </a:extLst>
          </p:cNvPr>
          <p:cNvCxnSpPr>
            <a:cxnSpLocks/>
          </p:cNvCxnSpPr>
          <p:nvPr/>
        </p:nvCxnSpPr>
        <p:spPr>
          <a:xfrm flipV="1">
            <a:off x="8649531" y="4830359"/>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4E59F14A-CC4F-495A-9C8D-11D5C84E77FD}"/>
              </a:ext>
            </a:extLst>
          </p:cNvPr>
          <p:cNvCxnSpPr>
            <a:cxnSpLocks/>
          </p:cNvCxnSpPr>
          <p:nvPr/>
        </p:nvCxnSpPr>
        <p:spPr>
          <a:xfrm>
            <a:off x="9031699" y="4823394"/>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12" name="Group 411">
            <a:extLst>
              <a:ext uri="{FF2B5EF4-FFF2-40B4-BE49-F238E27FC236}">
                <a16:creationId xmlns:a16="http://schemas.microsoft.com/office/drawing/2014/main" id="{81648389-B33F-4263-B03A-4FAAACBDEA68}"/>
              </a:ext>
            </a:extLst>
          </p:cNvPr>
          <p:cNvGrpSpPr/>
          <p:nvPr/>
        </p:nvGrpSpPr>
        <p:grpSpPr>
          <a:xfrm>
            <a:off x="8438124" y="3035745"/>
            <a:ext cx="798143" cy="896120"/>
            <a:chOff x="338319" y="2962158"/>
            <a:chExt cx="798143" cy="896120"/>
          </a:xfrm>
        </p:grpSpPr>
        <p:cxnSp>
          <p:nvCxnSpPr>
            <p:cNvPr id="413" name="Connector: Elbow 412">
              <a:extLst>
                <a:ext uri="{FF2B5EF4-FFF2-40B4-BE49-F238E27FC236}">
                  <a16:creationId xmlns:a16="http://schemas.microsoft.com/office/drawing/2014/main" id="{40D2351F-03ED-4921-8D39-F8137B575875}"/>
                </a:ext>
              </a:extLst>
            </p:cNvPr>
            <p:cNvCxnSpPr>
              <a:cxnSpLocks/>
              <a:stCxn id="414" idx="1"/>
              <a:endCxn id="391" idx="3"/>
            </p:cNvCxnSpPr>
            <p:nvPr/>
          </p:nvCxnSpPr>
          <p:spPr>
            <a:xfrm rot="10800000" flipH="1">
              <a:off x="338319" y="2962158"/>
              <a:ext cx="798143" cy="813493"/>
            </a:xfrm>
            <a:prstGeom prst="bentConnector5">
              <a:avLst>
                <a:gd name="adj1" fmla="val -21554"/>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14" name="Rectangle 413">
              <a:extLst>
                <a:ext uri="{FF2B5EF4-FFF2-40B4-BE49-F238E27FC236}">
                  <a16:creationId xmlns:a16="http://schemas.microsoft.com/office/drawing/2014/main" id="{5308276E-4359-4617-8154-DDDA7EC9809A}"/>
                </a:ext>
              </a:extLst>
            </p:cNvPr>
            <p:cNvSpPr/>
            <p:nvPr/>
          </p:nvSpPr>
          <p:spPr>
            <a:xfrm>
              <a:off x="338320" y="3693022"/>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5" name="Straight Connector 414">
            <a:extLst>
              <a:ext uri="{FF2B5EF4-FFF2-40B4-BE49-F238E27FC236}">
                <a16:creationId xmlns:a16="http://schemas.microsoft.com/office/drawing/2014/main" id="{C6AAB6CC-E771-4010-99D2-88517CA12CD2}"/>
              </a:ext>
            </a:extLst>
          </p:cNvPr>
          <p:cNvCxnSpPr>
            <a:cxnSpLocks/>
          </p:cNvCxnSpPr>
          <p:nvPr/>
        </p:nvCxnSpPr>
        <p:spPr>
          <a:xfrm>
            <a:off x="7926474" y="3141548"/>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7E5A9A2-B04B-410A-BD31-9DF9E2F50BFD}"/>
              </a:ext>
            </a:extLst>
          </p:cNvPr>
          <p:cNvCxnSpPr>
            <a:cxnSpLocks/>
          </p:cNvCxnSpPr>
          <p:nvPr/>
        </p:nvCxnSpPr>
        <p:spPr>
          <a:xfrm>
            <a:off x="7932414" y="4070592"/>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649873E-B225-4EA4-A7E6-943F2B099A6B}"/>
              </a:ext>
            </a:extLst>
          </p:cNvPr>
          <p:cNvCxnSpPr>
            <a:cxnSpLocks/>
          </p:cNvCxnSpPr>
          <p:nvPr/>
        </p:nvCxnSpPr>
        <p:spPr>
          <a:xfrm>
            <a:off x="7779367" y="4908896"/>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20" name="Group 419">
            <a:extLst>
              <a:ext uri="{FF2B5EF4-FFF2-40B4-BE49-F238E27FC236}">
                <a16:creationId xmlns:a16="http://schemas.microsoft.com/office/drawing/2014/main" id="{8DDF185D-8C4B-4EE7-8BCA-ED589E7F6B3F}"/>
              </a:ext>
            </a:extLst>
          </p:cNvPr>
          <p:cNvGrpSpPr/>
          <p:nvPr/>
        </p:nvGrpSpPr>
        <p:grpSpPr>
          <a:xfrm>
            <a:off x="6530907" y="2460060"/>
            <a:ext cx="2101302" cy="704844"/>
            <a:chOff x="3863951" y="6010195"/>
            <a:chExt cx="2101302" cy="704844"/>
          </a:xfrm>
        </p:grpSpPr>
        <p:grpSp>
          <p:nvGrpSpPr>
            <p:cNvPr id="421" name="Group 420">
              <a:extLst>
                <a:ext uri="{FF2B5EF4-FFF2-40B4-BE49-F238E27FC236}">
                  <a16:creationId xmlns:a16="http://schemas.microsoft.com/office/drawing/2014/main" id="{4743B4FA-FC81-4DA7-AF0E-B0CDC1027252}"/>
                </a:ext>
              </a:extLst>
            </p:cNvPr>
            <p:cNvGrpSpPr/>
            <p:nvPr/>
          </p:nvGrpSpPr>
          <p:grpSpPr>
            <a:xfrm>
              <a:off x="3863951" y="6010195"/>
              <a:ext cx="1184846" cy="704844"/>
              <a:chOff x="2263747" y="2461196"/>
              <a:chExt cx="1184846" cy="704844"/>
            </a:xfrm>
          </p:grpSpPr>
          <p:cxnSp>
            <p:nvCxnSpPr>
              <p:cNvPr id="424" name="Connector: Elbow 423">
                <a:extLst>
                  <a:ext uri="{FF2B5EF4-FFF2-40B4-BE49-F238E27FC236}">
                    <a16:creationId xmlns:a16="http://schemas.microsoft.com/office/drawing/2014/main" id="{99A8098D-D07B-4F93-BF96-0F5F7C9A4B43}"/>
                  </a:ext>
                </a:extLst>
              </p:cNvPr>
              <p:cNvCxnSpPr>
                <a:cxnSpLocks/>
                <a:stCxn id="425" idx="1"/>
                <a:endCxn id="309" idx="3"/>
              </p:cNvCxnSpPr>
              <p:nvPr/>
            </p:nvCxnSpPr>
            <p:spPr>
              <a:xfrm rot="10800000" flipV="1">
                <a:off x="2263747" y="2543823"/>
                <a:ext cx="1000088" cy="622217"/>
              </a:xfrm>
              <a:prstGeom prst="bentConnector3">
                <a:avLst>
                  <a:gd name="adj1" fmla="val 771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5" name="Rectangle 424">
                <a:extLst>
                  <a:ext uri="{FF2B5EF4-FFF2-40B4-BE49-F238E27FC236}">
                    <a16:creationId xmlns:a16="http://schemas.microsoft.com/office/drawing/2014/main" id="{3A05144B-9F45-44C0-9EC0-264928444428}"/>
                  </a:ext>
                </a:extLst>
              </p:cNvPr>
              <p:cNvSpPr/>
              <p:nvPr/>
            </p:nvSpPr>
            <p:spPr>
              <a:xfrm>
                <a:off x="3263835" y="2461196"/>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22" name="Connector: Elbow 421">
              <a:extLst>
                <a:ext uri="{FF2B5EF4-FFF2-40B4-BE49-F238E27FC236}">
                  <a16:creationId xmlns:a16="http://schemas.microsoft.com/office/drawing/2014/main" id="{0B1CB481-EF78-4FC6-8957-E9956E0AA3EF}"/>
                </a:ext>
              </a:extLst>
            </p:cNvPr>
            <p:cNvCxnSpPr>
              <a:cxnSpLocks/>
              <a:stCxn id="425" idx="1"/>
              <a:endCxn id="423" idx="1"/>
            </p:cNvCxnSpPr>
            <p:nvPr/>
          </p:nvCxnSpPr>
          <p:spPr>
            <a:xfrm rot="10800000" flipH="1" flipV="1">
              <a:off x="4864039" y="6092822"/>
              <a:ext cx="916456" cy="349485"/>
            </a:xfrm>
            <a:prstGeom prst="bentConnector3">
              <a:avLst>
                <a:gd name="adj1" fmla="val 816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3" name="Rectangle 422">
              <a:extLst>
                <a:ext uri="{FF2B5EF4-FFF2-40B4-BE49-F238E27FC236}">
                  <a16:creationId xmlns:a16="http://schemas.microsoft.com/office/drawing/2014/main" id="{D1BE2F4F-9F73-462B-A533-143B386EDDFD}"/>
                </a:ext>
              </a:extLst>
            </p:cNvPr>
            <p:cNvSpPr/>
            <p:nvPr/>
          </p:nvSpPr>
          <p:spPr>
            <a:xfrm>
              <a:off x="5780495" y="6359680"/>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34" name="Connector: Elbow 433">
            <a:extLst>
              <a:ext uri="{FF2B5EF4-FFF2-40B4-BE49-F238E27FC236}">
                <a16:creationId xmlns:a16="http://schemas.microsoft.com/office/drawing/2014/main" id="{C5E2DE02-5CC1-432B-8E38-40109300172E}"/>
              </a:ext>
            </a:extLst>
          </p:cNvPr>
          <p:cNvCxnSpPr>
            <a:cxnSpLocks/>
          </p:cNvCxnSpPr>
          <p:nvPr/>
        </p:nvCxnSpPr>
        <p:spPr>
          <a:xfrm rot="10800000" flipH="1">
            <a:off x="8375845" y="3920081"/>
            <a:ext cx="798143" cy="813493"/>
          </a:xfrm>
          <a:prstGeom prst="bentConnector5">
            <a:avLst>
              <a:gd name="adj1" fmla="val -18011"/>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35" name="Connector: Elbow 434">
            <a:extLst>
              <a:ext uri="{FF2B5EF4-FFF2-40B4-BE49-F238E27FC236}">
                <a16:creationId xmlns:a16="http://schemas.microsoft.com/office/drawing/2014/main" id="{BEC9799C-D417-45C3-9ADA-E563ED1AA2C8}"/>
              </a:ext>
            </a:extLst>
          </p:cNvPr>
          <p:cNvCxnSpPr>
            <a:cxnSpLocks/>
            <a:stCxn id="254" idx="1"/>
            <a:endCxn id="410" idx="3"/>
          </p:cNvCxnSpPr>
          <p:nvPr/>
        </p:nvCxnSpPr>
        <p:spPr>
          <a:xfrm rot="10800000">
            <a:off x="9248170" y="4830360"/>
            <a:ext cx="1922915" cy="691440"/>
          </a:xfrm>
          <a:prstGeom prst="bentConnector3">
            <a:avLst>
              <a:gd name="adj1" fmla="val 872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44" name="Connector: Elbow 443">
            <a:extLst>
              <a:ext uri="{FF2B5EF4-FFF2-40B4-BE49-F238E27FC236}">
                <a16:creationId xmlns:a16="http://schemas.microsoft.com/office/drawing/2014/main" id="{5624A54A-29AB-4E95-8882-A73AFE712D2F}"/>
              </a:ext>
            </a:extLst>
          </p:cNvPr>
          <p:cNvCxnSpPr>
            <a:cxnSpLocks/>
            <a:stCxn id="207" idx="3"/>
            <a:endCxn id="385" idx="1"/>
          </p:cNvCxnSpPr>
          <p:nvPr/>
        </p:nvCxnSpPr>
        <p:spPr>
          <a:xfrm>
            <a:off x="1041195" y="2801004"/>
            <a:ext cx="7525097" cy="448094"/>
          </a:xfrm>
          <a:prstGeom prst="bentConnector4">
            <a:avLst>
              <a:gd name="adj1" fmla="val 94796"/>
              <a:gd name="adj2" fmla="val 15101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9" name="Connector: Elbow 448">
            <a:extLst>
              <a:ext uri="{FF2B5EF4-FFF2-40B4-BE49-F238E27FC236}">
                <a16:creationId xmlns:a16="http://schemas.microsoft.com/office/drawing/2014/main" id="{31930964-3681-4DB4-94BD-E2D3A8783D2A}"/>
              </a:ext>
            </a:extLst>
          </p:cNvPr>
          <p:cNvCxnSpPr>
            <a:cxnSpLocks/>
            <a:stCxn id="207" idx="3"/>
            <a:endCxn id="393" idx="1"/>
          </p:cNvCxnSpPr>
          <p:nvPr/>
        </p:nvCxnSpPr>
        <p:spPr>
          <a:xfrm>
            <a:off x="1041195" y="2801004"/>
            <a:ext cx="7536074" cy="1338392"/>
          </a:xfrm>
          <a:prstGeom prst="bentConnector4">
            <a:avLst>
              <a:gd name="adj1" fmla="val 94606"/>
              <a:gd name="adj2" fmla="val 11355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55" name="Connector: Elbow 454">
            <a:extLst>
              <a:ext uri="{FF2B5EF4-FFF2-40B4-BE49-F238E27FC236}">
                <a16:creationId xmlns:a16="http://schemas.microsoft.com/office/drawing/2014/main" id="{74C3D046-6562-4B0F-99B4-552EC35B3370}"/>
              </a:ext>
            </a:extLst>
          </p:cNvPr>
          <p:cNvCxnSpPr>
            <a:cxnSpLocks/>
            <a:stCxn id="207" idx="3"/>
            <a:endCxn id="404" idx="1"/>
          </p:cNvCxnSpPr>
          <p:nvPr/>
        </p:nvCxnSpPr>
        <p:spPr>
          <a:xfrm>
            <a:off x="1041195" y="2801004"/>
            <a:ext cx="7536998" cy="2242710"/>
          </a:xfrm>
          <a:prstGeom prst="bentConnector4">
            <a:avLst>
              <a:gd name="adj1" fmla="val 94600"/>
              <a:gd name="adj2" fmla="val 11019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204" name="Trapezoid 203">
            <a:extLst>
              <a:ext uri="{FF2B5EF4-FFF2-40B4-BE49-F238E27FC236}">
                <a16:creationId xmlns:a16="http://schemas.microsoft.com/office/drawing/2014/main" id="{4A3B92E3-F707-457B-9B1A-B9A846502901}"/>
              </a:ext>
            </a:extLst>
          </p:cNvPr>
          <p:cNvSpPr/>
          <p:nvPr/>
        </p:nvSpPr>
        <p:spPr>
          <a:xfrm rot="16200000" flipV="1">
            <a:off x="2928229" y="3084269"/>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27" name="Trapezoid 226">
            <a:extLst>
              <a:ext uri="{FF2B5EF4-FFF2-40B4-BE49-F238E27FC236}">
                <a16:creationId xmlns:a16="http://schemas.microsoft.com/office/drawing/2014/main" id="{D37CAAD0-7B0F-4769-B4CB-2A44F36EBC22}"/>
              </a:ext>
            </a:extLst>
          </p:cNvPr>
          <p:cNvSpPr/>
          <p:nvPr/>
        </p:nvSpPr>
        <p:spPr>
          <a:xfrm rot="16200000" flipV="1">
            <a:off x="2939206" y="3974567"/>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9" name="Trapezoid 278">
            <a:extLst>
              <a:ext uri="{FF2B5EF4-FFF2-40B4-BE49-F238E27FC236}">
                <a16:creationId xmlns:a16="http://schemas.microsoft.com/office/drawing/2014/main" id="{C5B54834-FA8F-4F0C-B147-2CCD15F3B4FF}"/>
              </a:ext>
            </a:extLst>
          </p:cNvPr>
          <p:cNvSpPr/>
          <p:nvPr/>
        </p:nvSpPr>
        <p:spPr>
          <a:xfrm rot="16200000" flipV="1">
            <a:off x="2930703" y="4878885"/>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3" name="Trapezoid 302">
            <a:extLst>
              <a:ext uri="{FF2B5EF4-FFF2-40B4-BE49-F238E27FC236}">
                <a16:creationId xmlns:a16="http://schemas.microsoft.com/office/drawing/2014/main" id="{D7EBA514-4E0B-41FC-BC70-43FE4E136430}"/>
              </a:ext>
            </a:extLst>
          </p:cNvPr>
          <p:cNvSpPr/>
          <p:nvPr/>
        </p:nvSpPr>
        <p:spPr>
          <a:xfrm rot="16200000" flipV="1">
            <a:off x="5589327" y="3042617"/>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11" name="Trapezoid 310">
            <a:extLst>
              <a:ext uri="{FF2B5EF4-FFF2-40B4-BE49-F238E27FC236}">
                <a16:creationId xmlns:a16="http://schemas.microsoft.com/office/drawing/2014/main" id="{4C7D9E04-C51B-4CC2-80BE-3A952CF43527}"/>
              </a:ext>
            </a:extLst>
          </p:cNvPr>
          <p:cNvSpPr/>
          <p:nvPr/>
        </p:nvSpPr>
        <p:spPr>
          <a:xfrm rot="16200000" flipV="1">
            <a:off x="5600304" y="3932915"/>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22" name="Trapezoid 321">
            <a:extLst>
              <a:ext uri="{FF2B5EF4-FFF2-40B4-BE49-F238E27FC236}">
                <a16:creationId xmlns:a16="http://schemas.microsoft.com/office/drawing/2014/main" id="{95138803-CEAC-4174-962F-A432A37CBFF8}"/>
              </a:ext>
            </a:extLst>
          </p:cNvPr>
          <p:cNvSpPr/>
          <p:nvPr/>
        </p:nvSpPr>
        <p:spPr>
          <a:xfrm rot="16200000" flipV="1">
            <a:off x="5601228" y="4837233"/>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85" name="Trapezoid 384">
            <a:extLst>
              <a:ext uri="{FF2B5EF4-FFF2-40B4-BE49-F238E27FC236}">
                <a16:creationId xmlns:a16="http://schemas.microsoft.com/office/drawing/2014/main" id="{CC74C6D2-983F-48E9-9C42-E5B671D3223F}"/>
              </a:ext>
            </a:extLst>
          </p:cNvPr>
          <p:cNvSpPr/>
          <p:nvPr/>
        </p:nvSpPr>
        <p:spPr>
          <a:xfrm rot="16200000" flipV="1">
            <a:off x="8294688" y="2913456"/>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93" name="Trapezoid 392">
            <a:extLst>
              <a:ext uri="{FF2B5EF4-FFF2-40B4-BE49-F238E27FC236}">
                <a16:creationId xmlns:a16="http://schemas.microsoft.com/office/drawing/2014/main" id="{F2927DD8-7775-47D1-AE7E-2710C5D8119F}"/>
              </a:ext>
            </a:extLst>
          </p:cNvPr>
          <p:cNvSpPr/>
          <p:nvPr/>
        </p:nvSpPr>
        <p:spPr>
          <a:xfrm rot="16200000" flipV="1">
            <a:off x="8305665" y="3803754"/>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04" name="Trapezoid 403">
            <a:extLst>
              <a:ext uri="{FF2B5EF4-FFF2-40B4-BE49-F238E27FC236}">
                <a16:creationId xmlns:a16="http://schemas.microsoft.com/office/drawing/2014/main" id="{A842606B-E7A8-4581-9D35-FC5BD5053DCF}"/>
              </a:ext>
            </a:extLst>
          </p:cNvPr>
          <p:cNvSpPr/>
          <p:nvPr/>
        </p:nvSpPr>
        <p:spPr>
          <a:xfrm rot="16200000" flipV="1">
            <a:off x="8306589" y="4708072"/>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07" name="Cloud 106">
            <a:extLst>
              <a:ext uri="{FF2B5EF4-FFF2-40B4-BE49-F238E27FC236}">
                <a16:creationId xmlns:a16="http://schemas.microsoft.com/office/drawing/2014/main" id="{EE3B0C07-CB16-4937-A2B9-5F091CAFDE12}"/>
              </a:ext>
            </a:extLst>
          </p:cNvPr>
          <p:cNvSpPr/>
          <p:nvPr/>
        </p:nvSpPr>
        <p:spPr>
          <a:xfrm>
            <a:off x="9547975" y="2892171"/>
            <a:ext cx="1323868" cy="245385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88" name="Cloud 87">
            <a:extLst>
              <a:ext uri="{FF2B5EF4-FFF2-40B4-BE49-F238E27FC236}">
                <a16:creationId xmlns:a16="http://schemas.microsoft.com/office/drawing/2014/main" id="{F7B8C737-3718-4FD7-9944-DF284FFA438A}"/>
              </a:ext>
            </a:extLst>
          </p:cNvPr>
          <p:cNvSpPr/>
          <p:nvPr/>
        </p:nvSpPr>
        <p:spPr>
          <a:xfrm>
            <a:off x="6780907" y="2923034"/>
            <a:ext cx="1323868" cy="24602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pic>
        <p:nvPicPr>
          <p:cNvPr id="150" name="Picture 149">
            <a:extLst>
              <a:ext uri="{FF2B5EF4-FFF2-40B4-BE49-F238E27FC236}">
                <a16:creationId xmlns:a16="http://schemas.microsoft.com/office/drawing/2014/main" id="{48D48768-4C49-4240-8CF8-A2441D65F132}"/>
              </a:ext>
            </a:extLst>
          </p:cNvPr>
          <p:cNvPicPr>
            <a:picLocks noChangeAspect="1"/>
          </p:cNvPicPr>
          <p:nvPr/>
        </p:nvPicPr>
        <p:blipFill>
          <a:blip r:embed="rId2"/>
          <a:stretch>
            <a:fillRect/>
          </a:stretch>
        </p:blipFill>
        <p:spPr>
          <a:xfrm>
            <a:off x="8445862" y="330413"/>
            <a:ext cx="2805739" cy="1720501"/>
          </a:xfrm>
          <a:prstGeom prst="rect">
            <a:avLst/>
          </a:prstGeom>
        </p:spPr>
      </p:pic>
      <p:cxnSp>
        <p:nvCxnSpPr>
          <p:cNvPr id="161" name="Straight Connector 74">
            <a:extLst>
              <a:ext uri="{FF2B5EF4-FFF2-40B4-BE49-F238E27FC236}">
                <a16:creationId xmlns:a16="http://schemas.microsoft.com/office/drawing/2014/main" id="{40CEAB0A-9CF0-4C1C-8F65-88DAFDCB4126}"/>
              </a:ext>
            </a:extLst>
          </p:cNvPr>
          <p:cNvCxnSpPr>
            <a:cxnSpLocks/>
          </p:cNvCxnSpPr>
          <p:nvPr/>
        </p:nvCxnSpPr>
        <p:spPr>
          <a:xfrm flipV="1">
            <a:off x="1036873" y="3594576"/>
            <a:ext cx="2581461" cy="208908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74">
            <a:extLst>
              <a:ext uri="{FF2B5EF4-FFF2-40B4-BE49-F238E27FC236}">
                <a16:creationId xmlns:a16="http://schemas.microsoft.com/office/drawing/2014/main" id="{244077AA-F9BA-4FC9-BBA9-42AE201DF784}"/>
              </a:ext>
            </a:extLst>
          </p:cNvPr>
          <p:cNvCxnSpPr>
            <a:cxnSpLocks/>
            <a:endCxn id="307" idx="2"/>
          </p:cNvCxnSpPr>
          <p:nvPr/>
        </p:nvCxnSpPr>
        <p:spPr>
          <a:xfrm flipV="1">
            <a:off x="1036873" y="3509221"/>
            <a:ext cx="5234487" cy="2174435"/>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74">
            <a:extLst>
              <a:ext uri="{FF2B5EF4-FFF2-40B4-BE49-F238E27FC236}">
                <a16:creationId xmlns:a16="http://schemas.microsoft.com/office/drawing/2014/main" id="{7645F628-C517-429E-8B72-36D7A6B2EC76}"/>
              </a:ext>
            </a:extLst>
          </p:cNvPr>
          <p:cNvCxnSpPr>
            <a:cxnSpLocks/>
            <a:endCxn id="392" idx="3"/>
          </p:cNvCxnSpPr>
          <p:nvPr/>
        </p:nvCxnSpPr>
        <p:spPr>
          <a:xfrm flipV="1">
            <a:off x="1036873" y="3367766"/>
            <a:ext cx="7939848" cy="231589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230" name="Group 229">
            <a:extLst>
              <a:ext uri="{FF2B5EF4-FFF2-40B4-BE49-F238E27FC236}">
                <a16:creationId xmlns:a16="http://schemas.microsoft.com/office/drawing/2014/main" id="{A9739C92-221B-4BA4-8B12-6E1A260AA963}"/>
              </a:ext>
            </a:extLst>
          </p:cNvPr>
          <p:cNvGrpSpPr/>
          <p:nvPr/>
        </p:nvGrpSpPr>
        <p:grpSpPr>
          <a:xfrm>
            <a:off x="3373792" y="3897963"/>
            <a:ext cx="506994" cy="543208"/>
            <a:chOff x="3416648" y="3027741"/>
            <a:chExt cx="549336" cy="543208"/>
          </a:xfrm>
        </p:grpSpPr>
        <p:sp>
          <p:nvSpPr>
            <p:cNvPr id="231" name="Rectangle 230">
              <a:extLst>
                <a:ext uri="{FF2B5EF4-FFF2-40B4-BE49-F238E27FC236}">
                  <a16:creationId xmlns:a16="http://schemas.microsoft.com/office/drawing/2014/main" id="{7CB744E0-008B-4DA3-BCA7-267745A8572B}"/>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TextBox 231">
              <a:extLst>
                <a:ext uri="{FF2B5EF4-FFF2-40B4-BE49-F238E27FC236}">
                  <a16:creationId xmlns:a16="http://schemas.microsoft.com/office/drawing/2014/main" id="{1E114788-6C81-4C83-9A40-6010E4126801}"/>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233" name="TextBox 232">
              <a:extLst>
                <a:ext uri="{FF2B5EF4-FFF2-40B4-BE49-F238E27FC236}">
                  <a16:creationId xmlns:a16="http://schemas.microsoft.com/office/drawing/2014/main" id="{B8F7DDF2-D26D-4597-830B-F16322D61D73}"/>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234" name="Isosceles Triangle 233">
              <a:extLst>
                <a:ext uri="{FF2B5EF4-FFF2-40B4-BE49-F238E27FC236}">
                  <a16:creationId xmlns:a16="http://schemas.microsoft.com/office/drawing/2014/main" id="{39EFDCD3-7C51-4B79-8E04-E030603AE83A}"/>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282" name="Group 281">
            <a:extLst>
              <a:ext uri="{FF2B5EF4-FFF2-40B4-BE49-F238E27FC236}">
                <a16:creationId xmlns:a16="http://schemas.microsoft.com/office/drawing/2014/main" id="{D134BB39-D65D-4C73-B830-1CF321B15737}"/>
              </a:ext>
            </a:extLst>
          </p:cNvPr>
          <p:cNvGrpSpPr/>
          <p:nvPr/>
        </p:nvGrpSpPr>
        <p:grpSpPr>
          <a:xfrm>
            <a:off x="3365289" y="4802281"/>
            <a:ext cx="506994" cy="543208"/>
            <a:chOff x="3416648" y="3027741"/>
            <a:chExt cx="549336" cy="543208"/>
          </a:xfrm>
        </p:grpSpPr>
        <p:sp>
          <p:nvSpPr>
            <p:cNvPr id="283" name="Rectangle 282">
              <a:extLst>
                <a:ext uri="{FF2B5EF4-FFF2-40B4-BE49-F238E27FC236}">
                  <a16:creationId xmlns:a16="http://schemas.microsoft.com/office/drawing/2014/main" id="{7726BC61-3330-4B03-ADD5-0B3C2AEA4BE3}"/>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TextBox 283">
              <a:extLst>
                <a:ext uri="{FF2B5EF4-FFF2-40B4-BE49-F238E27FC236}">
                  <a16:creationId xmlns:a16="http://schemas.microsoft.com/office/drawing/2014/main" id="{8049CA12-26E1-4726-90E0-2EE520E7222C}"/>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285" name="TextBox 284">
              <a:extLst>
                <a:ext uri="{FF2B5EF4-FFF2-40B4-BE49-F238E27FC236}">
                  <a16:creationId xmlns:a16="http://schemas.microsoft.com/office/drawing/2014/main" id="{34873D18-E237-4F59-A1C0-EB3EC356DC16}"/>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286" name="Isosceles Triangle 285">
              <a:extLst>
                <a:ext uri="{FF2B5EF4-FFF2-40B4-BE49-F238E27FC236}">
                  <a16:creationId xmlns:a16="http://schemas.microsoft.com/office/drawing/2014/main" id="{322DE8CD-62DD-4081-A28A-5035685C92D1}"/>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314" name="Group 313">
            <a:extLst>
              <a:ext uri="{FF2B5EF4-FFF2-40B4-BE49-F238E27FC236}">
                <a16:creationId xmlns:a16="http://schemas.microsoft.com/office/drawing/2014/main" id="{B3373AF0-6E23-4BB8-BD20-330ECCF8ED4D}"/>
              </a:ext>
            </a:extLst>
          </p:cNvPr>
          <p:cNvGrpSpPr/>
          <p:nvPr/>
        </p:nvGrpSpPr>
        <p:grpSpPr>
          <a:xfrm>
            <a:off x="6034890" y="3856311"/>
            <a:ext cx="506994" cy="543208"/>
            <a:chOff x="3416648" y="3027741"/>
            <a:chExt cx="549336" cy="543208"/>
          </a:xfrm>
        </p:grpSpPr>
        <p:sp>
          <p:nvSpPr>
            <p:cNvPr id="315" name="Rectangle 314">
              <a:extLst>
                <a:ext uri="{FF2B5EF4-FFF2-40B4-BE49-F238E27FC236}">
                  <a16:creationId xmlns:a16="http://schemas.microsoft.com/office/drawing/2014/main" id="{77377BC1-49AC-4F17-A9A7-5BE7E64D8017}"/>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 name="TextBox 315">
              <a:extLst>
                <a:ext uri="{FF2B5EF4-FFF2-40B4-BE49-F238E27FC236}">
                  <a16:creationId xmlns:a16="http://schemas.microsoft.com/office/drawing/2014/main" id="{A8670A53-F31A-4496-BCE5-364A7F65CCD6}"/>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17" name="TextBox 316">
              <a:extLst>
                <a:ext uri="{FF2B5EF4-FFF2-40B4-BE49-F238E27FC236}">
                  <a16:creationId xmlns:a16="http://schemas.microsoft.com/office/drawing/2014/main" id="{F7C8A393-0F07-4182-926F-E3D77CBA0E28}"/>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18" name="Isosceles Triangle 317">
              <a:extLst>
                <a:ext uri="{FF2B5EF4-FFF2-40B4-BE49-F238E27FC236}">
                  <a16:creationId xmlns:a16="http://schemas.microsoft.com/office/drawing/2014/main" id="{F1A3773F-B5BF-4710-94F1-709117F980B9}"/>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325" name="Group 324">
            <a:extLst>
              <a:ext uri="{FF2B5EF4-FFF2-40B4-BE49-F238E27FC236}">
                <a16:creationId xmlns:a16="http://schemas.microsoft.com/office/drawing/2014/main" id="{75EEA86E-96FA-4661-88A3-35D3667689D7}"/>
              </a:ext>
            </a:extLst>
          </p:cNvPr>
          <p:cNvGrpSpPr/>
          <p:nvPr/>
        </p:nvGrpSpPr>
        <p:grpSpPr>
          <a:xfrm>
            <a:off x="6035814" y="4760629"/>
            <a:ext cx="506994" cy="543208"/>
            <a:chOff x="3416648" y="3027741"/>
            <a:chExt cx="549336" cy="543208"/>
          </a:xfrm>
        </p:grpSpPr>
        <p:sp>
          <p:nvSpPr>
            <p:cNvPr id="326" name="Rectangle 325">
              <a:extLst>
                <a:ext uri="{FF2B5EF4-FFF2-40B4-BE49-F238E27FC236}">
                  <a16:creationId xmlns:a16="http://schemas.microsoft.com/office/drawing/2014/main" id="{23AFD1A3-5051-4A0F-95EF-957963E8BAE4}"/>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TextBox 326">
              <a:extLst>
                <a:ext uri="{FF2B5EF4-FFF2-40B4-BE49-F238E27FC236}">
                  <a16:creationId xmlns:a16="http://schemas.microsoft.com/office/drawing/2014/main" id="{7F39E500-A9E8-4F15-8CB3-9B07162D04D5}"/>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28" name="TextBox 327">
              <a:extLst>
                <a:ext uri="{FF2B5EF4-FFF2-40B4-BE49-F238E27FC236}">
                  <a16:creationId xmlns:a16="http://schemas.microsoft.com/office/drawing/2014/main" id="{A25752A0-22B4-4B26-B9E5-A15F1CA5DC06}"/>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29" name="Isosceles Triangle 328">
              <a:extLst>
                <a:ext uri="{FF2B5EF4-FFF2-40B4-BE49-F238E27FC236}">
                  <a16:creationId xmlns:a16="http://schemas.microsoft.com/office/drawing/2014/main" id="{76D9497A-723E-4B75-ABF8-BD92B5E82339}"/>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396" name="Group 395">
            <a:extLst>
              <a:ext uri="{FF2B5EF4-FFF2-40B4-BE49-F238E27FC236}">
                <a16:creationId xmlns:a16="http://schemas.microsoft.com/office/drawing/2014/main" id="{A5A0920A-5430-44D0-94C8-3938AD6D69E6}"/>
              </a:ext>
            </a:extLst>
          </p:cNvPr>
          <p:cNvGrpSpPr/>
          <p:nvPr/>
        </p:nvGrpSpPr>
        <p:grpSpPr>
          <a:xfrm>
            <a:off x="8740251" y="3727150"/>
            <a:ext cx="506994" cy="543208"/>
            <a:chOff x="3416648" y="3027741"/>
            <a:chExt cx="549336" cy="543208"/>
          </a:xfrm>
        </p:grpSpPr>
        <p:sp>
          <p:nvSpPr>
            <p:cNvPr id="397" name="Rectangle 396">
              <a:extLst>
                <a:ext uri="{FF2B5EF4-FFF2-40B4-BE49-F238E27FC236}">
                  <a16:creationId xmlns:a16="http://schemas.microsoft.com/office/drawing/2014/main" id="{991D41E6-46F6-4E71-849B-3D0BA1C0D406}"/>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8" name="TextBox 397">
              <a:extLst>
                <a:ext uri="{FF2B5EF4-FFF2-40B4-BE49-F238E27FC236}">
                  <a16:creationId xmlns:a16="http://schemas.microsoft.com/office/drawing/2014/main" id="{CD0D99D0-712E-4420-87A6-74D2447984D1}"/>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99" name="TextBox 398">
              <a:extLst>
                <a:ext uri="{FF2B5EF4-FFF2-40B4-BE49-F238E27FC236}">
                  <a16:creationId xmlns:a16="http://schemas.microsoft.com/office/drawing/2014/main" id="{81DCB41C-626A-473D-B250-C29FF452D5FF}"/>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400" name="Isosceles Triangle 399">
              <a:extLst>
                <a:ext uri="{FF2B5EF4-FFF2-40B4-BE49-F238E27FC236}">
                  <a16:creationId xmlns:a16="http://schemas.microsoft.com/office/drawing/2014/main" id="{11864684-3921-4A88-AE56-505768D19983}"/>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407" name="Group 406">
            <a:extLst>
              <a:ext uri="{FF2B5EF4-FFF2-40B4-BE49-F238E27FC236}">
                <a16:creationId xmlns:a16="http://schemas.microsoft.com/office/drawing/2014/main" id="{2D984602-DB48-4283-ABB0-3B80B446DDD5}"/>
              </a:ext>
            </a:extLst>
          </p:cNvPr>
          <p:cNvGrpSpPr/>
          <p:nvPr/>
        </p:nvGrpSpPr>
        <p:grpSpPr>
          <a:xfrm>
            <a:off x="8741175" y="4631468"/>
            <a:ext cx="506994" cy="543208"/>
            <a:chOff x="3416648" y="3027741"/>
            <a:chExt cx="549336" cy="543208"/>
          </a:xfrm>
        </p:grpSpPr>
        <p:sp>
          <p:nvSpPr>
            <p:cNvPr id="408" name="Rectangle 407">
              <a:extLst>
                <a:ext uri="{FF2B5EF4-FFF2-40B4-BE49-F238E27FC236}">
                  <a16:creationId xmlns:a16="http://schemas.microsoft.com/office/drawing/2014/main" id="{49D6115D-35B2-403E-A62F-879A6DBBF679}"/>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 name="TextBox 408">
              <a:extLst>
                <a:ext uri="{FF2B5EF4-FFF2-40B4-BE49-F238E27FC236}">
                  <a16:creationId xmlns:a16="http://schemas.microsoft.com/office/drawing/2014/main" id="{11C0A700-4263-4D46-AF51-C9779201A3B5}"/>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410" name="TextBox 409">
              <a:extLst>
                <a:ext uri="{FF2B5EF4-FFF2-40B4-BE49-F238E27FC236}">
                  <a16:creationId xmlns:a16="http://schemas.microsoft.com/office/drawing/2014/main" id="{5F7B571F-92AE-40FD-AD71-491DD2B25D15}"/>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411" name="Isosceles Triangle 410">
              <a:extLst>
                <a:ext uri="{FF2B5EF4-FFF2-40B4-BE49-F238E27FC236}">
                  <a16:creationId xmlns:a16="http://schemas.microsoft.com/office/drawing/2014/main" id="{20657914-FD88-4AD7-9069-04D5C8B26442}"/>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sp>
        <p:nvSpPr>
          <p:cNvPr id="154" name="TextBox 153">
            <a:extLst>
              <a:ext uri="{FF2B5EF4-FFF2-40B4-BE49-F238E27FC236}">
                <a16:creationId xmlns:a16="http://schemas.microsoft.com/office/drawing/2014/main" id="{FD63F150-EA1C-43BD-ADD7-284084716F2D}"/>
              </a:ext>
            </a:extLst>
          </p:cNvPr>
          <p:cNvSpPr txBox="1"/>
          <p:nvPr/>
        </p:nvSpPr>
        <p:spPr>
          <a:xfrm>
            <a:off x="343998" y="5490128"/>
            <a:ext cx="730658" cy="369332"/>
          </a:xfrm>
          <a:prstGeom prst="rect">
            <a:avLst/>
          </a:prstGeom>
          <a:noFill/>
        </p:spPr>
        <p:txBody>
          <a:bodyPr wrap="none" lIns="0" tIns="0" rIns="0" bIns="0" rtlCol="0" anchor="ctr">
            <a:noAutofit/>
          </a:bodyPr>
          <a:lstStyle/>
          <a:p>
            <a:r>
              <a:rPr lang="en-US" b="1" dirty="0">
                <a:solidFill>
                  <a:schemeClr val="bg1">
                    <a:lumMod val="50000"/>
                  </a:schemeClr>
                </a:solidFill>
              </a:rPr>
              <a:t>CLOCK</a:t>
            </a:r>
          </a:p>
        </p:txBody>
      </p:sp>
      <p:sp>
        <p:nvSpPr>
          <p:cNvPr id="3" name="Slide Number Placeholder 2">
            <a:extLst>
              <a:ext uri="{FF2B5EF4-FFF2-40B4-BE49-F238E27FC236}">
                <a16:creationId xmlns:a16="http://schemas.microsoft.com/office/drawing/2014/main" id="{2C01ACE7-FF28-46EC-87E5-30AAF12DDAF9}"/>
              </a:ext>
            </a:extLst>
          </p:cNvPr>
          <p:cNvSpPr>
            <a:spLocks noGrp="1"/>
          </p:cNvSpPr>
          <p:nvPr>
            <p:ph type="sldNum" sz="quarter" idx="12"/>
          </p:nvPr>
        </p:nvSpPr>
        <p:spPr/>
        <p:txBody>
          <a:bodyPr/>
          <a:lstStyle/>
          <a:p>
            <a:fld id="{F0EF8A02-477D-4CB2-9BEA-F0824BCBC14C}" type="slidenum">
              <a:rPr lang="en-US" smtClean="0"/>
              <a:t>9</a:t>
            </a:fld>
            <a:endParaRPr lang="en-US"/>
          </a:p>
        </p:txBody>
      </p:sp>
    </p:spTree>
    <p:extLst>
      <p:ext uri="{BB962C8B-B14F-4D97-AF65-F5344CB8AC3E}">
        <p14:creationId xmlns:p14="http://schemas.microsoft.com/office/powerpoint/2010/main" val="2086121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1C680A-AA04-42D2-8A6E-70967990D416}"/>
              </a:ext>
            </a:extLst>
          </p:cNvPr>
          <p:cNvSpPr/>
          <p:nvPr/>
        </p:nvSpPr>
        <p:spPr>
          <a:xfrm>
            <a:off x="1120571" y="1806538"/>
            <a:ext cx="9950857" cy="363043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70F4DA-F6EE-4716-B793-98D039120474}"/>
              </a:ext>
            </a:extLst>
          </p:cNvPr>
          <p:cNvSpPr>
            <a:spLocks noGrp="1"/>
          </p:cNvSpPr>
          <p:nvPr>
            <p:ph type="title"/>
          </p:nvPr>
        </p:nvSpPr>
        <p:spPr>
          <a:xfrm>
            <a:off x="838200" y="365125"/>
            <a:ext cx="10515600" cy="1325563"/>
          </a:xfrm>
        </p:spPr>
        <p:txBody>
          <a:bodyPr/>
          <a:lstStyle/>
          <a:p>
            <a:r>
              <a:rPr lang="en-US" dirty="0"/>
              <a:t>Scan Chains linking Scan Cells </a:t>
            </a:r>
          </a:p>
        </p:txBody>
      </p:sp>
      <p:cxnSp>
        <p:nvCxnSpPr>
          <p:cNvPr id="6" name="Straight Connector 5">
            <a:extLst>
              <a:ext uri="{FF2B5EF4-FFF2-40B4-BE49-F238E27FC236}">
                <a16:creationId xmlns:a16="http://schemas.microsoft.com/office/drawing/2014/main" id="{0CB206A8-AE0B-4848-9E27-163F5A14090A}"/>
              </a:ext>
            </a:extLst>
          </p:cNvPr>
          <p:cNvCxnSpPr>
            <a:cxnSpLocks/>
          </p:cNvCxnSpPr>
          <p:nvPr/>
        </p:nvCxnSpPr>
        <p:spPr>
          <a:xfrm>
            <a:off x="713166" y="2883896"/>
            <a:ext cx="1190057" cy="1146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D72F728-30F6-45F4-A7C0-E5908D4EC763}"/>
              </a:ext>
            </a:extLst>
          </p:cNvPr>
          <p:cNvCxnSpPr>
            <a:cxnSpLocks/>
          </p:cNvCxnSpPr>
          <p:nvPr/>
        </p:nvCxnSpPr>
        <p:spPr>
          <a:xfrm>
            <a:off x="713166" y="3579503"/>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AC6252-3650-41F0-929C-A973AB90D888}"/>
              </a:ext>
            </a:extLst>
          </p:cNvPr>
          <p:cNvCxnSpPr>
            <a:cxnSpLocks/>
          </p:cNvCxnSpPr>
          <p:nvPr/>
        </p:nvCxnSpPr>
        <p:spPr>
          <a:xfrm>
            <a:off x="713166" y="4367155"/>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B37490C-E8E8-4D08-BEC1-6FE6D56808A9}"/>
              </a:ext>
            </a:extLst>
          </p:cNvPr>
          <p:cNvSpPr txBox="1"/>
          <p:nvPr/>
        </p:nvSpPr>
        <p:spPr>
          <a:xfrm rot="16200000">
            <a:off x="-294455" y="3444633"/>
            <a:ext cx="1559594" cy="369332"/>
          </a:xfrm>
          <a:prstGeom prst="rect">
            <a:avLst/>
          </a:prstGeom>
          <a:noFill/>
        </p:spPr>
        <p:txBody>
          <a:bodyPr wrap="none" rtlCol="0">
            <a:spAutoFit/>
          </a:bodyPr>
          <a:lstStyle/>
          <a:p>
            <a:r>
              <a:rPr lang="en-US" dirty="0"/>
              <a:t>Primary Inputs</a:t>
            </a:r>
          </a:p>
        </p:txBody>
      </p:sp>
      <p:cxnSp>
        <p:nvCxnSpPr>
          <p:cNvPr id="120" name="Straight Connector 119">
            <a:extLst>
              <a:ext uri="{FF2B5EF4-FFF2-40B4-BE49-F238E27FC236}">
                <a16:creationId xmlns:a16="http://schemas.microsoft.com/office/drawing/2014/main" id="{1D89C43B-4253-46DB-97BB-3CCEA9E88593}"/>
              </a:ext>
            </a:extLst>
          </p:cNvPr>
          <p:cNvCxnSpPr>
            <a:cxnSpLocks/>
          </p:cNvCxnSpPr>
          <p:nvPr/>
        </p:nvCxnSpPr>
        <p:spPr>
          <a:xfrm>
            <a:off x="10550538" y="2889524"/>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94FCD43-0A73-4EB4-AABB-B108EEE48C6D}"/>
              </a:ext>
            </a:extLst>
          </p:cNvPr>
          <p:cNvCxnSpPr>
            <a:cxnSpLocks/>
          </p:cNvCxnSpPr>
          <p:nvPr/>
        </p:nvCxnSpPr>
        <p:spPr>
          <a:xfrm>
            <a:off x="10550538" y="3585131"/>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901E46-FE68-4C0D-AF1A-798C3804E94E}"/>
              </a:ext>
            </a:extLst>
          </p:cNvPr>
          <p:cNvCxnSpPr>
            <a:cxnSpLocks/>
          </p:cNvCxnSpPr>
          <p:nvPr/>
        </p:nvCxnSpPr>
        <p:spPr>
          <a:xfrm>
            <a:off x="10550538" y="4372783"/>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FC1D4271-5FE6-443E-BF81-A7A447A49009}"/>
              </a:ext>
            </a:extLst>
          </p:cNvPr>
          <p:cNvSpPr txBox="1"/>
          <p:nvPr/>
        </p:nvSpPr>
        <p:spPr>
          <a:xfrm rot="16200000">
            <a:off x="10714164" y="3505131"/>
            <a:ext cx="1731115" cy="369332"/>
          </a:xfrm>
          <a:prstGeom prst="rect">
            <a:avLst/>
          </a:prstGeom>
          <a:noFill/>
        </p:spPr>
        <p:txBody>
          <a:bodyPr wrap="none" rtlCol="0">
            <a:spAutoFit/>
          </a:bodyPr>
          <a:lstStyle/>
          <a:p>
            <a:r>
              <a:rPr lang="en-US" dirty="0"/>
              <a:t>Primary Outputs</a:t>
            </a:r>
          </a:p>
        </p:txBody>
      </p:sp>
      <p:cxnSp>
        <p:nvCxnSpPr>
          <p:cNvPr id="184" name="Straight Connector 183">
            <a:extLst>
              <a:ext uri="{FF2B5EF4-FFF2-40B4-BE49-F238E27FC236}">
                <a16:creationId xmlns:a16="http://schemas.microsoft.com/office/drawing/2014/main" id="{83DB9FDB-60C8-4AC9-B04B-7EC1091445DE}"/>
              </a:ext>
            </a:extLst>
          </p:cNvPr>
          <p:cNvCxnSpPr>
            <a:cxnSpLocks/>
          </p:cNvCxnSpPr>
          <p:nvPr/>
        </p:nvCxnSpPr>
        <p:spPr>
          <a:xfrm>
            <a:off x="2416744" y="2955606"/>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5" name="TextBox 204">
            <a:extLst>
              <a:ext uri="{FF2B5EF4-FFF2-40B4-BE49-F238E27FC236}">
                <a16:creationId xmlns:a16="http://schemas.microsoft.com/office/drawing/2014/main" id="{B9BF8BF9-E722-49E4-BBC9-200A0F73CB74}"/>
              </a:ext>
            </a:extLst>
          </p:cNvPr>
          <p:cNvSpPr txBox="1"/>
          <p:nvPr/>
        </p:nvSpPr>
        <p:spPr>
          <a:xfrm>
            <a:off x="143588" y="1906911"/>
            <a:ext cx="920445" cy="369332"/>
          </a:xfrm>
          <a:prstGeom prst="rect">
            <a:avLst/>
          </a:prstGeom>
          <a:noFill/>
        </p:spPr>
        <p:txBody>
          <a:bodyPr wrap="none" rtlCol="0">
            <a:spAutoFit/>
          </a:bodyPr>
          <a:lstStyle/>
          <a:p>
            <a:r>
              <a:rPr lang="en-US" b="1" dirty="0">
                <a:solidFill>
                  <a:schemeClr val="accent6">
                    <a:lumMod val="75000"/>
                  </a:schemeClr>
                </a:solidFill>
              </a:rPr>
              <a:t>SCANIN</a:t>
            </a:r>
          </a:p>
        </p:txBody>
      </p:sp>
      <p:sp>
        <p:nvSpPr>
          <p:cNvPr id="207" name="TextBox 206">
            <a:extLst>
              <a:ext uri="{FF2B5EF4-FFF2-40B4-BE49-F238E27FC236}">
                <a16:creationId xmlns:a16="http://schemas.microsoft.com/office/drawing/2014/main" id="{1DD2D66E-7556-40C1-AE4C-A4BA543DA0A6}"/>
              </a:ext>
            </a:extLst>
          </p:cNvPr>
          <p:cNvSpPr txBox="1"/>
          <p:nvPr/>
        </p:nvSpPr>
        <p:spPr>
          <a:xfrm>
            <a:off x="609561" y="2240986"/>
            <a:ext cx="415242" cy="369332"/>
          </a:xfrm>
          <a:prstGeom prst="rect">
            <a:avLst/>
          </a:prstGeom>
          <a:noFill/>
        </p:spPr>
        <p:txBody>
          <a:bodyPr wrap="none" rtlCol="0">
            <a:spAutoFit/>
          </a:bodyPr>
          <a:lstStyle/>
          <a:p>
            <a:r>
              <a:rPr lang="en-US" b="1" dirty="0">
                <a:solidFill>
                  <a:schemeClr val="accent4">
                    <a:lumMod val="75000"/>
                  </a:schemeClr>
                </a:solidFill>
              </a:rPr>
              <a:t>TC</a:t>
            </a:r>
          </a:p>
        </p:txBody>
      </p:sp>
      <p:cxnSp>
        <p:nvCxnSpPr>
          <p:cNvPr id="209" name="Connector: Elbow 208">
            <a:extLst>
              <a:ext uri="{FF2B5EF4-FFF2-40B4-BE49-F238E27FC236}">
                <a16:creationId xmlns:a16="http://schemas.microsoft.com/office/drawing/2014/main" id="{8BB07187-0A02-4619-B3E7-F10159B2F5D9}"/>
              </a:ext>
            </a:extLst>
          </p:cNvPr>
          <p:cNvCxnSpPr>
            <a:cxnSpLocks/>
            <a:stCxn id="207" idx="3"/>
          </p:cNvCxnSpPr>
          <p:nvPr/>
        </p:nvCxnSpPr>
        <p:spPr>
          <a:xfrm>
            <a:off x="1024803" y="2425652"/>
            <a:ext cx="2158638" cy="618907"/>
          </a:xfrm>
          <a:prstGeom prst="bentConnector4">
            <a:avLst>
              <a:gd name="adj1" fmla="val 81875"/>
              <a:gd name="adj2" fmla="val 13693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0BBBC5C4-F2A1-478A-8557-5110C68749B3}"/>
              </a:ext>
            </a:extLst>
          </p:cNvPr>
          <p:cNvCxnSpPr>
            <a:cxnSpLocks/>
          </p:cNvCxnSpPr>
          <p:nvPr/>
        </p:nvCxnSpPr>
        <p:spPr>
          <a:xfrm>
            <a:off x="3693509" y="2824239"/>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Connector: Elbow 221">
            <a:extLst>
              <a:ext uri="{FF2B5EF4-FFF2-40B4-BE49-F238E27FC236}">
                <a16:creationId xmlns:a16="http://schemas.microsoft.com/office/drawing/2014/main" id="{5236E008-A07D-44CA-9A15-1F511A87FE7D}"/>
              </a:ext>
            </a:extLst>
          </p:cNvPr>
          <p:cNvCxnSpPr>
            <a:cxnSpLocks/>
            <a:stCxn id="205" idx="3"/>
          </p:cNvCxnSpPr>
          <p:nvPr/>
        </p:nvCxnSpPr>
        <p:spPr>
          <a:xfrm>
            <a:off x="1064033" y="2091577"/>
            <a:ext cx="1995048" cy="628694"/>
          </a:xfrm>
          <a:prstGeom prst="bentConnector3">
            <a:avLst>
              <a:gd name="adj1" fmla="val 9265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F7404F34-A82C-4288-8925-C8B3A27BD869}"/>
              </a:ext>
            </a:extLst>
          </p:cNvPr>
          <p:cNvCxnSpPr>
            <a:cxnSpLocks/>
          </p:cNvCxnSpPr>
          <p:nvPr/>
        </p:nvCxnSpPr>
        <p:spPr>
          <a:xfrm>
            <a:off x="2427721" y="3845904"/>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15B81995-AA3C-4C3C-8F78-DF08AC76B081}"/>
              </a:ext>
            </a:extLst>
          </p:cNvPr>
          <p:cNvCxnSpPr>
            <a:cxnSpLocks/>
          </p:cNvCxnSpPr>
          <p:nvPr/>
        </p:nvCxnSpPr>
        <p:spPr>
          <a:xfrm>
            <a:off x="3704486" y="3714537"/>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54" name="TextBox 253">
            <a:extLst>
              <a:ext uri="{FF2B5EF4-FFF2-40B4-BE49-F238E27FC236}">
                <a16:creationId xmlns:a16="http://schemas.microsoft.com/office/drawing/2014/main" id="{4F80B139-53D9-403D-B19B-9148BAAAAC94}"/>
              </a:ext>
            </a:extLst>
          </p:cNvPr>
          <p:cNvSpPr txBox="1"/>
          <p:nvPr/>
        </p:nvSpPr>
        <p:spPr>
          <a:xfrm>
            <a:off x="11154692" y="5007948"/>
            <a:ext cx="942566" cy="276999"/>
          </a:xfrm>
          <a:prstGeom prst="rect">
            <a:avLst/>
          </a:prstGeom>
          <a:noFill/>
        </p:spPr>
        <p:txBody>
          <a:bodyPr wrap="none" lIns="0" tIns="0" rIns="0" bIns="0" rtlCol="0">
            <a:spAutoFit/>
          </a:bodyPr>
          <a:lstStyle/>
          <a:p>
            <a:r>
              <a:rPr lang="en-US" b="1" dirty="0">
                <a:solidFill>
                  <a:schemeClr val="accent6">
                    <a:lumMod val="75000"/>
                  </a:schemeClr>
                </a:solidFill>
              </a:rPr>
              <a:t>SCANOUT</a:t>
            </a:r>
          </a:p>
        </p:txBody>
      </p:sp>
      <p:grpSp>
        <p:nvGrpSpPr>
          <p:cNvPr id="257" name="Group 256">
            <a:extLst>
              <a:ext uri="{FF2B5EF4-FFF2-40B4-BE49-F238E27FC236}">
                <a16:creationId xmlns:a16="http://schemas.microsoft.com/office/drawing/2014/main" id="{B24444E6-6097-454A-9CAD-30C078DFAE6C}"/>
              </a:ext>
            </a:extLst>
          </p:cNvPr>
          <p:cNvGrpSpPr/>
          <p:nvPr/>
        </p:nvGrpSpPr>
        <p:grpSpPr>
          <a:xfrm>
            <a:off x="3064155" y="2831205"/>
            <a:ext cx="789262" cy="886488"/>
            <a:chOff x="3080547" y="3206557"/>
            <a:chExt cx="789262" cy="886488"/>
          </a:xfrm>
        </p:grpSpPr>
        <p:cxnSp>
          <p:nvCxnSpPr>
            <p:cNvPr id="244" name="Connector: Elbow 243">
              <a:extLst>
                <a:ext uri="{FF2B5EF4-FFF2-40B4-BE49-F238E27FC236}">
                  <a16:creationId xmlns:a16="http://schemas.microsoft.com/office/drawing/2014/main" id="{BDC61040-7930-444E-911D-D6B00C17E2E3}"/>
                </a:ext>
              </a:extLst>
            </p:cNvPr>
            <p:cNvCxnSpPr>
              <a:cxnSpLocks/>
              <a:stCxn id="255" idx="1"/>
            </p:cNvCxnSpPr>
            <p:nvPr/>
          </p:nvCxnSpPr>
          <p:spPr>
            <a:xfrm rot="10800000" flipH="1">
              <a:off x="3080547" y="3206557"/>
              <a:ext cx="789262" cy="803860"/>
            </a:xfrm>
            <a:prstGeom prst="bentConnector5">
              <a:avLst>
                <a:gd name="adj1" fmla="val -17493"/>
                <a:gd name="adj2" fmla="val 30927"/>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55" name="Rectangle 254">
              <a:extLst>
                <a:ext uri="{FF2B5EF4-FFF2-40B4-BE49-F238E27FC236}">
                  <a16:creationId xmlns:a16="http://schemas.microsoft.com/office/drawing/2014/main" id="{F219CE9E-20BB-4DD3-8CD1-613C67BDA41F}"/>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61" name="Connector: Elbow 260">
            <a:extLst>
              <a:ext uri="{FF2B5EF4-FFF2-40B4-BE49-F238E27FC236}">
                <a16:creationId xmlns:a16="http://schemas.microsoft.com/office/drawing/2014/main" id="{BCABB0C1-8E2E-4DEF-934F-3196BC75063D}"/>
              </a:ext>
            </a:extLst>
          </p:cNvPr>
          <p:cNvCxnSpPr>
            <a:cxnSpLocks/>
            <a:stCxn id="207" idx="3"/>
          </p:cNvCxnSpPr>
          <p:nvPr/>
        </p:nvCxnSpPr>
        <p:spPr>
          <a:xfrm>
            <a:off x="1024803" y="2425652"/>
            <a:ext cx="2169615" cy="1509205"/>
          </a:xfrm>
          <a:prstGeom prst="bentConnector4">
            <a:avLst>
              <a:gd name="adj1" fmla="val 81714"/>
              <a:gd name="adj2" fmla="val 11034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55D843F7-97C2-4C99-A218-7E5D36161036}"/>
              </a:ext>
            </a:extLst>
          </p:cNvPr>
          <p:cNvCxnSpPr>
            <a:cxnSpLocks/>
          </p:cNvCxnSpPr>
          <p:nvPr/>
        </p:nvCxnSpPr>
        <p:spPr>
          <a:xfrm>
            <a:off x="2372083" y="4750222"/>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0D797760-68D7-4E19-8851-7E8BE1F95D0F}"/>
              </a:ext>
            </a:extLst>
          </p:cNvPr>
          <p:cNvCxnSpPr>
            <a:cxnSpLocks/>
          </p:cNvCxnSpPr>
          <p:nvPr/>
        </p:nvCxnSpPr>
        <p:spPr>
          <a:xfrm>
            <a:off x="3648848" y="4618855"/>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87" name="Group 286">
            <a:extLst>
              <a:ext uri="{FF2B5EF4-FFF2-40B4-BE49-F238E27FC236}">
                <a16:creationId xmlns:a16="http://schemas.microsoft.com/office/drawing/2014/main" id="{8C0E30C9-71AC-4108-B92C-210106519EF5}"/>
              </a:ext>
            </a:extLst>
          </p:cNvPr>
          <p:cNvGrpSpPr/>
          <p:nvPr/>
        </p:nvGrpSpPr>
        <p:grpSpPr>
          <a:xfrm>
            <a:off x="3008517" y="3735523"/>
            <a:ext cx="789262" cy="886488"/>
            <a:chOff x="3080547" y="3206557"/>
            <a:chExt cx="789262" cy="886488"/>
          </a:xfrm>
        </p:grpSpPr>
        <p:cxnSp>
          <p:nvCxnSpPr>
            <p:cNvPr id="288" name="Connector: Elbow 287">
              <a:extLst>
                <a:ext uri="{FF2B5EF4-FFF2-40B4-BE49-F238E27FC236}">
                  <a16:creationId xmlns:a16="http://schemas.microsoft.com/office/drawing/2014/main" id="{D12C0878-930D-42ED-80C7-D89397737C35}"/>
                </a:ext>
              </a:extLst>
            </p:cNvPr>
            <p:cNvCxnSpPr>
              <a:cxnSpLocks/>
              <a:stCxn id="289" idx="1"/>
            </p:cNvCxnSpPr>
            <p:nvPr/>
          </p:nvCxnSpPr>
          <p:spPr>
            <a:xfrm rot="10800000" flipH="1">
              <a:off x="3080547" y="3206557"/>
              <a:ext cx="789262" cy="803860"/>
            </a:xfrm>
            <a:prstGeom prst="bentConnector5">
              <a:avLst>
                <a:gd name="adj1" fmla="val -17493"/>
                <a:gd name="adj2" fmla="val 35618"/>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89" name="Rectangle 288">
              <a:extLst>
                <a:ext uri="{FF2B5EF4-FFF2-40B4-BE49-F238E27FC236}">
                  <a16:creationId xmlns:a16="http://schemas.microsoft.com/office/drawing/2014/main" id="{7A07AFF9-4A03-48AB-98B0-8BBB4A8F32DB}"/>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90" name="Connector: Elbow 289">
            <a:extLst>
              <a:ext uri="{FF2B5EF4-FFF2-40B4-BE49-F238E27FC236}">
                <a16:creationId xmlns:a16="http://schemas.microsoft.com/office/drawing/2014/main" id="{E120CE9A-98B1-4812-A3AA-1C778C725B5D}"/>
              </a:ext>
            </a:extLst>
          </p:cNvPr>
          <p:cNvCxnSpPr>
            <a:cxnSpLocks/>
            <a:stCxn id="207" idx="3"/>
          </p:cNvCxnSpPr>
          <p:nvPr/>
        </p:nvCxnSpPr>
        <p:spPr>
          <a:xfrm>
            <a:off x="1024803" y="2425652"/>
            <a:ext cx="2161112" cy="2413523"/>
          </a:xfrm>
          <a:prstGeom prst="bentConnector4">
            <a:avLst>
              <a:gd name="adj1" fmla="val 82538"/>
              <a:gd name="adj2" fmla="val 109472"/>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86D00891-4DD8-48C4-81D4-0762BC74791B}"/>
              </a:ext>
            </a:extLst>
          </p:cNvPr>
          <p:cNvCxnSpPr>
            <a:cxnSpLocks/>
          </p:cNvCxnSpPr>
          <p:nvPr/>
        </p:nvCxnSpPr>
        <p:spPr>
          <a:xfrm>
            <a:off x="6354607" y="2782587"/>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A6E6C32-BE82-4AA2-8611-0730CA9EDB4C}"/>
              </a:ext>
            </a:extLst>
          </p:cNvPr>
          <p:cNvCxnSpPr>
            <a:cxnSpLocks/>
          </p:cNvCxnSpPr>
          <p:nvPr/>
        </p:nvCxnSpPr>
        <p:spPr>
          <a:xfrm>
            <a:off x="6365584" y="3672885"/>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19" name="Group 318">
            <a:extLst>
              <a:ext uri="{FF2B5EF4-FFF2-40B4-BE49-F238E27FC236}">
                <a16:creationId xmlns:a16="http://schemas.microsoft.com/office/drawing/2014/main" id="{36F4F82E-3E01-437D-B1D2-1AC466C5B875}"/>
              </a:ext>
            </a:extLst>
          </p:cNvPr>
          <p:cNvGrpSpPr/>
          <p:nvPr/>
        </p:nvGrpSpPr>
        <p:grpSpPr>
          <a:xfrm>
            <a:off x="5726828" y="2585736"/>
            <a:ext cx="798663" cy="1094114"/>
            <a:chOff x="2791164" y="5669941"/>
            <a:chExt cx="798663" cy="1094114"/>
          </a:xfrm>
        </p:grpSpPr>
        <p:cxnSp>
          <p:nvCxnSpPr>
            <p:cNvPr id="320" name="Connector: Elbow 319">
              <a:extLst>
                <a:ext uri="{FF2B5EF4-FFF2-40B4-BE49-F238E27FC236}">
                  <a16:creationId xmlns:a16="http://schemas.microsoft.com/office/drawing/2014/main" id="{B7D7AD7A-86B9-4076-9E77-1C26B843F736}"/>
                </a:ext>
              </a:extLst>
            </p:cNvPr>
            <p:cNvCxnSpPr>
              <a:cxnSpLocks/>
              <a:stCxn id="321" idx="1"/>
            </p:cNvCxnSpPr>
            <p:nvPr/>
          </p:nvCxnSpPr>
          <p:spPr>
            <a:xfrm rot="10800000" flipH="1" flipV="1">
              <a:off x="2791164" y="5752568"/>
              <a:ext cx="798663" cy="1011487"/>
            </a:xfrm>
            <a:prstGeom prst="bentConnector5">
              <a:avLst>
                <a:gd name="adj1" fmla="val -18421"/>
                <a:gd name="adj2" fmla="val 65273"/>
                <a:gd name="adj3" fmla="val 115020"/>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21" name="Rectangle 320">
              <a:extLst>
                <a:ext uri="{FF2B5EF4-FFF2-40B4-BE49-F238E27FC236}">
                  <a16:creationId xmlns:a16="http://schemas.microsoft.com/office/drawing/2014/main" id="{8752B5A8-BDF9-4BE7-9A4A-F41C814231E6}"/>
                </a:ext>
              </a:extLst>
            </p:cNvPr>
            <p:cNvSpPr/>
            <p:nvPr/>
          </p:nvSpPr>
          <p:spPr>
            <a:xfrm>
              <a:off x="2791165" y="566994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24" name="Straight Connector 323">
            <a:extLst>
              <a:ext uri="{FF2B5EF4-FFF2-40B4-BE49-F238E27FC236}">
                <a16:creationId xmlns:a16="http://schemas.microsoft.com/office/drawing/2014/main" id="{99B7DAD7-6456-45F2-897C-1ACD9DF85F57}"/>
              </a:ext>
            </a:extLst>
          </p:cNvPr>
          <p:cNvCxnSpPr>
            <a:cxnSpLocks/>
          </p:cNvCxnSpPr>
          <p:nvPr/>
        </p:nvCxnSpPr>
        <p:spPr>
          <a:xfrm>
            <a:off x="6309946" y="4577203"/>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30" name="Group 329">
            <a:extLst>
              <a:ext uri="{FF2B5EF4-FFF2-40B4-BE49-F238E27FC236}">
                <a16:creationId xmlns:a16="http://schemas.microsoft.com/office/drawing/2014/main" id="{04BBF137-DF46-44B6-BC8C-99266362F0DD}"/>
              </a:ext>
            </a:extLst>
          </p:cNvPr>
          <p:cNvGrpSpPr/>
          <p:nvPr/>
        </p:nvGrpSpPr>
        <p:grpSpPr>
          <a:xfrm>
            <a:off x="5722996" y="3455901"/>
            <a:ext cx="803420" cy="1128268"/>
            <a:chOff x="1109791" y="1365364"/>
            <a:chExt cx="803420" cy="1128268"/>
          </a:xfrm>
        </p:grpSpPr>
        <p:cxnSp>
          <p:nvCxnSpPr>
            <p:cNvPr id="331" name="Connector: Elbow 330">
              <a:extLst>
                <a:ext uri="{FF2B5EF4-FFF2-40B4-BE49-F238E27FC236}">
                  <a16:creationId xmlns:a16="http://schemas.microsoft.com/office/drawing/2014/main" id="{C3B69E9F-A405-4760-9E38-3198F35E4BE8}"/>
                </a:ext>
              </a:extLst>
            </p:cNvPr>
            <p:cNvCxnSpPr>
              <a:cxnSpLocks/>
              <a:stCxn id="332" idx="1"/>
            </p:cNvCxnSpPr>
            <p:nvPr/>
          </p:nvCxnSpPr>
          <p:spPr>
            <a:xfrm rot="10800000" flipH="1" flipV="1">
              <a:off x="1109791" y="1447992"/>
              <a:ext cx="803420" cy="1045640"/>
            </a:xfrm>
            <a:prstGeom prst="bentConnector5">
              <a:avLst>
                <a:gd name="adj1" fmla="val -19066"/>
                <a:gd name="adj2" fmla="val 62820"/>
                <a:gd name="adj3" fmla="val 12258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2" name="Rectangle 331">
              <a:extLst>
                <a:ext uri="{FF2B5EF4-FFF2-40B4-BE49-F238E27FC236}">
                  <a16:creationId xmlns:a16="http://schemas.microsoft.com/office/drawing/2014/main" id="{B341BDC4-DDD8-4429-AED4-FF9B0675082D}"/>
                </a:ext>
              </a:extLst>
            </p:cNvPr>
            <p:cNvSpPr/>
            <p:nvPr/>
          </p:nvSpPr>
          <p:spPr>
            <a:xfrm>
              <a:off x="1109791" y="1365364"/>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6" name="Group 345">
            <a:extLst>
              <a:ext uri="{FF2B5EF4-FFF2-40B4-BE49-F238E27FC236}">
                <a16:creationId xmlns:a16="http://schemas.microsoft.com/office/drawing/2014/main" id="{E083D4EA-0533-4248-81EC-615FA54696CE}"/>
              </a:ext>
            </a:extLst>
          </p:cNvPr>
          <p:cNvGrpSpPr/>
          <p:nvPr/>
        </p:nvGrpSpPr>
        <p:grpSpPr>
          <a:xfrm>
            <a:off x="3855891" y="4409096"/>
            <a:ext cx="2020701" cy="884318"/>
            <a:chOff x="3872283" y="4784448"/>
            <a:chExt cx="2020701" cy="884318"/>
          </a:xfrm>
        </p:grpSpPr>
        <p:grpSp>
          <p:nvGrpSpPr>
            <p:cNvPr id="335" name="Group 334">
              <a:extLst>
                <a:ext uri="{FF2B5EF4-FFF2-40B4-BE49-F238E27FC236}">
                  <a16:creationId xmlns:a16="http://schemas.microsoft.com/office/drawing/2014/main" id="{74A847B0-BEAD-4692-8F31-34F1A8E44679}"/>
                </a:ext>
              </a:extLst>
            </p:cNvPr>
            <p:cNvGrpSpPr/>
            <p:nvPr/>
          </p:nvGrpSpPr>
          <p:grpSpPr>
            <a:xfrm>
              <a:off x="3872283" y="5001174"/>
              <a:ext cx="1070884" cy="667592"/>
              <a:chOff x="2272079" y="1452175"/>
              <a:chExt cx="1070884" cy="667592"/>
            </a:xfrm>
          </p:grpSpPr>
          <p:cxnSp>
            <p:nvCxnSpPr>
              <p:cNvPr id="336" name="Connector: Elbow 335">
                <a:extLst>
                  <a:ext uri="{FF2B5EF4-FFF2-40B4-BE49-F238E27FC236}">
                    <a16:creationId xmlns:a16="http://schemas.microsoft.com/office/drawing/2014/main" id="{FAE40B76-31C6-4B4D-90C6-46B95BDFBEE5}"/>
                  </a:ext>
                </a:extLst>
              </p:cNvPr>
              <p:cNvCxnSpPr>
                <a:cxnSpLocks/>
                <a:stCxn id="337" idx="1"/>
              </p:cNvCxnSpPr>
              <p:nvPr/>
            </p:nvCxnSpPr>
            <p:spPr>
              <a:xfrm rot="10800000">
                <a:off x="2272079" y="1452175"/>
                <a:ext cx="886126" cy="584965"/>
              </a:xfrm>
              <a:prstGeom prst="bentConnector3">
                <a:avLst>
                  <a:gd name="adj1" fmla="val 765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7" name="Rectangle 336">
                <a:extLst>
                  <a:ext uri="{FF2B5EF4-FFF2-40B4-BE49-F238E27FC236}">
                    <a16:creationId xmlns:a16="http://schemas.microsoft.com/office/drawing/2014/main" id="{216939F6-8433-4BAF-82D7-801BC5AF7D50}"/>
                  </a:ext>
                </a:extLst>
              </p:cNvPr>
              <p:cNvSpPr/>
              <p:nvPr/>
            </p:nvSpPr>
            <p:spPr>
              <a:xfrm>
                <a:off x="3158205" y="195451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1" name="Connector: Elbow 340">
              <a:extLst>
                <a:ext uri="{FF2B5EF4-FFF2-40B4-BE49-F238E27FC236}">
                  <a16:creationId xmlns:a16="http://schemas.microsoft.com/office/drawing/2014/main" id="{66B8E67D-E398-4C69-93AF-7EC27C4903E9}"/>
                </a:ext>
              </a:extLst>
            </p:cNvPr>
            <p:cNvCxnSpPr>
              <a:cxnSpLocks/>
              <a:stCxn id="337" idx="1"/>
              <a:endCxn id="344" idx="1"/>
            </p:cNvCxnSpPr>
            <p:nvPr/>
          </p:nvCxnSpPr>
          <p:spPr>
            <a:xfrm rot="10800000" flipH="1">
              <a:off x="4758408" y="4867076"/>
              <a:ext cx="949817" cy="719062"/>
            </a:xfrm>
            <a:prstGeom prst="bentConnector3">
              <a:avLst>
                <a:gd name="adj1" fmla="val 6743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44" name="Rectangle 343">
              <a:extLst>
                <a:ext uri="{FF2B5EF4-FFF2-40B4-BE49-F238E27FC236}">
                  <a16:creationId xmlns:a16="http://schemas.microsoft.com/office/drawing/2014/main" id="{25A8B3B8-45E9-4DBA-A805-E7D883745939}"/>
                </a:ext>
              </a:extLst>
            </p:cNvPr>
            <p:cNvSpPr/>
            <p:nvPr/>
          </p:nvSpPr>
          <p:spPr>
            <a:xfrm>
              <a:off x="5708226" y="478444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65" name="Straight Connector 364">
            <a:extLst>
              <a:ext uri="{FF2B5EF4-FFF2-40B4-BE49-F238E27FC236}">
                <a16:creationId xmlns:a16="http://schemas.microsoft.com/office/drawing/2014/main" id="{3F39781E-EADC-4A35-AB4F-25DDA5514049}"/>
              </a:ext>
            </a:extLst>
          </p:cNvPr>
          <p:cNvCxnSpPr>
            <a:cxnSpLocks/>
          </p:cNvCxnSpPr>
          <p:nvPr/>
        </p:nvCxnSpPr>
        <p:spPr>
          <a:xfrm>
            <a:off x="5204721" y="2895357"/>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1228617F-AF73-4308-B58E-AC159462E025}"/>
              </a:ext>
            </a:extLst>
          </p:cNvPr>
          <p:cNvCxnSpPr>
            <a:cxnSpLocks/>
          </p:cNvCxnSpPr>
          <p:nvPr/>
        </p:nvCxnSpPr>
        <p:spPr>
          <a:xfrm>
            <a:off x="5210661" y="3824401"/>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669F12C-0DA1-47BA-BE95-E03648C480B7}"/>
              </a:ext>
            </a:extLst>
          </p:cNvPr>
          <p:cNvCxnSpPr>
            <a:cxnSpLocks/>
          </p:cNvCxnSpPr>
          <p:nvPr/>
        </p:nvCxnSpPr>
        <p:spPr>
          <a:xfrm>
            <a:off x="5057614" y="4662705"/>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Connector: Elbow 367">
            <a:extLst>
              <a:ext uri="{FF2B5EF4-FFF2-40B4-BE49-F238E27FC236}">
                <a16:creationId xmlns:a16="http://schemas.microsoft.com/office/drawing/2014/main" id="{412CBCDF-A3AA-4F98-95D0-4380630E063D}"/>
              </a:ext>
            </a:extLst>
          </p:cNvPr>
          <p:cNvCxnSpPr>
            <a:cxnSpLocks/>
            <a:stCxn id="207" idx="3"/>
          </p:cNvCxnSpPr>
          <p:nvPr/>
        </p:nvCxnSpPr>
        <p:spPr>
          <a:xfrm>
            <a:off x="1024803" y="2425652"/>
            <a:ext cx="4819736" cy="577255"/>
          </a:xfrm>
          <a:prstGeom prst="bentConnector4">
            <a:avLst>
              <a:gd name="adj1" fmla="val 93203"/>
              <a:gd name="adj2" fmla="val 13960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2" name="Connector: Elbow 371">
            <a:extLst>
              <a:ext uri="{FF2B5EF4-FFF2-40B4-BE49-F238E27FC236}">
                <a16:creationId xmlns:a16="http://schemas.microsoft.com/office/drawing/2014/main" id="{CFD57CC2-D50D-4881-959D-8FEA535DEAF9}"/>
              </a:ext>
            </a:extLst>
          </p:cNvPr>
          <p:cNvCxnSpPr>
            <a:cxnSpLocks/>
            <a:stCxn id="207" idx="3"/>
          </p:cNvCxnSpPr>
          <p:nvPr/>
        </p:nvCxnSpPr>
        <p:spPr>
          <a:xfrm>
            <a:off x="1024803" y="2425652"/>
            <a:ext cx="4830713" cy="1467553"/>
          </a:xfrm>
          <a:prstGeom prst="bentConnector4">
            <a:avLst>
              <a:gd name="adj1" fmla="val 92918"/>
              <a:gd name="adj2" fmla="val 11172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8" name="Connector: Elbow 377">
            <a:extLst>
              <a:ext uri="{FF2B5EF4-FFF2-40B4-BE49-F238E27FC236}">
                <a16:creationId xmlns:a16="http://schemas.microsoft.com/office/drawing/2014/main" id="{E104F183-BDA4-412D-94C9-DDFDA9E718A6}"/>
              </a:ext>
            </a:extLst>
          </p:cNvPr>
          <p:cNvCxnSpPr>
            <a:cxnSpLocks/>
            <a:stCxn id="207" idx="3"/>
          </p:cNvCxnSpPr>
          <p:nvPr/>
        </p:nvCxnSpPr>
        <p:spPr>
          <a:xfrm>
            <a:off x="1024803" y="2425652"/>
            <a:ext cx="4831637" cy="2371871"/>
          </a:xfrm>
          <a:prstGeom prst="bentConnector4">
            <a:avLst>
              <a:gd name="adj1" fmla="val 92844"/>
              <a:gd name="adj2" fmla="val 10963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83" name="Cloud 182">
            <a:extLst>
              <a:ext uri="{FF2B5EF4-FFF2-40B4-BE49-F238E27FC236}">
                <a16:creationId xmlns:a16="http://schemas.microsoft.com/office/drawing/2014/main" id="{8F64C1B6-D13B-4BE9-8DB5-216ECE7DB590}"/>
              </a:ext>
            </a:extLst>
          </p:cNvPr>
          <p:cNvSpPr/>
          <p:nvPr/>
        </p:nvSpPr>
        <p:spPr>
          <a:xfrm>
            <a:off x="4172462" y="2467160"/>
            <a:ext cx="1250237" cy="25407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202" name="Cloud 201">
            <a:extLst>
              <a:ext uri="{FF2B5EF4-FFF2-40B4-BE49-F238E27FC236}">
                <a16:creationId xmlns:a16="http://schemas.microsoft.com/office/drawing/2014/main" id="{4EE83256-218A-41D9-BD00-F46C4E79D28C}"/>
              </a:ext>
            </a:extLst>
          </p:cNvPr>
          <p:cNvSpPr/>
          <p:nvPr/>
        </p:nvSpPr>
        <p:spPr>
          <a:xfrm>
            <a:off x="1393209" y="2565603"/>
            <a:ext cx="1323868" cy="24967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387" name="Straight Connector 386">
            <a:extLst>
              <a:ext uri="{FF2B5EF4-FFF2-40B4-BE49-F238E27FC236}">
                <a16:creationId xmlns:a16="http://schemas.microsoft.com/office/drawing/2014/main" id="{3944D5BD-4E50-452E-9E04-8F07D284AD11}"/>
              </a:ext>
            </a:extLst>
          </p:cNvPr>
          <p:cNvCxnSpPr>
            <a:cxnSpLocks/>
          </p:cNvCxnSpPr>
          <p:nvPr/>
        </p:nvCxnSpPr>
        <p:spPr>
          <a:xfrm>
            <a:off x="9059968" y="2653426"/>
            <a:ext cx="97261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49E6918D-0079-4CD0-A6FD-41894E6C3B29}"/>
              </a:ext>
            </a:extLst>
          </p:cNvPr>
          <p:cNvCxnSpPr>
            <a:cxnSpLocks/>
          </p:cNvCxnSpPr>
          <p:nvPr/>
        </p:nvCxnSpPr>
        <p:spPr>
          <a:xfrm>
            <a:off x="9070945" y="3543724"/>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3" name="Rectangle 402">
            <a:extLst>
              <a:ext uri="{FF2B5EF4-FFF2-40B4-BE49-F238E27FC236}">
                <a16:creationId xmlns:a16="http://schemas.microsoft.com/office/drawing/2014/main" id="{6E948AF6-898B-4111-9910-2C1A9A1E1202}"/>
              </a:ext>
            </a:extLst>
          </p:cNvPr>
          <p:cNvSpPr/>
          <p:nvPr/>
        </p:nvSpPr>
        <p:spPr>
          <a:xfrm>
            <a:off x="8421733" y="2447546"/>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6" name="Straight Connector 405">
            <a:extLst>
              <a:ext uri="{FF2B5EF4-FFF2-40B4-BE49-F238E27FC236}">
                <a16:creationId xmlns:a16="http://schemas.microsoft.com/office/drawing/2014/main" id="{4E59F14A-CC4F-495A-9C8D-11D5C84E77FD}"/>
              </a:ext>
            </a:extLst>
          </p:cNvPr>
          <p:cNvCxnSpPr>
            <a:cxnSpLocks/>
          </p:cNvCxnSpPr>
          <p:nvPr/>
        </p:nvCxnSpPr>
        <p:spPr>
          <a:xfrm>
            <a:off x="9015307" y="4448042"/>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12" name="Group 411">
            <a:extLst>
              <a:ext uri="{FF2B5EF4-FFF2-40B4-BE49-F238E27FC236}">
                <a16:creationId xmlns:a16="http://schemas.microsoft.com/office/drawing/2014/main" id="{81648389-B33F-4263-B03A-4FAAACBDEA68}"/>
              </a:ext>
            </a:extLst>
          </p:cNvPr>
          <p:cNvGrpSpPr/>
          <p:nvPr/>
        </p:nvGrpSpPr>
        <p:grpSpPr>
          <a:xfrm>
            <a:off x="8421732" y="2660393"/>
            <a:ext cx="798143" cy="896120"/>
            <a:chOff x="338319" y="2962158"/>
            <a:chExt cx="798143" cy="896120"/>
          </a:xfrm>
        </p:grpSpPr>
        <p:cxnSp>
          <p:nvCxnSpPr>
            <p:cNvPr id="413" name="Connector: Elbow 412">
              <a:extLst>
                <a:ext uri="{FF2B5EF4-FFF2-40B4-BE49-F238E27FC236}">
                  <a16:creationId xmlns:a16="http://schemas.microsoft.com/office/drawing/2014/main" id="{40D2351F-03ED-4921-8D39-F8137B575875}"/>
                </a:ext>
              </a:extLst>
            </p:cNvPr>
            <p:cNvCxnSpPr>
              <a:cxnSpLocks/>
              <a:stCxn id="414" idx="1"/>
            </p:cNvCxnSpPr>
            <p:nvPr/>
          </p:nvCxnSpPr>
          <p:spPr>
            <a:xfrm rot="10800000" flipH="1">
              <a:off x="338319" y="2962158"/>
              <a:ext cx="798143" cy="813493"/>
            </a:xfrm>
            <a:prstGeom prst="bentConnector5">
              <a:avLst>
                <a:gd name="adj1" fmla="val -21554"/>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14" name="Rectangle 413">
              <a:extLst>
                <a:ext uri="{FF2B5EF4-FFF2-40B4-BE49-F238E27FC236}">
                  <a16:creationId xmlns:a16="http://schemas.microsoft.com/office/drawing/2014/main" id="{5308276E-4359-4617-8154-DDDA7EC9809A}"/>
                </a:ext>
              </a:extLst>
            </p:cNvPr>
            <p:cNvSpPr/>
            <p:nvPr/>
          </p:nvSpPr>
          <p:spPr>
            <a:xfrm>
              <a:off x="338320" y="3693022"/>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5" name="Straight Connector 414">
            <a:extLst>
              <a:ext uri="{FF2B5EF4-FFF2-40B4-BE49-F238E27FC236}">
                <a16:creationId xmlns:a16="http://schemas.microsoft.com/office/drawing/2014/main" id="{C6AAB6CC-E771-4010-99D2-88517CA12CD2}"/>
              </a:ext>
            </a:extLst>
          </p:cNvPr>
          <p:cNvCxnSpPr>
            <a:cxnSpLocks/>
          </p:cNvCxnSpPr>
          <p:nvPr/>
        </p:nvCxnSpPr>
        <p:spPr>
          <a:xfrm>
            <a:off x="7910082" y="2766196"/>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7E5A9A2-B04B-410A-BD31-9DF9E2F50BFD}"/>
              </a:ext>
            </a:extLst>
          </p:cNvPr>
          <p:cNvCxnSpPr>
            <a:cxnSpLocks/>
          </p:cNvCxnSpPr>
          <p:nvPr/>
        </p:nvCxnSpPr>
        <p:spPr>
          <a:xfrm>
            <a:off x="7916022" y="3695240"/>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649873E-B225-4EA4-A7E6-943F2B099A6B}"/>
              </a:ext>
            </a:extLst>
          </p:cNvPr>
          <p:cNvCxnSpPr>
            <a:cxnSpLocks/>
          </p:cNvCxnSpPr>
          <p:nvPr/>
        </p:nvCxnSpPr>
        <p:spPr>
          <a:xfrm>
            <a:off x="7762975" y="4533544"/>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20" name="Group 419">
            <a:extLst>
              <a:ext uri="{FF2B5EF4-FFF2-40B4-BE49-F238E27FC236}">
                <a16:creationId xmlns:a16="http://schemas.microsoft.com/office/drawing/2014/main" id="{8DDF185D-8C4B-4EE7-8BCA-ED589E7F6B3F}"/>
              </a:ext>
            </a:extLst>
          </p:cNvPr>
          <p:cNvGrpSpPr/>
          <p:nvPr/>
        </p:nvGrpSpPr>
        <p:grpSpPr>
          <a:xfrm>
            <a:off x="6514515" y="2084708"/>
            <a:ext cx="2101302" cy="704844"/>
            <a:chOff x="3863951" y="6010195"/>
            <a:chExt cx="2101302" cy="704844"/>
          </a:xfrm>
        </p:grpSpPr>
        <p:grpSp>
          <p:nvGrpSpPr>
            <p:cNvPr id="421" name="Group 420">
              <a:extLst>
                <a:ext uri="{FF2B5EF4-FFF2-40B4-BE49-F238E27FC236}">
                  <a16:creationId xmlns:a16="http://schemas.microsoft.com/office/drawing/2014/main" id="{4743B4FA-FC81-4DA7-AF0E-B0CDC1027252}"/>
                </a:ext>
              </a:extLst>
            </p:cNvPr>
            <p:cNvGrpSpPr/>
            <p:nvPr/>
          </p:nvGrpSpPr>
          <p:grpSpPr>
            <a:xfrm>
              <a:off x="3863951" y="6010195"/>
              <a:ext cx="1184846" cy="704844"/>
              <a:chOff x="2263747" y="2461196"/>
              <a:chExt cx="1184846" cy="704844"/>
            </a:xfrm>
          </p:grpSpPr>
          <p:cxnSp>
            <p:nvCxnSpPr>
              <p:cNvPr id="424" name="Connector: Elbow 423">
                <a:extLst>
                  <a:ext uri="{FF2B5EF4-FFF2-40B4-BE49-F238E27FC236}">
                    <a16:creationId xmlns:a16="http://schemas.microsoft.com/office/drawing/2014/main" id="{99A8098D-D07B-4F93-BF96-0F5F7C9A4B43}"/>
                  </a:ext>
                </a:extLst>
              </p:cNvPr>
              <p:cNvCxnSpPr>
                <a:cxnSpLocks/>
                <a:stCxn id="425" idx="1"/>
              </p:cNvCxnSpPr>
              <p:nvPr/>
            </p:nvCxnSpPr>
            <p:spPr>
              <a:xfrm rot="10800000" flipV="1">
                <a:off x="2263747" y="2543823"/>
                <a:ext cx="1000088" cy="622217"/>
              </a:xfrm>
              <a:prstGeom prst="bentConnector3">
                <a:avLst>
                  <a:gd name="adj1" fmla="val 771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5" name="Rectangle 424">
                <a:extLst>
                  <a:ext uri="{FF2B5EF4-FFF2-40B4-BE49-F238E27FC236}">
                    <a16:creationId xmlns:a16="http://schemas.microsoft.com/office/drawing/2014/main" id="{3A05144B-9F45-44C0-9EC0-264928444428}"/>
                  </a:ext>
                </a:extLst>
              </p:cNvPr>
              <p:cNvSpPr/>
              <p:nvPr/>
            </p:nvSpPr>
            <p:spPr>
              <a:xfrm>
                <a:off x="3263835" y="2461196"/>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22" name="Connector: Elbow 421">
              <a:extLst>
                <a:ext uri="{FF2B5EF4-FFF2-40B4-BE49-F238E27FC236}">
                  <a16:creationId xmlns:a16="http://schemas.microsoft.com/office/drawing/2014/main" id="{0B1CB481-EF78-4FC6-8957-E9956E0AA3EF}"/>
                </a:ext>
              </a:extLst>
            </p:cNvPr>
            <p:cNvCxnSpPr>
              <a:cxnSpLocks/>
              <a:stCxn id="425" idx="1"/>
              <a:endCxn id="423" idx="1"/>
            </p:cNvCxnSpPr>
            <p:nvPr/>
          </p:nvCxnSpPr>
          <p:spPr>
            <a:xfrm rot="10800000" flipH="1" flipV="1">
              <a:off x="4864039" y="6092822"/>
              <a:ext cx="916456" cy="349485"/>
            </a:xfrm>
            <a:prstGeom prst="bentConnector3">
              <a:avLst>
                <a:gd name="adj1" fmla="val 816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3" name="Rectangle 422">
              <a:extLst>
                <a:ext uri="{FF2B5EF4-FFF2-40B4-BE49-F238E27FC236}">
                  <a16:creationId xmlns:a16="http://schemas.microsoft.com/office/drawing/2014/main" id="{D1BE2F4F-9F73-462B-A533-143B386EDDFD}"/>
                </a:ext>
              </a:extLst>
            </p:cNvPr>
            <p:cNvSpPr/>
            <p:nvPr/>
          </p:nvSpPr>
          <p:spPr>
            <a:xfrm>
              <a:off x="5780495" y="6359680"/>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34" name="Connector: Elbow 433">
            <a:extLst>
              <a:ext uri="{FF2B5EF4-FFF2-40B4-BE49-F238E27FC236}">
                <a16:creationId xmlns:a16="http://schemas.microsoft.com/office/drawing/2014/main" id="{C5E2DE02-5CC1-432B-8E38-40109300172E}"/>
              </a:ext>
            </a:extLst>
          </p:cNvPr>
          <p:cNvCxnSpPr>
            <a:cxnSpLocks/>
          </p:cNvCxnSpPr>
          <p:nvPr/>
        </p:nvCxnSpPr>
        <p:spPr>
          <a:xfrm rot="10800000" flipH="1">
            <a:off x="8359453" y="3544729"/>
            <a:ext cx="798143" cy="813493"/>
          </a:xfrm>
          <a:prstGeom prst="bentConnector5">
            <a:avLst>
              <a:gd name="adj1" fmla="val -18011"/>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35" name="Connector: Elbow 434">
            <a:extLst>
              <a:ext uri="{FF2B5EF4-FFF2-40B4-BE49-F238E27FC236}">
                <a16:creationId xmlns:a16="http://schemas.microsoft.com/office/drawing/2014/main" id="{BEC9799C-D417-45C3-9ADA-E563ED1AA2C8}"/>
              </a:ext>
            </a:extLst>
          </p:cNvPr>
          <p:cNvCxnSpPr>
            <a:cxnSpLocks/>
            <a:stCxn id="254" idx="1"/>
          </p:cNvCxnSpPr>
          <p:nvPr/>
        </p:nvCxnSpPr>
        <p:spPr>
          <a:xfrm rot="10800000">
            <a:off x="9231778" y="4455008"/>
            <a:ext cx="1922915" cy="691440"/>
          </a:xfrm>
          <a:prstGeom prst="bentConnector3">
            <a:avLst>
              <a:gd name="adj1" fmla="val 872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44" name="Connector: Elbow 443">
            <a:extLst>
              <a:ext uri="{FF2B5EF4-FFF2-40B4-BE49-F238E27FC236}">
                <a16:creationId xmlns:a16="http://schemas.microsoft.com/office/drawing/2014/main" id="{5624A54A-29AB-4E95-8882-A73AFE712D2F}"/>
              </a:ext>
            </a:extLst>
          </p:cNvPr>
          <p:cNvCxnSpPr>
            <a:cxnSpLocks/>
            <a:stCxn id="207" idx="3"/>
          </p:cNvCxnSpPr>
          <p:nvPr/>
        </p:nvCxnSpPr>
        <p:spPr>
          <a:xfrm>
            <a:off x="1024803" y="2425652"/>
            <a:ext cx="7525097" cy="448094"/>
          </a:xfrm>
          <a:prstGeom prst="bentConnector4">
            <a:avLst>
              <a:gd name="adj1" fmla="val 94796"/>
              <a:gd name="adj2" fmla="val 15101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9" name="Connector: Elbow 448">
            <a:extLst>
              <a:ext uri="{FF2B5EF4-FFF2-40B4-BE49-F238E27FC236}">
                <a16:creationId xmlns:a16="http://schemas.microsoft.com/office/drawing/2014/main" id="{31930964-3681-4DB4-94BD-E2D3A8783D2A}"/>
              </a:ext>
            </a:extLst>
          </p:cNvPr>
          <p:cNvCxnSpPr>
            <a:cxnSpLocks/>
            <a:stCxn id="207" idx="3"/>
          </p:cNvCxnSpPr>
          <p:nvPr/>
        </p:nvCxnSpPr>
        <p:spPr>
          <a:xfrm>
            <a:off x="1024803" y="2425652"/>
            <a:ext cx="7536074" cy="1338392"/>
          </a:xfrm>
          <a:prstGeom prst="bentConnector4">
            <a:avLst>
              <a:gd name="adj1" fmla="val 94606"/>
              <a:gd name="adj2" fmla="val 11355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55" name="Connector: Elbow 454">
            <a:extLst>
              <a:ext uri="{FF2B5EF4-FFF2-40B4-BE49-F238E27FC236}">
                <a16:creationId xmlns:a16="http://schemas.microsoft.com/office/drawing/2014/main" id="{74C3D046-6562-4B0F-99B4-552EC35B3370}"/>
              </a:ext>
            </a:extLst>
          </p:cNvPr>
          <p:cNvCxnSpPr>
            <a:cxnSpLocks/>
            <a:stCxn id="207" idx="3"/>
          </p:cNvCxnSpPr>
          <p:nvPr/>
        </p:nvCxnSpPr>
        <p:spPr>
          <a:xfrm>
            <a:off x="1024803" y="2425652"/>
            <a:ext cx="7536998" cy="2242710"/>
          </a:xfrm>
          <a:prstGeom prst="bentConnector4">
            <a:avLst>
              <a:gd name="adj1" fmla="val 94600"/>
              <a:gd name="adj2" fmla="val 11019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07" name="Cloud 106">
            <a:extLst>
              <a:ext uri="{FF2B5EF4-FFF2-40B4-BE49-F238E27FC236}">
                <a16:creationId xmlns:a16="http://schemas.microsoft.com/office/drawing/2014/main" id="{EE3B0C07-CB16-4937-A2B9-5F091CAFDE12}"/>
              </a:ext>
            </a:extLst>
          </p:cNvPr>
          <p:cNvSpPr/>
          <p:nvPr/>
        </p:nvSpPr>
        <p:spPr>
          <a:xfrm>
            <a:off x="9531583" y="2516819"/>
            <a:ext cx="1323868" cy="245385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88" name="Cloud 87">
            <a:extLst>
              <a:ext uri="{FF2B5EF4-FFF2-40B4-BE49-F238E27FC236}">
                <a16:creationId xmlns:a16="http://schemas.microsoft.com/office/drawing/2014/main" id="{F7B8C737-3718-4FD7-9944-DF284FFA438A}"/>
              </a:ext>
            </a:extLst>
          </p:cNvPr>
          <p:cNvSpPr/>
          <p:nvPr/>
        </p:nvSpPr>
        <p:spPr>
          <a:xfrm>
            <a:off x="6764515" y="2547682"/>
            <a:ext cx="1323868" cy="24602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pic>
        <p:nvPicPr>
          <p:cNvPr id="150" name="Picture 149">
            <a:extLst>
              <a:ext uri="{FF2B5EF4-FFF2-40B4-BE49-F238E27FC236}">
                <a16:creationId xmlns:a16="http://schemas.microsoft.com/office/drawing/2014/main" id="{48D48768-4C49-4240-8CF8-A2441D65F132}"/>
              </a:ext>
            </a:extLst>
          </p:cNvPr>
          <p:cNvPicPr>
            <a:picLocks noChangeAspect="1"/>
          </p:cNvPicPr>
          <p:nvPr/>
        </p:nvPicPr>
        <p:blipFill>
          <a:blip r:embed="rId2"/>
          <a:stretch>
            <a:fillRect/>
          </a:stretch>
        </p:blipFill>
        <p:spPr>
          <a:xfrm>
            <a:off x="9430169" y="218307"/>
            <a:ext cx="2350611" cy="1441413"/>
          </a:xfrm>
          <a:prstGeom prst="rect">
            <a:avLst/>
          </a:prstGeom>
        </p:spPr>
      </p:pic>
      <p:cxnSp>
        <p:nvCxnSpPr>
          <p:cNvPr id="161" name="Straight Connector 74">
            <a:extLst>
              <a:ext uri="{FF2B5EF4-FFF2-40B4-BE49-F238E27FC236}">
                <a16:creationId xmlns:a16="http://schemas.microsoft.com/office/drawing/2014/main" id="{40CEAB0A-9CF0-4C1C-8F65-88DAFDCB4126}"/>
              </a:ext>
            </a:extLst>
          </p:cNvPr>
          <p:cNvCxnSpPr>
            <a:cxnSpLocks/>
          </p:cNvCxnSpPr>
          <p:nvPr/>
        </p:nvCxnSpPr>
        <p:spPr>
          <a:xfrm flipV="1">
            <a:off x="1020481" y="3219224"/>
            <a:ext cx="2581461" cy="208908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74">
            <a:extLst>
              <a:ext uri="{FF2B5EF4-FFF2-40B4-BE49-F238E27FC236}">
                <a16:creationId xmlns:a16="http://schemas.microsoft.com/office/drawing/2014/main" id="{244077AA-F9BA-4FC9-BBA9-42AE201DF784}"/>
              </a:ext>
            </a:extLst>
          </p:cNvPr>
          <p:cNvCxnSpPr>
            <a:cxnSpLocks/>
          </p:cNvCxnSpPr>
          <p:nvPr/>
        </p:nvCxnSpPr>
        <p:spPr>
          <a:xfrm flipV="1">
            <a:off x="1020481" y="3133869"/>
            <a:ext cx="5234487" cy="2174435"/>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74">
            <a:extLst>
              <a:ext uri="{FF2B5EF4-FFF2-40B4-BE49-F238E27FC236}">
                <a16:creationId xmlns:a16="http://schemas.microsoft.com/office/drawing/2014/main" id="{7645F628-C517-429E-8B72-36D7A6B2EC76}"/>
              </a:ext>
            </a:extLst>
          </p:cNvPr>
          <p:cNvCxnSpPr>
            <a:cxnSpLocks/>
          </p:cNvCxnSpPr>
          <p:nvPr/>
        </p:nvCxnSpPr>
        <p:spPr>
          <a:xfrm flipV="1">
            <a:off x="1020481" y="2992414"/>
            <a:ext cx="7939848" cy="231589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E2CEE95-8FD1-46A9-8D16-7942FDEDB871}"/>
              </a:ext>
            </a:extLst>
          </p:cNvPr>
          <p:cNvSpPr txBox="1"/>
          <p:nvPr/>
        </p:nvSpPr>
        <p:spPr>
          <a:xfrm>
            <a:off x="10391805" y="218307"/>
            <a:ext cx="612668" cy="461665"/>
          </a:xfrm>
          <a:prstGeom prst="rect">
            <a:avLst/>
          </a:prstGeom>
          <a:noFill/>
        </p:spPr>
        <p:txBody>
          <a:bodyPr wrap="none" rtlCol="0">
            <a:spAutoFit/>
          </a:bodyPr>
          <a:lstStyle/>
          <a:p>
            <a:r>
              <a:rPr lang="en-US" sz="2400" b="1" dirty="0"/>
              <a:t>SFF</a:t>
            </a:r>
          </a:p>
        </p:txBody>
      </p:sp>
      <p:sp>
        <p:nvSpPr>
          <p:cNvPr id="298" name="Rectangle 297">
            <a:extLst>
              <a:ext uri="{FF2B5EF4-FFF2-40B4-BE49-F238E27FC236}">
                <a16:creationId xmlns:a16="http://schemas.microsoft.com/office/drawing/2014/main" id="{0D7F0CFA-3B50-4FDE-888C-AFAD515825C4}"/>
              </a:ext>
            </a:extLst>
          </p:cNvPr>
          <p:cNvSpPr/>
          <p:nvPr/>
        </p:nvSpPr>
        <p:spPr>
          <a:xfrm>
            <a:off x="2999200" y="4327862"/>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5" name="Rectangle 294">
            <a:extLst>
              <a:ext uri="{FF2B5EF4-FFF2-40B4-BE49-F238E27FC236}">
                <a16:creationId xmlns:a16="http://schemas.microsoft.com/office/drawing/2014/main" id="{C7966A9F-F558-4F7F-B304-807A5F4BF594}"/>
              </a:ext>
            </a:extLst>
          </p:cNvPr>
          <p:cNvSpPr/>
          <p:nvPr/>
        </p:nvSpPr>
        <p:spPr>
          <a:xfrm>
            <a:off x="3000625" y="3433748"/>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4" name="Rectangle 293">
            <a:extLst>
              <a:ext uri="{FF2B5EF4-FFF2-40B4-BE49-F238E27FC236}">
                <a16:creationId xmlns:a16="http://schemas.microsoft.com/office/drawing/2014/main" id="{662853C8-07A9-48C0-83F5-422E535BC209}"/>
              </a:ext>
            </a:extLst>
          </p:cNvPr>
          <p:cNvSpPr/>
          <p:nvPr/>
        </p:nvSpPr>
        <p:spPr>
          <a:xfrm>
            <a:off x="2989715" y="2467160"/>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0" name="Rectangle 299">
            <a:extLst>
              <a:ext uri="{FF2B5EF4-FFF2-40B4-BE49-F238E27FC236}">
                <a16:creationId xmlns:a16="http://schemas.microsoft.com/office/drawing/2014/main" id="{94223065-91A6-4A13-A8BB-556C68E38BE1}"/>
              </a:ext>
            </a:extLst>
          </p:cNvPr>
          <p:cNvSpPr/>
          <p:nvPr/>
        </p:nvSpPr>
        <p:spPr>
          <a:xfrm>
            <a:off x="5669725" y="4286210"/>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1" name="Rectangle 300">
            <a:extLst>
              <a:ext uri="{FF2B5EF4-FFF2-40B4-BE49-F238E27FC236}">
                <a16:creationId xmlns:a16="http://schemas.microsoft.com/office/drawing/2014/main" id="{AB9A6624-3B7C-40CC-816F-081434E5144C}"/>
              </a:ext>
            </a:extLst>
          </p:cNvPr>
          <p:cNvSpPr/>
          <p:nvPr/>
        </p:nvSpPr>
        <p:spPr>
          <a:xfrm>
            <a:off x="5661723" y="3392096"/>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2" name="Rectangle 301">
            <a:extLst>
              <a:ext uri="{FF2B5EF4-FFF2-40B4-BE49-F238E27FC236}">
                <a16:creationId xmlns:a16="http://schemas.microsoft.com/office/drawing/2014/main" id="{69DB4E5B-424B-41E2-869D-CA143D8F2DAC}"/>
              </a:ext>
            </a:extLst>
          </p:cNvPr>
          <p:cNvSpPr/>
          <p:nvPr/>
        </p:nvSpPr>
        <p:spPr>
          <a:xfrm>
            <a:off x="5650813" y="2483697"/>
            <a:ext cx="87467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2" name="Rectangle 381">
            <a:extLst>
              <a:ext uri="{FF2B5EF4-FFF2-40B4-BE49-F238E27FC236}">
                <a16:creationId xmlns:a16="http://schemas.microsoft.com/office/drawing/2014/main" id="{B1CB8C42-ACF7-470B-A526-C2C55887CBC3}"/>
              </a:ext>
            </a:extLst>
          </p:cNvPr>
          <p:cNvSpPr/>
          <p:nvPr/>
        </p:nvSpPr>
        <p:spPr>
          <a:xfrm>
            <a:off x="8375086" y="4157049"/>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3" name="Rectangle 382">
            <a:extLst>
              <a:ext uri="{FF2B5EF4-FFF2-40B4-BE49-F238E27FC236}">
                <a16:creationId xmlns:a16="http://schemas.microsoft.com/office/drawing/2014/main" id="{18B19525-EE22-42A2-AE8B-6EEF98840F44}"/>
              </a:ext>
            </a:extLst>
          </p:cNvPr>
          <p:cNvSpPr/>
          <p:nvPr/>
        </p:nvSpPr>
        <p:spPr>
          <a:xfrm>
            <a:off x="8367084" y="3262935"/>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4" name="Rectangle 383">
            <a:extLst>
              <a:ext uri="{FF2B5EF4-FFF2-40B4-BE49-F238E27FC236}">
                <a16:creationId xmlns:a16="http://schemas.microsoft.com/office/drawing/2014/main" id="{58E45F55-4466-461A-AE83-F3A2A3D7D6CD}"/>
              </a:ext>
            </a:extLst>
          </p:cNvPr>
          <p:cNvSpPr/>
          <p:nvPr/>
        </p:nvSpPr>
        <p:spPr>
          <a:xfrm>
            <a:off x="8356174" y="2296347"/>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cxnSp>
        <p:nvCxnSpPr>
          <p:cNvPr id="7" name="Straight Arrow Connector 6">
            <a:extLst>
              <a:ext uri="{FF2B5EF4-FFF2-40B4-BE49-F238E27FC236}">
                <a16:creationId xmlns:a16="http://schemas.microsoft.com/office/drawing/2014/main" id="{286C91EF-D5B6-45C2-8277-E2E68E6D5630}"/>
              </a:ext>
            </a:extLst>
          </p:cNvPr>
          <p:cNvCxnSpPr/>
          <p:nvPr/>
        </p:nvCxnSpPr>
        <p:spPr>
          <a:xfrm flipH="1" flipV="1">
            <a:off x="2099011" y="4566981"/>
            <a:ext cx="1481334" cy="1313889"/>
          </a:xfrm>
          <a:prstGeom prst="straightConnector1">
            <a:avLst/>
          </a:prstGeom>
          <a:ln w="38100">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7" name="Straight Arrow Connector 156">
            <a:extLst>
              <a:ext uri="{FF2B5EF4-FFF2-40B4-BE49-F238E27FC236}">
                <a16:creationId xmlns:a16="http://schemas.microsoft.com/office/drawing/2014/main" id="{CA735EFF-D4CB-48FE-9DEE-3B57A5BBF1AE}"/>
              </a:ext>
            </a:extLst>
          </p:cNvPr>
          <p:cNvCxnSpPr>
            <a:cxnSpLocks/>
          </p:cNvCxnSpPr>
          <p:nvPr/>
        </p:nvCxnSpPr>
        <p:spPr>
          <a:xfrm flipH="1" flipV="1">
            <a:off x="4801587" y="4645499"/>
            <a:ext cx="644652" cy="1340947"/>
          </a:xfrm>
          <a:prstGeom prst="straightConnector1">
            <a:avLst/>
          </a:prstGeom>
          <a:ln w="38100">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E2D1DD6-FB76-4545-9EB5-C8557112869D}"/>
              </a:ext>
            </a:extLst>
          </p:cNvPr>
          <p:cNvSpPr txBox="1"/>
          <p:nvPr/>
        </p:nvSpPr>
        <p:spPr>
          <a:xfrm>
            <a:off x="817182" y="5986446"/>
            <a:ext cx="10456837" cy="523220"/>
          </a:xfrm>
          <a:prstGeom prst="rect">
            <a:avLst/>
          </a:prstGeom>
          <a:noFill/>
        </p:spPr>
        <p:txBody>
          <a:bodyPr wrap="none" rtlCol="0">
            <a:spAutoFit/>
          </a:bodyPr>
          <a:lstStyle/>
          <a:p>
            <a:r>
              <a:rPr lang="en-US" sz="2800" dirty="0">
                <a:solidFill>
                  <a:schemeClr val="accent1">
                    <a:lumMod val="75000"/>
                  </a:schemeClr>
                </a:solidFill>
              </a:rPr>
              <a:t>Scan </a:t>
            </a:r>
            <a:r>
              <a:rPr lang="en-US" sz="2800" dirty="0" err="1">
                <a:solidFill>
                  <a:schemeClr val="accent1">
                    <a:lumMod val="75000"/>
                  </a:schemeClr>
                </a:solidFill>
              </a:rPr>
              <a:t>Flops+Scan</a:t>
            </a:r>
            <a:r>
              <a:rPr lang="en-US" sz="2800" dirty="0">
                <a:solidFill>
                  <a:schemeClr val="accent1">
                    <a:lumMod val="75000"/>
                  </a:schemeClr>
                </a:solidFill>
              </a:rPr>
              <a:t> Chains can turn Sequential Test into Combination Test</a:t>
            </a:r>
          </a:p>
        </p:txBody>
      </p:sp>
      <p:cxnSp>
        <p:nvCxnSpPr>
          <p:cNvPr id="165" name="Straight Arrow Connector 164">
            <a:extLst>
              <a:ext uri="{FF2B5EF4-FFF2-40B4-BE49-F238E27FC236}">
                <a16:creationId xmlns:a16="http://schemas.microsoft.com/office/drawing/2014/main" id="{0288FE96-7959-4E18-A358-7C1F12794F6E}"/>
              </a:ext>
            </a:extLst>
          </p:cNvPr>
          <p:cNvCxnSpPr>
            <a:cxnSpLocks/>
          </p:cNvCxnSpPr>
          <p:nvPr/>
        </p:nvCxnSpPr>
        <p:spPr>
          <a:xfrm flipV="1">
            <a:off x="6808234" y="4433111"/>
            <a:ext cx="698246" cy="1497338"/>
          </a:xfrm>
          <a:prstGeom prst="straightConnector1">
            <a:avLst/>
          </a:prstGeom>
          <a:ln w="38100">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6" name="Straight Arrow Connector 165">
            <a:extLst>
              <a:ext uri="{FF2B5EF4-FFF2-40B4-BE49-F238E27FC236}">
                <a16:creationId xmlns:a16="http://schemas.microsoft.com/office/drawing/2014/main" id="{FB1AF0A3-1CA9-4176-AE41-98CDE04BDC62}"/>
              </a:ext>
            </a:extLst>
          </p:cNvPr>
          <p:cNvCxnSpPr>
            <a:cxnSpLocks/>
          </p:cNvCxnSpPr>
          <p:nvPr/>
        </p:nvCxnSpPr>
        <p:spPr>
          <a:xfrm flipV="1">
            <a:off x="9081267" y="4468099"/>
            <a:ext cx="951314" cy="1491040"/>
          </a:xfrm>
          <a:prstGeom prst="straightConnector1">
            <a:avLst/>
          </a:prstGeom>
          <a:ln w="38100">
            <a:solidFill>
              <a:schemeClr val="accent5">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9" name="TextBox 168">
            <a:extLst>
              <a:ext uri="{FF2B5EF4-FFF2-40B4-BE49-F238E27FC236}">
                <a16:creationId xmlns:a16="http://schemas.microsoft.com/office/drawing/2014/main" id="{9D655032-B9BE-4416-AEE7-5FD74FD7C681}"/>
              </a:ext>
            </a:extLst>
          </p:cNvPr>
          <p:cNvSpPr txBox="1"/>
          <p:nvPr/>
        </p:nvSpPr>
        <p:spPr>
          <a:xfrm>
            <a:off x="343007" y="5093207"/>
            <a:ext cx="730658" cy="369332"/>
          </a:xfrm>
          <a:prstGeom prst="rect">
            <a:avLst/>
          </a:prstGeom>
          <a:noFill/>
        </p:spPr>
        <p:txBody>
          <a:bodyPr wrap="none" lIns="0" tIns="0" rIns="0" bIns="0" rtlCol="0" anchor="ctr">
            <a:noAutofit/>
          </a:bodyPr>
          <a:lstStyle/>
          <a:p>
            <a:r>
              <a:rPr lang="en-US" b="1" dirty="0">
                <a:solidFill>
                  <a:schemeClr val="bg1">
                    <a:lumMod val="50000"/>
                  </a:schemeClr>
                </a:solidFill>
              </a:rPr>
              <a:t>CLOCK</a:t>
            </a:r>
          </a:p>
        </p:txBody>
      </p:sp>
      <p:sp>
        <p:nvSpPr>
          <p:cNvPr id="5" name="Slide Number Placeholder 4">
            <a:extLst>
              <a:ext uri="{FF2B5EF4-FFF2-40B4-BE49-F238E27FC236}">
                <a16:creationId xmlns:a16="http://schemas.microsoft.com/office/drawing/2014/main" id="{77D0F526-FAAA-4E31-A619-B5CF42F8691F}"/>
              </a:ext>
            </a:extLst>
          </p:cNvPr>
          <p:cNvSpPr>
            <a:spLocks noGrp="1"/>
          </p:cNvSpPr>
          <p:nvPr>
            <p:ph type="sldNum" sz="quarter" idx="12"/>
          </p:nvPr>
        </p:nvSpPr>
        <p:spPr/>
        <p:txBody>
          <a:bodyPr/>
          <a:lstStyle/>
          <a:p>
            <a:fld id="{F0EF8A02-477D-4CB2-9BEA-F0824BCBC14C}" type="slidenum">
              <a:rPr lang="en-US" smtClean="0"/>
              <a:t>10</a:t>
            </a:fld>
            <a:endParaRPr lang="en-US"/>
          </a:p>
        </p:txBody>
      </p:sp>
    </p:spTree>
    <p:extLst>
      <p:ext uri="{BB962C8B-B14F-4D97-AF65-F5344CB8AC3E}">
        <p14:creationId xmlns:p14="http://schemas.microsoft.com/office/powerpoint/2010/main" val="4074647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1C680A-AA04-42D2-8A6E-70967990D416}"/>
              </a:ext>
            </a:extLst>
          </p:cNvPr>
          <p:cNvSpPr/>
          <p:nvPr/>
        </p:nvSpPr>
        <p:spPr>
          <a:xfrm>
            <a:off x="1120571" y="1503499"/>
            <a:ext cx="9950857" cy="363043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70F4DA-F6EE-4716-B793-98D039120474}"/>
              </a:ext>
            </a:extLst>
          </p:cNvPr>
          <p:cNvSpPr>
            <a:spLocks noGrp="1"/>
          </p:cNvSpPr>
          <p:nvPr>
            <p:ph type="title"/>
          </p:nvPr>
        </p:nvSpPr>
        <p:spPr>
          <a:xfrm>
            <a:off x="838199" y="136366"/>
            <a:ext cx="10515600" cy="781615"/>
          </a:xfrm>
        </p:spPr>
        <p:txBody>
          <a:bodyPr/>
          <a:lstStyle/>
          <a:p>
            <a:r>
              <a:rPr lang="en-US" dirty="0"/>
              <a:t>Applying Tests through Scan Chains</a:t>
            </a:r>
          </a:p>
        </p:txBody>
      </p:sp>
      <p:cxnSp>
        <p:nvCxnSpPr>
          <p:cNvPr id="6" name="Straight Connector 5">
            <a:extLst>
              <a:ext uri="{FF2B5EF4-FFF2-40B4-BE49-F238E27FC236}">
                <a16:creationId xmlns:a16="http://schemas.microsoft.com/office/drawing/2014/main" id="{0CB206A8-AE0B-4848-9E27-163F5A14090A}"/>
              </a:ext>
            </a:extLst>
          </p:cNvPr>
          <p:cNvCxnSpPr>
            <a:cxnSpLocks/>
          </p:cNvCxnSpPr>
          <p:nvPr/>
        </p:nvCxnSpPr>
        <p:spPr>
          <a:xfrm>
            <a:off x="713166" y="2580857"/>
            <a:ext cx="1190057" cy="1146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D72F728-30F6-45F4-A7C0-E5908D4EC763}"/>
              </a:ext>
            </a:extLst>
          </p:cNvPr>
          <p:cNvCxnSpPr>
            <a:cxnSpLocks/>
          </p:cNvCxnSpPr>
          <p:nvPr/>
        </p:nvCxnSpPr>
        <p:spPr>
          <a:xfrm>
            <a:off x="713166" y="3276464"/>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AC6252-3650-41F0-929C-A973AB90D888}"/>
              </a:ext>
            </a:extLst>
          </p:cNvPr>
          <p:cNvCxnSpPr>
            <a:cxnSpLocks/>
          </p:cNvCxnSpPr>
          <p:nvPr/>
        </p:nvCxnSpPr>
        <p:spPr>
          <a:xfrm>
            <a:off x="713166" y="4064116"/>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B37490C-E8E8-4D08-BEC1-6FE6D56808A9}"/>
              </a:ext>
            </a:extLst>
          </p:cNvPr>
          <p:cNvSpPr txBox="1"/>
          <p:nvPr/>
        </p:nvSpPr>
        <p:spPr>
          <a:xfrm rot="16200000">
            <a:off x="-294455" y="3141594"/>
            <a:ext cx="1559594" cy="369332"/>
          </a:xfrm>
          <a:prstGeom prst="rect">
            <a:avLst/>
          </a:prstGeom>
          <a:noFill/>
        </p:spPr>
        <p:txBody>
          <a:bodyPr wrap="none" rtlCol="0">
            <a:spAutoFit/>
          </a:bodyPr>
          <a:lstStyle/>
          <a:p>
            <a:r>
              <a:rPr lang="en-US" dirty="0"/>
              <a:t>Primary Inputs</a:t>
            </a:r>
          </a:p>
        </p:txBody>
      </p:sp>
      <p:cxnSp>
        <p:nvCxnSpPr>
          <p:cNvPr id="120" name="Straight Connector 119">
            <a:extLst>
              <a:ext uri="{FF2B5EF4-FFF2-40B4-BE49-F238E27FC236}">
                <a16:creationId xmlns:a16="http://schemas.microsoft.com/office/drawing/2014/main" id="{1D89C43B-4253-46DB-97BB-3CCEA9E88593}"/>
              </a:ext>
            </a:extLst>
          </p:cNvPr>
          <p:cNvCxnSpPr>
            <a:cxnSpLocks/>
          </p:cNvCxnSpPr>
          <p:nvPr/>
        </p:nvCxnSpPr>
        <p:spPr>
          <a:xfrm>
            <a:off x="10550538" y="2586485"/>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94FCD43-0A73-4EB4-AABB-B108EEE48C6D}"/>
              </a:ext>
            </a:extLst>
          </p:cNvPr>
          <p:cNvCxnSpPr>
            <a:cxnSpLocks/>
          </p:cNvCxnSpPr>
          <p:nvPr/>
        </p:nvCxnSpPr>
        <p:spPr>
          <a:xfrm>
            <a:off x="10550538" y="3282092"/>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901E46-FE68-4C0D-AF1A-798C3804E94E}"/>
              </a:ext>
            </a:extLst>
          </p:cNvPr>
          <p:cNvCxnSpPr>
            <a:cxnSpLocks/>
          </p:cNvCxnSpPr>
          <p:nvPr/>
        </p:nvCxnSpPr>
        <p:spPr>
          <a:xfrm>
            <a:off x="10550538" y="4069744"/>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FC1D4271-5FE6-443E-BF81-A7A447A49009}"/>
              </a:ext>
            </a:extLst>
          </p:cNvPr>
          <p:cNvSpPr txBox="1"/>
          <p:nvPr/>
        </p:nvSpPr>
        <p:spPr>
          <a:xfrm rot="16200000">
            <a:off x="10714164" y="3202092"/>
            <a:ext cx="1731115" cy="369332"/>
          </a:xfrm>
          <a:prstGeom prst="rect">
            <a:avLst/>
          </a:prstGeom>
          <a:noFill/>
        </p:spPr>
        <p:txBody>
          <a:bodyPr wrap="none" rtlCol="0">
            <a:spAutoFit/>
          </a:bodyPr>
          <a:lstStyle/>
          <a:p>
            <a:r>
              <a:rPr lang="en-US" dirty="0"/>
              <a:t>Primary Outputs</a:t>
            </a:r>
          </a:p>
        </p:txBody>
      </p:sp>
      <p:cxnSp>
        <p:nvCxnSpPr>
          <p:cNvPr id="184" name="Straight Connector 183">
            <a:extLst>
              <a:ext uri="{FF2B5EF4-FFF2-40B4-BE49-F238E27FC236}">
                <a16:creationId xmlns:a16="http://schemas.microsoft.com/office/drawing/2014/main" id="{83DB9FDB-60C8-4AC9-B04B-7EC1091445DE}"/>
              </a:ext>
            </a:extLst>
          </p:cNvPr>
          <p:cNvCxnSpPr>
            <a:cxnSpLocks/>
          </p:cNvCxnSpPr>
          <p:nvPr/>
        </p:nvCxnSpPr>
        <p:spPr>
          <a:xfrm>
            <a:off x="2416744" y="2652567"/>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5" name="TextBox 204">
            <a:extLst>
              <a:ext uri="{FF2B5EF4-FFF2-40B4-BE49-F238E27FC236}">
                <a16:creationId xmlns:a16="http://schemas.microsoft.com/office/drawing/2014/main" id="{B9BF8BF9-E722-49E4-BBC9-200A0F73CB74}"/>
              </a:ext>
            </a:extLst>
          </p:cNvPr>
          <p:cNvSpPr txBox="1"/>
          <p:nvPr/>
        </p:nvSpPr>
        <p:spPr>
          <a:xfrm>
            <a:off x="143588" y="1603872"/>
            <a:ext cx="920445" cy="369332"/>
          </a:xfrm>
          <a:prstGeom prst="rect">
            <a:avLst/>
          </a:prstGeom>
          <a:noFill/>
        </p:spPr>
        <p:txBody>
          <a:bodyPr wrap="none" rtlCol="0">
            <a:spAutoFit/>
          </a:bodyPr>
          <a:lstStyle/>
          <a:p>
            <a:r>
              <a:rPr lang="en-US" b="1" dirty="0">
                <a:solidFill>
                  <a:schemeClr val="accent6">
                    <a:lumMod val="75000"/>
                  </a:schemeClr>
                </a:solidFill>
              </a:rPr>
              <a:t>SCANIN</a:t>
            </a:r>
          </a:p>
        </p:txBody>
      </p:sp>
      <p:sp>
        <p:nvSpPr>
          <p:cNvPr id="207" name="TextBox 206">
            <a:extLst>
              <a:ext uri="{FF2B5EF4-FFF2-40B4-BE49-F238E27FC236}">
                <a16:creationId xmlns:a16="http://schemas.microsoft.com/office/drawing/2014/main" id="{1DD2D66E-7556-40C1-AE4C-A4BA543DA0A6}"/>
              </a:ext>
            </a:extLst>
          </p:cNvPr>
          <p:cNvSpPr txBox="1"/>
          <p:nvPr/>
        </p:nvSpPr>
        <p:spPr>
          <a:xfrm>
            <a:off x="609561" y="1937947"/>
            <a:ext cx="415242" cy="369332"/>
          </a:xfrm>
          <a:prstGeom prst="rect">
            <a:avLst/>
          </a:prstGeom>
          <a:noFill/>
        </p:spPr>
        <p:txBody>
          <a:bodyPr wrap="none" rtlCol="0">
            <a:spAutoFit/>
          </a:bodyPr>
          <a:lstStyle/>
          <a:p>
            <a:r>
              <a:rPr lang="en-US" b="1" dirty="0">
                <a:solidFill>
                  <a:schemeClr val="accent4">
                    <a:lumMod val="75000"/>
                  </a:schemeClr>
                </a:solidFill>
              </a:rPr>
              <a:t>TC</a:t>
            </a:r>
          </a:p>
        </p:txBody>
      </p:sp>
      <p:cxnSp>
        <p:nvCxnSpPr>
          <p:cNvPr id="209" name="Connector: Elbow 208">
            <a:extLst>
              <a:ext uri="{FF2B5EF4-FFF2-40B4-BE49-F238E27FC236}">
                <a16:creationId xmlns:a16="http://schemas.microsoft.com/office/drawing/2014/main" id="{8BB07187-0A02-4619-B3E7-F10159B2F5D9}"/>
              </a:ext>
            </a:extLst>
          </p:cNvPr>
          <p:cNvCxnSpPr>
            <a:cxnSpLocks/>
            <a:stCxn id="207" idx="3"/>
          </p:cNvCxnSpPr>
          <p:nvPr/>
        </p:nvCxnSpPr>
        <p:spPr>
          <a:xfrm>
            <a:off x="1024803" y="2122613"/>
            <a:ext cx="2158638" cy="618907"/>
          </a:xfrm>
          <a:prstGeom prst="bentConnector4">
            <a:avLst>
              <a:gd name="adj1" fmla="val 81875"/>
              <a:gd name="adj2" fmla="val 13693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0BBBC5C4-F2A1-478A-8557-5110C68749B3}"/>
              </a:ext>
            </a:extLst>
          </p:cNvPr>
          <p:cNvCxnSpPr>
            <a:cxnSpLocks/>
          </p:cNvCxnSpPr>
          <p:nvPr/>
        </p:nvCxnSpPr>
        <p:spPr>
          <a:xfrm>
            <a:off x="3693509" y="2521200"/>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Connector: Elbow 221">
            <a:extLst>
              <a:ext uri="{FF2B5EF4-FFF2-40B4-BE49-F238E27FC236}">
                <a16:creationId xmlns:a16="http://schemas.microsoft.com/office/drawing/2014/main" id="{5236E008-A07D-44CA-9A15-1F511A87FE7D}"/>
              </a:ext>
            </a:extLst>
          </p:cNvPr>
          <p:cNvCxnSpPr>
            <a:cxnSpLocks/>
            <a:stCxn id="205" idx="3"/>
          </p:cNvCxnSpPr>
          <p:nvPr/>
        </p:nvCxnSpPr>
        <p:spPr>
          <a:xfrm>
            <a:off x="1064033" y="1788538"/>
            <a:ext cx="1995048" cy="628694"/>
          </a:xfrm>
          <a:prstGeom prst="bentConnector3">
            <a:avLst>
              <a:gd name="adj1" fmla="val 9265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F7404F34-A82C-4288-8925-C8B3A27BD869}"/>
              </a:ext>
            </a:extLst>
          </p:cNvPr>
          <p:cNvCxnSpPr>
            <a:cxnSpLocks/>
          </p:cNvCxnSpPr>
          <p:nvPr/>
        </p:nvCxnSpPr>
        <p:spPr>
          <a:xfrm>
            <a:off x="2427721" y="3542865"/>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15B81995-AA3C-4C3C-8F78-DF08AC76B081}"/>
              </a:ext>
            </a:extLst>
          </p:cNvPr>
          <p:cNvCxnSpPr>
            <a:cxnSpLocks/>
          </p:cNvCxnSpPr>
          <p:nvPr/>
        </p:nvCxnSpPr>
        <p:spPr>
          <a:xfrm>
            <a:off x="3704486" y="3411498"/>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54" name="TextBox 253">
            <a:extLst>
              <a:ext uri="{FF2B5EF4-FFF2-40B4-BE49-F238E27FC236}">
                <a16:creationId xmlns:a16="http://schemas.microsoft.com/office/drawing/2014/main" id="{4F80B139-53D9-403D-B19B-9148BAAAAC94}"/>
              </a:ext>
            </a:extLst>
          </p:cNvPr>
          <p:cNvSpPr txBox="1"/>
          <p:nvPr/>
        </p:nvSpPr>
        <p:spPr>
          <a:xfrm>
            <a:off x="11154692" y="4704909"/>
            <a:ext cx="942566" cy="276999"/>
          </a:xfrm>
          <a:prstGeom prst="rect">
            <a:avLst/>
          </a:prstGeom>
          <a:noFill/>
        </p:spPr>
        <p:txBody>
          <a:bodyPr wrap="none" lIns="0" tIns="0" rIns="0" bIns="0" rtlCol="0">
            <a:spAutoFit/>
          </a:bodyPr>
          <a:lstStyle/>
          <a:p>
            <a:r>
              <a:rPr lang="en-US" b="1" dirty="0">
                <a:solidFill>
                  <a:schemeClr val="accent6">
                    <a:lumMod val="75000"/>
                  </a:schemeClr>
                </a:solidFill>
              </a:rPr>
              <a:t>SCANOUT</a:t>
            </a:r>
          </a:p>
        </p:txBody>
      </p:sp>
      <p:grpSp>
        <p:nvGrpSpPr>
          <p:cNvPr id="257" name="Group 256">
            <a:extLst>
              <a:ext uri="{FF2B5EF4-FFF2-40B4-BE49-F238E27FC236}">
                <a16:creationId xmlns:a16="http://schemas.microsoft.com/office/drawing/2014/main" id="{B24444E6-6097-454A-9CAD-30C078DFAE6C}"/>
              </a:ext>
            </a:extLst>
          </p:cNvPr>
          <p:cNvGrpSpPr/>
          <p:nvPr/>
        </p:nvGrpSpPr>
        <p:grpSpPr>
          <a:xfrm>
            <a:off x="3064155" y="2528166"/>
            <a:ext cx="789262" cy="886488"/>
            <a:chOff x="3080547" y="3206557"/>
            <a:chExt cx="789262" cy="886488"/>
          </a:xfrm>
        </p:grpSpPr>
        <p:cxnSp>
          <p:nvCxnSpPr>
            <p:cNvPr id="244" name="Connector: Elbow 243">
              <a:extLst>
                <a:ext uri="{FF2B5EF4-FFF2-40B4-BE49-F238E27FC236}">
                  <a16:creationId xmlns:a16="http://schemas.microsoft.com/office/drawing/2014/main" id="{BDC61040-7930-444E-911D-D6B00C17E2E3}"/>
                </a:ext>
              </a:extLst>
            </p:cNvPr>
            <p:cNvCxnSpPr>
              <a:cxnSpLocks/>
              <a:stCxn id="255" idx="1"/>
            </p:cNvCxnSpPr>
            <p:nvPr/>
          </p:nvCxnSpPr>
          <p:spPr>
            <a:xfrm rot="10800000" flipH="1">
              <a:off x="3080547" y="3206557"/>
              <a:ext cx="789262" cy="803860"/>
            </a:xfrm>
            <a:prstGeom prst="bentConnector5">
              <a:avLst>
                <a:gd name="adj1" fmla="val -17493"/>
                <a:gd name="adj2" fmla="val 30927"/>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55" name="Rectangle 254">
              <a:extLst>
                <a:ext uri="{FF2B5EF4-FFF2-40B4-BE49-F238E27FC236}">
                  <a16:creationId xmlns:a16="http://schemas.microsoft.com/office/drawing/2014/main" id="{F219CE9E-20BB-4DD3-8CD1-613C67BDA41F}"/>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61" name="Connector: Elbow 260">
            <a:extLst>
              <a:ext uri="{FF2B5EF4-FFF2-40B4-BE49-F238E27FC236}">
                <a16:creationId xmlns:a16="http://schemas.microsoft.com/office/drawing/2014/main" id="{BCABB0C1-8E2E-4DEF-934F-3196BC75063D}"/>
              </a:ext>
            </a:extLst>
          </p:cNvPr>
          <p:cNvCxnSpPr>
            <a:cxnSpLocks/>
            <a:stCxn id="207" idx="3"/>
          </p:cNvCxnSpPr>
          <p:nvPr/>
        </p:nvCxnSpPr>
        <p:spPr>
          <a:xfrm>
            <a:off x="1024803" y="2122613"/>
            <a:ext cx="2169615" cy="1509205"/>
          </a:xfrm>
          <a:prstGeom prst="bentConnector4">
            <a:avLst>
              <a:gd name="adj1" fmla="val 81714"/>
              <a:gd name="adj2" fmla="val 11034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55D843F7-97C2-4C99-A218-7E5D36161036}"/>
              </a:ext>
            </a:extLst>
          </p:cNvPr>
          <p:cNvCxnSpPr>
            <a:cxnSpLocks/>
          </p:cNvCxnSpPr>
          <p:nvPr/>
        </p:nvCxnSpPr>
        <p:spPr>
          <a:xfrm>
            <a:off x="2372083" y="4447183"/>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0D797760-68D7-4E19-8851-7E8BE1F95D0F}"/>
              </a:ext>
            </a:extLst>
          </p:cNvPr>
          <p:cNvCxnSpPr>
            <a:cxnSpLocks/>
          </p:cNvCxnSpPr>
          <p:nvPr/>
        </p:nvCxnSpPr>
        <p:spPr>
          <a:xfrm>
            <a:off x="3648848" y="4315816"/>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87" name="Group 286">
            <a:extLst>
              <a:ext uri="{FF2B5EF4-FFF2-40B4-BE49-F238E27FC236}">
                <a16:creationId xmlns:a16="http://schemas.microsoft.com/office/drawing/2014/main" id="{8C0E30C9-71AC-4108-B92C-210106519EF5}"/>
              </a:ext>
            </a:extLst>
          </p:cNvPr>
          <p:cNvGrpSpPr/>
          <p:nvPr/>
        </p:nvGrpSpPr>
        <p:grpSpPr>
          <a:xfrm>
            <a:off x="3008517" y="3432484"/>
            <a:ext cx="789262" cy="886488"/>
            <a:chOff x="3080547" y="3206557"/>
            <a:chExt cx="789262" cy="886488"/>
          </a:xfrm>
        </p:grpSpPr>
        <p:cxnSp>
          <p:nvCxnSpPr>
            <p:cNvPr id="288" name="Connector: Elbow 287">
              <a:extLst>
                <a:ext uri="{FF2B5EF4-FFF2-40B4-BE49-F238E27FC236}">
                  <a16:creationId xmlns:a16="http://schemas.microsoft.com/office/drawing/2014/main" id="{D12C0878-930D-42ED-80C7-D89397737C35}"/>
                </a:ext>
              </a:extLst>
            </p:cNvPr>
            <p:cNvCxnSpPr>
              <a:cxnSpLocks/>
              <a:stCxn id="289" idx="1"/>
            </p:cNvCxnSpPr>
            <p:nvPr/>
          </p:nvCxnSpPr>
          <p:spPr>
            <a:xfrm rot="10800000" flipH="1">
              <a:off x="3080547" y="3206557"/>
              <a:ext cx="789262" cy="803860"/>
            </a:xfrm>
            <a:prstGeom prst="bentConnector5">
              <a:avLst>
                <a:gd name="adj1" fmla="val -17493"/>
                <a:gd name="adj2" fmla="val 35618"/>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89" name="Rectangle 288">
              <a:extLst>
                <a:ext uri="{FF2B5EF4-FFF2-40B4-BE49-F238E27FC236}">
                  <a16:creationId xmlns:a16="http://schemas.microsoft.com/office/drawing/2014/main" id="{7A07AFF9-4A03-48AB-98B0-8BBB4A8F32DB}"/>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90" name="Connector: Elbow 289">
            <a:extLst>
              <a:ext uri="{FF2B5EF4-FFF2-40B4-BE49-F238E27FC236}">
                <a16:creationId xmlns:a16="http://schemas.microsoft.com/office/drawing/2014/main" id="{E120CE9A-98B1-4812-A3AA-1C778C725B5D}"/>
              </a:ext>
            </a:extLst>
          </p:cNvPr>
          <p:cNvCxnSpPr>
            <a:cxnSpLocks/>
            <a:stCxn id="207" idx="3"/>
          </p:cNvCxnSpPr>
          <p:nvPr/>
        </p:nvCxnSpPr>
        <p:spPr>
          <a:xfrm>
            <a:off x="1024803" y="2122613"/>
            <a:ext cx="2161112" cy="2413523"/>
          </a:xfrm>
          <a:prstGeom prst="bentConnector4">
            <a:avLst>
              <a:gd name="adj1" fmla="val 82538"/>
              <a:gd name="adj2" fmla="val 109472"/>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86D00891-4DD8-48C4-81D4-0762BC74791B}"/>
              </a:ext>
            </a:extLst>
          </p:cNvPr>
          <p:cNvCxnSpPr>
            <a:cxnSpLocks/>
          </p:cNvCxnSpPr>
          <p:nvPr/>
        </p:nvCxnSpPr>
        <p:spPr>
          <a:xfrm>
            <a:off x="6354607" y="2479548"/>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A6E6C32-BE82-4AA2-8611-0730CA9EDB4C}"/>
              </a:ext>
            </a:extLst>
          </p:cNvPr>
          <p:cNvCxnSpPr>
            <a:cxnSpLocks/>
          </p:cNvCxnSpPr>
          <p:nvPr/>
        </p:nvCxnSpPr>
        <p:spPr>
          <a:xfrm>
            <a:off x="6365584" y="3369846"/>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19" name="Group 318">
            <a:extLst>
              <a:ext uri="{FF2B5EF4-FFF2-40B4-BE49-F238E27FC236}">
                <a16:creationId xmlns:a16="http://schemas.microsoft.com/office/drawing/2014/main" id="{36F4F82E-3E01-437D-B1D2-1AC466C5B875}"/>
              </a:ext>
            </a:extLst>
          </p:cNvPr>
          <p:cNvGrpSpPr/>
          <p:nvPr/>
        </p:nvGrpSpPr>
        <p:grpSpPr>
          <a:xfrm>
            <a:off x="5726828" y="2282697"/>
            <a:ext cx="798663" cy="1094114"/>
            <a:chOff x="2791164" y="5669941"/>
            <a:chExt cx="798663" cy="1094114"/>
          </a:xfrm>
        </p:grpSpPr>
        <p:cxnSp>
          <p:nvCxnSpPr>
            <p:cNvPr id="320" name="Connector: Elbow 319">
              <a:extLst>
                <a:ext uri="{FF2B5EF4-FFF2-40B4-BE49-F238E27FC236}">
                  <a16:creationId xmlns:a16="http://schemas.microsoft.com/office/drawing/2014/main" id="{B7D7AD7A-86B9-4076-9E77-1C26B843F736}"/>
                </a:ext>
              </a:extLst>
            </p:cNvPr>
            <p:cNvCxnSpPr>
              <a:cxnSpLocks/>
              <a:stCxn id="321" idx="1"/>
            </p:cNvCxnSpPr>
            <p:nvPr/>
          </p:nvCxnSpPr>
          <p:spPr>
            <a:xfrm rot="10800000" flipH="1" flipV="1">
              <a:off x="2791164" y="5752568"/>
              <a:ext cx="798663" cy="1011487"/>
            </a:xfrm>
            <a:prstGeom prst="bentConnector5">
              <a:avLst>
                <a:gd name="adj1" fmla="val -18421"/>
                <a:gd name="adj2" fmla="val 65273"/>
                <a:gd name="adj3" fmla="val 115020"/>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21" name="Rectangle 320">
              <a:extLst>
                <a:ext uri="{FF2B5EF4-FFF2-40B4-BE49-F238E27FC236}">
                  <a16:creationId xmlns:a16="http://schemas.microsoft.com/office/drawing/2014/main" id="{8752B5A8-BDF9-4BE7-9A4A-F41C814231E6}"/>
                </a:ext>
              </a:extLst>
            </p:cNvPr>
            <p:cNvSpPr/>
            <p:nvPr/>
          </p:nvSpPr>
          <p:spPr>
            <a:xfrm>
              <a:off x="2791165" y="566994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24" name="Straight Connector 323">
            <a:extLst>
              <a:ext uri="{FF2B5EF4-FFF2-40B4-BE49-F238E27FC236}">
                <a16:creationId xmlns:a16="http://schemas.microsoft.com/office/drawing/2014/main" id="{99B7DAD7-6456-45F2-897C-1ACD9DF85F57}"/>
              </a:ext>
            </a:extLst>
          </p:cNvPr>
          <p:cNvCxnSpPr>
            <a:cxnSpLocks/>
          </p:cNvCxnSpPr>
          <p:nvPr/>
        </p:nvCxnSpPr>
        <p:spPr>
          <a:xfrm>
            <a:off x="6309946" y="4274164"/>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30" name="Group 329">
            <a:extLst>
              <a:ext uri="{FF2B5EF4-FFF2-40B4-BE49-F238E27FC236}">
                <a16:creationId xmlns:a16="http://schemas.microsoft.com/office/drawing/2014/main" id="{04BBF137-DF46-44B6-BC8C-99266362F0DD}"/>
              </a:ext>
            </a:extLst>
          </p:cNvPr>
          <p:cNvGrpSpPr/>
          <p:nvPr/>
        </p:nvGrpSpPr>
        <p:grpSpPr>
          <a:xfrm>
            <a:off x="5722996" y="3152862"/>
            <a:ext cx="803420" cy="1128268"/>
            <a:chOff x="1109791" y="1365364"/>
            <a:chExt cx="803420" cy="1128268"/>
          </a:xfrm>
        </p:grpSpPr>
        <p:cxnSp>
          <p:nvCxnSpPr>
            <p:cNvPr id="331" name="Connector: Elbow 330">
              <a:extLst>
                <a:ext uri="{FF2B5EF4-FFF2-40B4-BE49-F238E27FC236}">
                  <a16:creationId xmlns:a16="http://schemas.microsoft.com/office/drawing/2014/main" id="{C3B69E9F-A405-4760-9E38-3198F35E4BE8}"/>
                </a:ext>
              </a:extLst>
            </p:cNvPr>
            <p:cNvCxnSpPr>
              <a:cxnSpLocks/>
              <a:stCxn id="332" idx="1"/>
            </p:cNvCxnSpPr>
            <p:nvPr/>
          </p:nvCxnSpPr>
          <p:spPr>
            <a:xfrm rot="10800000" flipH="1" flipV="1">
              <a:off x="1109791" y="1447992"/>
              <a:ext cx="803420" cy="1045640"/>
            </a:xfrm>
            <a:prstGeom prst="bentConnector5">
              <a:avLst>
                <a:gd name="adj1" fmla="val -19066"/>
                <a:gd name="adj2" fmla="val 62820"/>
                <a:gd name="adj3" fmla="val 12258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2" name="Rectangle 331">
              <a:extLst>
                <a:ext uri="{FF2B5EF4-FFF2-40B4-BE49-F238E27FC236}">
                  <a16:creationId xmlns:a16="http://schemas.microsoft.com/office/drawing/2014/main" id="{B341BDC4-DDD8-4429-AED4-FF9B0675082D}"/>
                </a:ext>
              </a:extLst>
            </p:cNvPr>
            <p:cNvSpPr/>
            <p:nvPr/>
          </p:nvSpPr>
          <p:spPr>
            <a:xfrm>
              <a:off x="1109791" y="1365364"/>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6" name="Group 345">
            <a:extLst>
              <a:ext uri="{FF2B5EF4-FFF2-40B4-BE49-F238E27FC236}">
                <a16:creationId xmlns:a16="http://schemas.microsoft.com/office/drawing/2014/main" id="{E083D4EA-0533-4248-81EC-615FA54696CE}"/>
              </a:ext>
            </a:extLst>
          </p:cNvPr>
          <p:cNvGrpSpPr/>
          <p:nvPr/>
        </p:nvGrpSpPr>
        <p:grpSpPr>
          <a:xfrm>
            <a:off x="3855891" y="4106057"/>
            <a:ext cx="2020701" cy="884318"/>
            <a:chOff x="3872283" y="4784448"/>
            <a:chExt cx="2020701" cy="884318"/>
          </a:xfrm>
        </p:grpSpPr>
        <p:grpSp>
          <p:nvGrpSpPr>
            <p:cNvPr id="335" name="Group 334">
              <a:extLst>
                <a:ext uri="{FF2B5EF4-FFF2-40B4-BE49-F238E27FC236}">
                  <a16:creationId xmlns:a16="http://schemas.microsoft.com/office/drawing/2014/main" id="{74A847B0-BEAD-4692-8F31-34F1A8E44679}"/>
                </a:ext>
              </a:extLst>
            </p:cNvPr>
            <p:cNvGrpSpPr/>
            <p:nvPr/>
          </p:nvGrpSpPr>
          <p:grpSpPr>
            <a:xfrm>
              <a:off x="3872283" y="5001174"/>
              <a:ext cx="1070884" cy="667592"/>
              <a:chOff x="2272079" y="1452175"/>
              <a:chExt cx="1070884" cy="667592"/>
            </a:xfrm>
          </p:grpSpPr>
          <p:cxnSp>
            <p:nvCxnSpPr>
              <p:cNvPr id="336" name="Connector: Elbow 335">
                <a:extLst>
                  <a:ext uri="{FF2B5EF4-FFF2-40B4-BE49-F238E27FC236}">
                    <a16:creationId xmlns:a16="http://schemas.microsoft.com/office/drawing/2014/main" id="{FAE40B76-31C6-4B4D-90C6-46B95BDFBEE5}"/>
                  </a:ext>
                </a:extLst>
              </p:cNvPr>
              <p:cNvCxnSpPr>
                <a:cxnSpLocks/>
                <a:stCxn id="337" idx="1"/>
              </p:cNvCxnSpPr>
              <p:nvPr/>
            </p:nvCxnSpPr>
            <p:spPr>
              <a:xfrm rot="10800000">
                <a:off x="2272079" y="1452175"/>
                <a:ext cx="886126" cy="584965"/>
              </a:xfrm>
              <a:prstGeom prst="bentConnector3">
                <a:avLst>
                  <a:gd name="adj1" fmla="val 765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7" name="Rectangle 336">
                <a:extLst>
                  <a:ext uri="{FF2B5EF4-FFF2-40B4-BE49-F238E27FC236}">
                    <a16:creationId xmlns:a16="http://schemas.microsoft.com/office/drawing/2014/main" id="{216939F6-8433-4BAF-82D7-801BC5AF7D50}"/>
                  </a:ext>
                </a:extLst>
              </p:cNvPr>
              <p:cNvSpPr/>
              <p:nvPr/>
            </p:nvSpPr>
            <p:spPr>
              <a:xfrm>
                <a:off x="3158205" y="195451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1" name="Connector: Elbow 340">
              <a:extLst>
                <a:ext uri="{FF2B5EF4-FFF2-40B4-BE49-F238E27FC236}">
                  <a16:creationId xmlns:a16="http://schemas.microsoft.com/office/drawing/2014/main" id="{66B8E67D-E398-4C69-93AF-7EC27C4903E9}"/>
                </a:ext>
              </a:extLst>
            </p:cNvPr>
            <p:cNvCxnSpPr>
              <a:cxnSpLocks/>
              <a:stCxn id="337" idx="1"/>
              <a:endCxn id="344" idx="1"/>
            </p:cNvCxnSpPr>
            <p:nvPr/>
          </p:nvCxnSpPr>
          <p:spPr>
            <a:xfrm rot="10800000" flipH="1">
              <a:off x="4758408" y="4867076"/>
              <a:ext cx="949817" cy="719062"/>
            </a:xfrm>
            <a:prstGeom prst="bentConnector3">
              <a:avLst>
                <a:gd name="adj1" fmla="val 6743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44" name="Rectangle 343">
              <a:extLst>
                <a:ext uri="{FF2B5EF4-FFF2-40B4-BE49-F238E27FC236}">
                  <a16:creationId xmlns:a16="http://schemas.microsoft.com/office/drawing/2014/main" id="{25A8B3B8-45E9-4DBA-A805-E7D883745939}"/>
                </a:ext>
              </a:extLst>
            </p:cNvPr>
            <p:cNvSpPr/>
            <p:nvPr/>
          </p:nvSpPr>
          <p:spPr>
            <a:xfrm>
              <a:off x="5708226" y="478444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65" name="Straight Connector 364">
            <a:extLst>
              <a:ext uri="{FF2B5EF4-FFF2-40B4-BE49-F238E27FC236}">
                <a16:creationId xmlns:a16="http://schemas.microsoft.com/office/drawing/2014/main" id="{3F39781E-EADC-4A35-AB4F-25DDA5514049}"/>
              </a:ext>
            </a:extLst>
          </p:cNvPr>
          <p:cNvCxnSpPr>
            <a:cxnSpLocks/>
          </p:cNvCxnSpPr>
          <p:nvPr/>
        </p:nvCxnSpPr>
        <p:spPr>
          <a:xfrm>
            <a:off x="5204721" y="2592318"/>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1228617F-AF73-4308-B58E-AC159462E025}"/>
              </a:ext>
            </a:extLst>
          </p:cNvPr>
          <p:cNvCxnSpPr>
            <a:cxnSpLocks/>
          </p:cNvCxnSpPr>
          <p:nvPr/>
        </p:nvCxnSpPr>
        <p:spPr>
          <a:xfrm>
            <a:off x="5210661" y="3521362"/>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669F12C-0DA1-47BA-BE95-E03648C480B7}"/>
              </a:ext>
            </a:extLst>
          </p:cNvPr>
          <p:cNvCxnSpPr>
            <a:cxnSpLocks/>
          </p:cNvCxnSpPr>
          <p:nvPr/>
        </p:nvCxnSpPr>
        <p:spPr>
          <a:xfrm>
            <a:off x="5057614" y="4359666"/>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Connector: Elbow 367">
            <a:extLst>
              <a:ext uri="{FF2B5EF4-FFF2-40B4-BE49-F238E27FC236}">
                <a16:creationId xmlns:a16="http://schemas.microsoft.com/office/drawing/2014/main" id="{412CBCDF-A3AA-4F98-95D0-4380630E063D}"/>
              </a:ext>
            </a:extLst>
          </p:cNvPr>
          <p:cNvCxnSpPr>
            <a:cxnSpLocks/>
            <a:stCxn id="207" idx="3"/>
          </p:cNvCxnSpPr>
          <p:nvPr/>
        </p:nvCxnSpPr>
        <p:spPr>
          <a:xfrm>
            <a:off x="1024803" y="2122613"/>
            <a:ext cx="4819736" cy="577255"/>
          </a:xfrm>
          <a:prstGeom prst="bentConnector4">
            <a:avLst>
              <a:gd name="adj1" fmla="val 93203"/>
              <a:gd name="adj2" fmla="val 13960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2" name="Connector: Elbow 371">
            <a:extLst>
              <a:ext uri="{FF2B5EF4-FFF2-40B4-BE49-F238E27FC236}">
                <a16:creationId xmlns:a16="http://schemas.microsoft.com/office/drawing/2014/main" id="{CFD57CC2-D50D-4881-959D-8FEA535DEAF9}"/>
              </a:ext>
            </a:extLst>
          </p:cNvPr>
          <p:cNvCxnSpPr>
            <a:cxnSpLocks/>
            <a:stCxn id="207" idx="3"/>
          </p:cNvCxnSpPr>
          <p:nvPr/>
        </p:nvCxnSpPr>
        <p:spPr>
          <a:xfrm>
            <a:off x="1024803" y="2122613"/>
            <a:ext cx="4830713" cy="1467553"/>
          </a:xfrm>
          <a:prstGeom prst="bentConnector4">
            <a:avLst>
              <a:gd name="adj1" fmla="val 92918"/>
              <a:gd name="adj2" fmla="val 11172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8" name="Connector: Elbow 377">
            <a:extLst>
              <a:ext uri="{FF2B5EF4-FFF2-40B4-BE49-F238E27FC236}">
                <a16:creationId xmlns:a16="http://schemas.microsoft.com/office/drawing/2014/main" id="{E104F183-BDA4-412D-94C9-DDFDA9E718A6}"/>
              </a:ext>
            </a:extLst>
          </p:cNvPr>
          <p:cNvCxnSpPr>
            <a:cxnSpLocks/>
            <a:stCxn id="207" idx="3"/>
          </p:cNvCxnSpPr>
          <p:nvPr/>
        </p:nvCxnSpPr>
        <p:spPr>
          <a:xfrm>
            <a:off x="1024803" y="2122613"/>
            <a:ext cx="4831637" cy="2371871"/>
          </a:xfrm>
          <a:prstGeom prst="bentConnector4">
            <a:avLst>
              <a:gd name="adj1" fmla="val 92844"/>
              <a:gd name="adj2" fmla="val 10963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83" name="Cloud 182">
            <a:extLst>
              <a:ext uri="{FF2B5EF4-FFF2-40B4-BE49-F238E27FC236}">
                <a16:creationId xmlns:a16="http://schemas.microsoft.com/office/drawing/2014/main" id="{8F64C1B6-D13B-4BE9-8DB5-216ECE7DB590}"/>
              </a:ext>
            </a:extLst>
          </p:cNvPr>
          <p:cNvSpPr/>
          <p:nvPr/>
        </p:nvSpPr>
        <p:spPr>
          <a:xfrm>
            <a:off x="4172462" y="2164121"/>
            <a:ext cx="1250237" cy="25407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202" name="Cloud 201">
            <a:extLst>
              <a:ext uri="{FF2B5EF4-FFF2-40B4-BE49-F238E27FC236}">
                <a16:creationId xmlns:a16="http://schemas.microsoft.com/office/drawing/2014/main" id="{4EE83256-218A-41D9-BD00-F46C4E79D28C}"/>
              </a:ext>
            </a:extLst>
          </p:cNvPr>
          <p:cNvSpPr/>
          <p:nvPr/>
        </p:nvSpPr>
        <p:spPr>
          <a:xfrm>
            <a:off x="1393209" y="2262564"/>
            <a:ext cx="1323868" cy="24967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387" name="Straight Connector 386">
            <a:extLst>
              <a:ext uri="{FF2B5EF4-FFF2-40B4-BE49-F238E27FC236}">
                <a16:creationId xmlns:a16="http://schemas.microsoft.com/office/drawing/2014/main" id="{3944D5BD-4E50-452E-9E04-8F07D284AD11}"/>
              </a:ext>
            </a:extLst>
          </p:cNvPr>
          <p:cNvCxnSpPr>
            <a:cxnSpLocks/>
          </p:cNvCxnSpPr>
          <p:nvPr/>
        </p:nvCxnSpPr>
        <p:spPr>
          <a:xfrm>
            <a:off x="9059968" y="2350387"/>
            <a:ext cx="97261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49E6918D-0079-4CD0-A6FD-41894E6C3B29}"/>
              </a:ext>
            </a:extLst>
          </p:cNvPr>
          <p:cNvCxnSpPr>
            <a:cxnSpLocks/>
          </p:cNvCxnSpPr>
          <p:nvPr/>
        </p:nvCxnSpPr>
        <p:spPr>
          <a:xfrm>
            <a:off x="9070945" y="3240685"/>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3" name="Rectangle 402">
            <a:extLst>
              <a:ext uri="{FF2B5EF4-FFF2-40B4-BE49-F238E27FC236}">
                <a16:creationId xmlns:a16="http://schemas.microsoft.com/office/drawing/2014/main" id="{6E948AF6-898B-4111-9910-2C1A9A1E1202}"/>
              </a:ext>
            </a:extLst>
          </p:cNvPr>
          <p:cNvSpPr/>
          <p:nvPr/>
        </p:nvSpPr>
        <p:spPr>
          <a:xfrm>
            <a:off x="8421733" y="2144507"/>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6" name="Straight Connector 405">
            <a:extLst>
              <a:ext uri="{FF2B5EF4-FFF2-40B4-BE49-F238E27FC236}">
                <a16:creationId xmlns:a16="http://schemas.microsoft.com/office/drawing/2014/main" id="{4E59F14A-CC4F-495A-9C8D-11D5C84E77FD}"/>
              </a:ext>
            </a:extLst>
          </p:cNvPr>
          <p:cNvCxnSpPr>
            <a:cxnSpLocks/>
          </p:cNvCxnSpPr>
          <p:nvPr/>
        </p:nvCxnSpPr>
        <p:spPr>
          <a:xfrm>
            <a:off x="9015307" y="4145003"/>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12" name="Group 411">
            <a:extLst>
              <a:ext uri="{FF2B5EF4-FFF2-40B4-BE49-F238E27FC236}">
                <a16:creationId xmlns:a16="http://schemas.microsoft.com/office/drawing/2014/main" id="{81648389-B33F-4263-B03A-4FAAACBDEA68}"/>
              </a:ext>
            </a:extLst>
          </p:cNvPr>
          <p:cNvGrpSpPr/>
          <p:nvPr/>
        </p:nvGrpSpPr>
        <p:grpSpPr>
          <a:xfrm>
            <a:off x="8421732" y="2357354"/>
            <a:ext cx="798143" cy="896120"/>
            <a:chOff x="338319" y="2962158"/>
            <a:chExt cx="798143" cy="896120"/>
          </a:xfrm>
        </p:grpSpPr>
        <p:cxnSp>
          <p:nvCxnSpPr>
            <p:cNvPr id="413" name="Connector: Elbow 412">
              <a:extLst>
                <a:ext uri="{FF2B5EF4-FFF2-40B4-BE49-F238E27FC236}">
                  <a16:creationId xmlns:a16="http://schemas.microsoft.com/office/drawing/2014/main" id="{40D2351F-03ED-4921-8D39-F8137B575875}"/>
                </a:ext>
              </a:extLst>
            </p:cNvPr>
            <p:cNvCxnSpPr>
              <a:cxnSpLocks/>
              <a:stCxn id="414" idx="1"/>
            </p:cNvCxnSpPr>
            <p:nvPr/>
          </p:nvCxnSpPr>
          <p:spPr>
            <a:xfrm rot="10800000" flipH="1">
              <a:off x="338319" y="2962158"/>
              <a:ext cx="798143" cy="813493"/>
            </a:xfrm>
            <a:prstGeom prst="bentConnector5">
              <a:avLst>
                <a:gd name="adj1" fmla="val -21554"/>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14" name="Rectangle 413">
              <a:extLst>
                <a:ext uri="{FF2B5EF4-FFF2-40B4-BE49-F238E27FC236}">
                  <a16:creationId xmlns:a16="http://schemas.microsoft.com/office/drawing/2014/main" id="{5308276E-4359-4617-8154-DDDA7EC9809A}"/>
                </a:ext>
              </a:extLst>
            </p:cNvPr>
            <p:cNvSpPr/>
            <p:nvPr/>
          </p:nvSpPr>
          <p:spPr>
            <a:xfrm>
              <a:off x="338320" y="3693022"/>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5" name="Straight Connector 414">
            <a:extLst>
              <a:ext uri="{FF2B5EF4-FFF2-40B4-BE49-F238E27FC236}">
                <a16:creationId xmlns:a16="http://schemas.microsoft.com/office/drawing/2014/main" id="{C6AAB6CC-E771-4010-99D2-88517CA12CD2}"/>
              </a:ext>
            </a:extLst>
          </p:cNvPr>
          <p:cNvCxnSpPr>
            <a:cxnSpLocks/>
          </p:cNvCxnSpPr>
          <p:nvPr/>
        </p:nvCxnSpPr>
        <p:spPr>
          <a:xfrm>
            <a:off x="7910082" y="2463157"/>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7E5A9A2-B04B-410A-BD31-9DF9E2F50BFD}"/>
              </a:ext>
            </a:extLst>
          </p:cNvPr>
          <p:cNvCxnSpPr>
            <a:cxnSpLocks/>
          </p:cNvCxnSpPr>
          <p:nvPr/>
        </p:nvCxnSpPr>
        <p:spPr>
          <a:xfrm>
            <a:off x="7916022" y="3392201"/>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649873E-B225-4EA4-A7E6-943F2B099A6B}"/>
              </a:ext>
            </a:extLst>
          </p:cNvPr>
          <p:cNvCxnSpPr>
            <a:cxnSpLocks/>
          </p:cNvCxnSpPr>
          <p:nvPr/>
        </p:nvCxnSpPr>
        <p:spPr>
          <a:xfrm>
            <a:off x="7762975" y="4230505"/>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20" name="Group 419">
            <a:extLst>
              <a:ext uri="{FF2B5EF4-FFF2-40B4-BE49-F238E27FC236}">
                <a16:creationId xmlns:a16="http://schemas.microsoft.com/office/drawing/2014/main" id="{8DDF185D-8C4B-4EE7-8BCA-ED589E7F6B3F}"/>
              </a:ext>
            </a:extLst>
          </p:cNvPr>
          <p:cNvGrpSpPr/>
          <p:nvPr/>
        </p:nvGrpSpPr>
        <p:grpSpPr>
          <a:xfrm>
            <a:off x="6514515" y="1781669"/>
            <a:ext cx="2101302" cy="704844"/>
            <a:chOff x="3863951" y="6010195"/>
            <a:chExt cx="2101302" cy="704844"/>
          </a:xfrm>
        </p:grpSpPr>
        <p:grpSp>
          <p:nvGrpSpPr>
            <p:cNvPr id="421" name="Group 420">
              <a:extLst>
                <a:ext uri="{FF2B5EF4-FFF2-40B4-BE49-F238E27FC236}">
                  <a16:creationId xmlns:a16="http://schemas.microsoft.com/office/drawing/2014/main" id="{4743B4FA-FC81-4DA7-AF0E-B0CDC1027252}"/>
                </a:ext>
              </a:extLst>
            </p:cNvPr>
            <p:cNvGrpSpPr/>
            <p:nvPr/>
          </p:nvGrpSpPr>
          <p:grpSpPr>
            <a:xfrm>
              <a:off x="3863951" y="6010195"/>
              <a:ext cx="1184846" cy="704844"/>
              <a:chOff x="2263747" y="2461196"/>
              <a:chExt cx="1184846" cy="704844"/>
            </a:xfrm>
          </p:grpSpPr>
          <p:cxnSp>
            <p:nvCxnSpPr>
              <p:cNvPr id="424" name="Connector: Elbow 423">
                <a:extLst>
                  <a:ext uri="{FF2B5EF4-FFF2-40B4-BE49-F238E27FC236}">
                    <a16:creationId xmlns:a16="http://schemas.microsoft.com/office/drawing/2014/main" id="{99A8098D-D07B-4F93-BF96-0F5F7C9A4B43}"/>
                  </a:ext>
                </a:extLst>
              </p:cNvPr>
              <p:cNvCxnSpPr>
                <a:cxnSpLocks/>
                <a:stCxn id="425" idx="1"/>
              </p:cNvCxnSpPr>
              <p:nvPr/>
            </p:nvCxnSpPr>
            <p:spPr>
              <a:xfrm rot="10800000" flipV="1">
                <a:off x="2263747" y="2543823"/>
                <a:ext cx="1000088" cy="622217"/>
              </a:xfrm>
              <a:prstGeom prst="bentConnector3">
                <a:avLst>
                  <a:gd name="adj1" fmla="val 771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5" name="Rectangle 424">
                <a:extLst>
                  <a:ext uri="{FF2B5EF4-FFF2-40B4-BE49-F238E27FC236}">
                    <a16:creationId xmlns:a16="http://schemas.microsoft.com/office/drawing/2014/main" id="{3A05144B-9F45-44C0-9EC0-264928444428}"/>
                  </a:ext>
                </a:extLst>
              </p:cNvPr>
              <p:cNvSpPr/>
              <p:nvPr/>
            </p:nvSpPr>
            <p:spPr>
              <a:xfrm>
                <a:off x="3263835" y="2461196"/>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22" name="Connector: Elbow 421">
              <a:extLst>
                <a:ext uri="{FF2B5EF4-FFF2-40B4-BE49-F238E27FC236}">
                  <a16:creationId xmlns:a16="http://schemas.microsoft.com/office/drawing/2014/main" id="{0B1CB481-EF78-4FC6-8957-E9956E0AA3EF}"/>
                </a:ext>
              </a:extLst>
            </p:cNvPr>
            <p:cNvCxnSpPr>
              <a:cxnSpLocks/>
              <a:stCxn id="425" idx="1"/>
              <a:endCxn id="423" idx="1"/>
            </p:cNvCxnSpPr>
            <p:nvPr/>
          </p:nvCxnSpPr>
          <p:spPr>
            <a:xfrm rot="10800000" flipH="1" flipV="1">
              <a:off x="4864039" y="6092822"/>
              <a:ext cx="916456" cy="349485"/>
            </a:xfrm>
            <a:prstGeom prst="bentConnector3">
              <a:avLst>
                <a:gd name="adj1" fmla="val 816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3" name="Rectangle 422">
              <a:extLst>
                <a:ext uri="{FF2B5EF4-FFF2-40B4-BE49-F238E27FC236}">
                  <a16:creationId xmlns:a16="http://schemas.microsoft.com/office/drawing/2014/main" id="{D1BE2F4F-9F73-462B-A533-143B386EDDFD}"/>
                </a:ext>
              </a:extLst>
            </p:cNvPr>
            <p:cNvSpPr/>
            <p:nvPr/>
          </p:nvSpPr>
          <p:spPr>
            <a:xfrm>
              <a:off x="5780495" y="6359680"/>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34" name="Connector: Elbow 433">
            <a:extLst>
              <a:ext uri="{FF2B5EF4-FFF2-40B4-BE49-F238E27FC236}">
                <a16:creationId xmlns:a16="http://schemas.microsoft.com/office/drawing/2014/main" id="{C5E2DE02-5CC1-432B-8E38-40109300172E}"/>
              </a:ext>
            </a:extLst>
          </p:cNvPr>
          <p:cNvCxnSpPr>
            <a:cxnSpLocks/>
          </p:cNvCxnSpPr>
          <p:nvPr/>
        </p:nvCxnSpPr>
        <p:spPr>
          <a:xfrm rot="10800000" flipH="1">
            <a:off x="8359453" y="3241690"/>
            <a:ext cx="798143" cy="813493"/>
          </a:xfrm>
          <a:prstGeom prst="bentConnector5">
            <a:avLst>
              <a:gd name="adj1" fmla="val -18011"/>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35" name="Connector: Elbow 434">
            <a:extLst>
              <a:ext uri="{FF2B5EF4-FFF2-40B4-BE49-F238E27FC236}">
                <a16:creationId xmlns:a16="http://schemas.microsoft.com/office/drawing/2014/main" id="{BEC9799C-D417-45C3-9ADA-E563ED1AA2C8}"/>
              </a:ext>
            </a:extLst>
          </p:cNvPr>
          <p:cNvCxnSpPr>
            <a:cxnSpLocks/>
            <a:stCxn id="254" idx="1"/>
          </p:cNvCxnSpPr>
          <p:nvPr/>
        </p:nvCxnSpPr>
        <p:spPr>
          <a:xfrm rot="10800000">
            <a:off x="9231778" y="4151969"/>
            <a:ext cx="1922915" cy="691440"/>
          </a:xfrm>
          <a:prstGeom prst="bentConnector3">
            <a:avLst>
              <a:gd name="adj1" fmla="val 872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44" name="Connector: Elbow 443">
            <a:extLst>
              <a:ext uri="{FF2B5EF4-FFF2-40B4-BE49-F238E27FC236}">
                <a16:creationId xmlns:a16="http://schemas.microsoft.com/office/drawing/2014/main" id="{5624A54A-29AB-4E95-8882-A73AFE712D2F}"/>
              </a:ext>
            </a:extLst>
          </p:cNvPr>
          <p:cNvCxnSpPr>
            <a:cxnSpLocks/>
            <a:stCxn id="207" idx="3"/>
          </p:cNvCxnSpPr>
          <p:nvPr/>
        </p:nvCxnSpPr>
        <p:spPr>
          <a:xfrm>
            <a:off x="1024803" y="2122613"/>
            <a:ext cx="7525097" cy="448094"/>
          </a:xfrm>
          <a:prstGeom prst="bentConnector4">
            <a:avLst>
              <a:gd name="adj1" fmla="val 94796"/>
              <a:gd name="adj2" fmla="val 15101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9" name="Connector: Elbow 448">
            <a:extLst>
              <a:ext uri="{FF2B5EF4-FFF2-40B4-BE49-F238E27FC236}">
                <a16:creationId xmlns:a16="http://schemas.microsoft.com/office/drawing/2014/main" id="{31930964-3681-4DB4-94BD-E2D3A8783D2A}"/>
              </a:ext>
            </a:extLst>
          </p:cNvPr>
          <p:cNvCxnSpPr>
            <a:cxnSpLocks/>
            <a:stCxn id="207" idx="3"/>
          </p:cNvCxnSpPr>
          <p:nvPr/>
        </p:nvCxnSpPr>
        <p:spPr>
          <a:xfrm>
            <a:off x="1024803" y="2122613"/>
            <a:ext cx="7536074" cy="1338392"/>
          </a:xfrm>
          <a:prstGeom prst="bentConnector4">
            <a:avLst>
              <a:gd name="adj1" fmla="val 94606"/>
              <a:gd name="adj2" fmla="val 11355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55" name="Connector: Elbow 454">
            <a:extLst>
              <a:ext uri="{FF2B5EF4-FFF2-40B4-BE49-F238E27FC236}">
                <a16:creationId xmlns:a16="http://schemas.microsoft.com/office/drawing/2014/main" id="{74C3D046-6562-4B0F-99B4-552EC35B3370}"/>
              </a:ext>
            </a:extLst>
          </p:cNvPr>
          <p:cNvCxnSpPr>
            <a:cxnSpLocks/>
            <a:stCxn id="207" idx="3"/>
          </p:cNvCxnSpPr>
          <p:nvPr/>
        </p:nvCxnSpPr>
        <p:spPr>
          <a:xfrm>
            <a:off x="1024803" y="2122613"/>
            <a:ext cx="7536998" cy="2242710"/>
          </a:xfrm>
          <a:prstGeom prst="bentConnector4">
            <a:avLst>
              <a:gd name="adj1" fmla="val 94600"/>
              <a:gd name="adj2" fmla="val 11019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07" name="Cloud 106">
            <a:extLst>
              <a:ext uri="{FF2B5EF4-FFF2-40B4-BE49-F238E27FC236}">
                <a16:creationId xmlns:a16="http://schemas.microsoft.com/office/drawing/2014/main" id="{EE3B0C07-CB16-4937-A2B9-5F091CAFDE12}"/>
              </a:ext>
            </a:extLst>
          </p:cNvPr>
          <p:cNvSpPr/>
          <p:nvPr/>
        </p:nvSpPr>
        <p:spPr>
          <a:xfrm>
            <a:off x="9531583" y="2213780"/>
            <a:ext cx="1323868" cy="245385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88" name="Cloud 87">
            <a:extLst>
              <a:ext uri="{FF2B5EF4-FFF2-40B4-BE49-F238E27FC236}">
                <a16:creationId xmlns:a16="http://schemas.microsoft.com/office/drawing/2014/main" id="{F7B8C737-3718-4FD7-9944-DF284FFA438A}"/>
              </a:ext>
            </a:extLst>
          </p:cNvPr>
          <p:cNvSpPr/>
          <p:nvPr/>
        </p:nvSpPr>
        <p:spPr>
          <a:xfrm>
            <a:off x="6764515" y="2244643"/>
            <a:ext cx="1323868" cy="24602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pic>
        <p:nvPicPr>
          <p:cNvPr id="150" name="Picture 149">
            <a:extLst>
              <a:ext uri="{FF2B5EF4-FFF2-40B4-BE49-F238E27FC236}">
                <a16:creationId xmlns:a16="http://schemas.microsoft.com/office/drawing/2014/main" id="{48D48768-4C49-4240-8CF8-A2441D65F132}"/>
              </a:ext>
            </a:extLst>
          </p:cNvPr>
          <p:cNvPicPr>
            <a:picLocks noChangeAspect="1"/>
          </p:cNvPicPr>
          <p:nvPr/>
        </p:nvPicPr>
        <p:blipFill>
          <a:blip r:embed="rId2"/>
          <a:stretch>
            <a:fillRect/>
          </a:stretch>
        </p:blipFill>
        <p:spPr>
          <a:xfrm>
            <a:off x="9966032" y="170873"/>
            <a:ext cx="2070140" cy="1269426"/>
          </a:xfrm>
          <a:prstGeom prst="rect">
            <a:avLst/>
          </a:prstGeom>
        </p:spPr>
      </p:pic>
      <p:cxnSp>
        <p:nvCxnSpPr>
          <p:cNvPr id="161" name="Straight Connector 74">
            <a:extLst>
              <a:ext uri="{FF2B5EF4-FFF2-40B4-BE49-F238E27FC236}">
                <a16:creationId xmlns:a16="http://schemas.microsoft.com/office/drawing/2014/main" id="{40CEAB0A-9CF0-4C1C-8F65-88DAFDCB4126}"/>
              </a:ext>
            </a:extLst>
          </p:cNvPr>
          <p:cNvCxnSpPr>
            <a:cxnSpLocks/>
          </p:cNvCxnSpPr>
          <p:nvPr/>
        </p:nvCxnSpPr>
        <p:spPr>
          <a:xfrm flipV="1">
            <a:off x="1020481" y="2916185"/>
            <a:ext cx="2581461" cy="208908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74">
            <a:extLst>
              <a:ext uri="{FF2B5EF4-FFF2-40B4-BE49-F238E27FC236}">
                <a16:creationId xmlns:a16="http://schemas.microsoft.com/office/drawing/2014/main" id="{244077AA-F9BA-4FC9-BBA9-42AE201DF784}"/>
              </a:ext>
            </a:extLst>
          </p:cNvPr>
          <p:cNvCxnSpPr>
            <a:cxnSpLocks/>
          </p:cNvCxnSpPr>
          <p:nvPr/>
        </p:nvCxnSpPr>
        <p:spPr>
          <a:xfrm flipV="1">
            <a:off x="1020481" y="2830830"/>
            <a:ext cx="5234487" cy="2174435"/>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74">
            <a:extLst>
              <a:ext uri="{FF2B5EF4-FFF2-40B4-BE49-F238E27FC236}">
                <a16:creationId xmlns:a16="http://schemas.microsoft.com/office/drawing/2014/main" id="{7645F628-C517-429E-8B72-36D7A6B2EC76}"/>
              </a:ext>
            </a:extLst>
          </p:cNvPr>
          <p:cNvCxnSpPr>
            <a:cxnSpLocks/>
          </p:cNvCxnSpPr>
          <p:nvPr/>
        </p:nvCxnSpPr>
        <p:spPr>
          <a:xfrm flipV="1">
            <a:off x="1020481" y="2689375"/>
            <a:ext cx="7939848" cy="231589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E2CEE95-8FD1-46A9-8D16-7942FDEDB871}"/>
              </a:ext>
            </a:extLst>
          </p:cNvPr>
          <p:cNvSpPr txBox="1"/>
          <p:nvPr/>
        </p:nvSpPr>
        <p:spPr>
          <a:xfrm>
            <a:off x="10798484" y="137534"/>
            <a:ext cx="682799" cy="461665"/>
          </a:xfrm>
          <a:prstGeom prst="rect">
            <a:avLst/>
          </a:prstGeom>
          <a:noFill/>
        </p:spPr>
        <p:txBody>
          <a:bodyPr wrap="square" rtlCol="0">
            <a:spAutoFit/>
          </a:bodyPr>
          <a:lstStyle/>
          <a:p>
            <a:r>
              <a:rPr lang="en-US" sz="2400" b="1" dirty="0"/>
              <a:t>SFF</a:t>
            </a:r>
          </a:p>
        </p:txBody>
      </p:sp>
      <p:sp>
        <p:nvSpPr>
          <p:cNvPr id="298" name="Rectangle 297">
            <a:extLst>
              <a:ext uri="{FF2B5EF4-FFF2-40B4-BE49-F238E27FC236}">
                <a16:creationId xmlns:a16="http://schemas.microsoft.com/office/drawing/2014/main" id="{0D7F0CFA-3B50-4FDE-888C-AFAD515825C4}"/>
              </a:ext>
            </a:extLst>
          </p:cNvPr>
          <p:cNvSpPr/>
          <p:nvPr/>
        </p:nvSpPr>
        <p:spPr>
          <a:xfrm>
            <a:off x="2999200" y="4024823"/>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5" name="Rectangle 294">
            <a:extLst>
              <a:ext uri="{FF2B5EF4-FFF2-40B4-BE49-F238E27FC236}">
                <a16:creationId xmlns:a16="http://schemas.microsoft.com/office/drawing/2014/main" id="{C7966A9F-F558-4F7F-B304-807A5F4BF594}"/>
              </a:ext>
            </a:extLst>
          </p:cNvPr>
          <p:cNvSpPr/>
          <p:nvPr/>
        </p:nvSpPr>
        <p:spPr>
          <a:xfrm>
            <a:off x="3000625" y="3130709"/>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4" name="Rectangle 293">
            <a:extLst>
              <a:ext uri="{FF2B5EF4-FFF2-40B4-BE49-F238E27FC236}">
                <a16:creationId xmlns:a16="http://schemas.microsoft.com/office/drawing/2014/main" id="{662853C8-07A9-48C0-83F5-422E535BC209}"/>
              </a:ext>
            </a:extLst>
          </p:cNvPr>
          <p:cNvSpPr/>
          <p:nvPr/>
        </p:nvSpPr>
        <p:spPr>
          <a:xfrm>
            <a:off x="2989715" y="2164121"/>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0" name="Rectangle 299">
            <a:extLst>
              <a:ext uri="{FF2B5EF4-FFF2-40B4-BE49-F238E27FC236}">
                <a16:creationId xmlns:a16="http://schemas.microsoft.com/office/drawing/2014/main" id="{94223065-91A6-4A13-A8BB-556C68E38BE1}"/>
              </a:ext>
            </a:extLst>
          </p:cNvPr>
          <p:cNvSpPr/>
          <p:nvPr/>
        </p:nvSpPr>
        <p:spPr>
          <a:xfrm>
            <a:off x="5669725" y="3983171"/>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1" name="Rectangle 300">
            <a:extLst>
              <a:ext uri="{FF2B5EF4-FFF2-40B4-BE49-F238E27FC236}">
                <a16:creationId xmlns:a16="http://schemas.microsoft.com/office/drawing/2014/main" id="{AB9A6624-3B7C-40CC-816F-081434E5144C}"/>
              </a:ext>
            </a:extLst>
          </p:cNvPr>
          <p:cNvSpPr/>
          <p:nvPr/>
        </p:nvSpPr>
        <p:spPr>
          <a:xfrm>
            <a:off x="5661723" y="3089057"/>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2" name="Rectangle 301">
            <a:extLst>
              <a:ext uri="{FF2B5EF4-FFF2-40B4-BE49-F238E27FC236}">
                <a16:creationId xmlns:a16="http://schemas.microsoft.com/office/drawing/2014/main" id="{69DB4E5B-424B-41E2-869D-CA143D8F2DAC}"/>
              </a:ext>
            </a:extLst>
          </p:cNvPr>
          <p:cNvSpPr/>
          <p:nvPr/>
        </p:nvSpPr>
        <p:spPr>
          <a:xfrm>
            <a:off x="5650813" y="2180658"/>
            <a:ext cx="87467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2" name="Rectangle 381">
            <a:extLst>
              <a:ext uri="{FF2B5EF4-FFF2-40B4-BE49-F238E27FC236}">
                <a16:creationId xmlns:a16="http://schemas.microsoft.com/office/drawing/2014/main" id="{B1CB8C42-ACF7-470B-A526-C2C55887CBC3}"/>
              </a:ext>
            </a:extLst>
          </p:cNvPr>
          <p:cNvSpPr/>
          <p:nvPr/>
        </p:nvSpPr>
        <p:spPr>
          <a:xfrm>
            <a:off x="8375086" y="3854010"/>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3" name="Rectangle 382">
            <a:extLst>
              <a:ext uri="{FF2B5EF4-FFF2-40B4-BE49-F238E27FC236}">
                <a16:creationId xmlns:a16="http://schemas.microsoft.com/office/drawing/2014/main" id="{18B19525-EE22-42A2-AE8B-6EEF98840F44}"/>
              </a:ext>
            </a:extLst>
          </p:cNvPr>
          <p:cNvSpPr/>
          <p:nvPr/>
        </p:nvSpPr>
        <p:spPr>
          <a:xfrm>
            <a:off x="8367084" y="2959896"/>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4" name="Rectangle 383">
            <a:extLst>
              <a:ext uri="{FF2B5EF4-FFF2-40B4-BE49-F238E27FC236}">
                <a16:creationId xmlns:a16="http://schemas.microsoft.com/office/drawing/2014/main" id="{58E45F55-4466-461A-AE83-F3A2A3D7D6CD}"/>
              </a:ext>
            </a:extLst>
          </p:cNvPr>
          <p:cNvSpPr/>
          <p:nvPr/>
        </p:nvSpPr>
        <p:spPr>
          <a:xfrm>
            <a:off x="8356174" y="1993308"/>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5" name="TextBox 4">
            <a:extLst>
              <a:ext uri="{FF2B5EF4-FFF2-40B4-BE49-F238E27FC236}">
                <a16:creationId xmlns:a16="http://schemas.microsoft.com/office/drawing/2014/main" id="{2232FE2D-66AB-4516-B4A3-56DD12A5DACE}"/>
              </a:ext>
            </a:extLst>
          </p:cNvPr>
          <p:cNvSpPr txBox="1"/>
          <p:nvPr/>
        </p:nvSpPr>
        <p:spPr>
          <a:xfrm>
            <a:off x="354235" y="5285692"/>
            <a:ext cx="1127296" cy="1477328"/>
          </a:xfrm>
          <a:prstGeom prst="rect">
            <a:avLst/>
          </a:prstGeom>
          <a:noFill/>
        </p:spPr>
        <p:txBody>
          <a:bodyPr wrap="none" rtlCol="0">
            <a:spAutoFit/>
          </a:bodyPr>
          <a:lstStyle/>
          <a:p>
            <a:pPr algn="r"/>
            <a:r>
              <a:rPr lang="en-US" b="1" dirty="0"/>
              <a:t>Cycle</a:t>
            </a:r>
          </a:p>
          <a:p>
            <a:pPr algn="r"/>
            <a:r>
              <a:rPr lang="en-US" b="1" dirty="0">
                <a:solidFill>
                  <a:schemeClr val="accent6">
                    <a:lumMod val="75000"/>
                  </a:schemeClr>
                </a:solidFill>
              </a:rPr>
              <a:t>SCANIN</a:t>
            </a:r>
          </a:p>
          <a:p>
            <a:pPr algn="r"/>
            <a:r>
              <a:rPr lang="en-US" b="1" dirty="0">
                <a:solidFill>
                  <a:schemeClr val="accent6">
                    <a:lumMod val="75000"/>
                  </a:schemeClr>
                </a:solidFill>
              </a:rPr>
              <a:t>SCANOUT</a:t>
            </a:r>
          </a:p>
          <a:p>
            <a:pPr algn="r"/>
            <a:r>
              <a:rPr lang="en-US" b="1" dirty="0">
                <a:solidFill>
                  <a:schemeClr val="accent4">
                    <a:lumMod val="75000"/>
                  </a:schemeClr>
                </a:solidFill>
              </a:rPr>
              <a:t>TC</a:t>
            </a:r>
          </a:p>
          <a:p>
            <a:pPr algn="r"/>
            <a:r>
              <a:rPr lang="en-US" b="1" dirty="0">
                <a:solidFill>
                  <a:schemeClr val="bg1">
                    <a:lumMod val="50000"/>
                  </a:schemeClr>
                </a:solidFill>
              </a:rPr>
              <a:t>CLOCK</a:t>
            </a:r>
          </a:p>
        </p:txBody>
      </p:sp>
      <p:sp>
        <p:nvSpPr>
          <p:cNvPr id="99" name="TextBox 98">
            <a:extLst>
              <a:ext uri="{FF2B5EF4-FFF2-40B4-BE49-F238E27FC236}">
                <a16:creationId xmlns:a16="http://schemas.microsoft.com/office/drawing/2014/main" id="{7DFB49B8-BE34-4551-849A-083F8A5996F9}"/>
              </a:ext>
            </a:extLst>
          </p:cNvPr>
          <p:cNvSpPr txBox="1"/>
          <p:nvPr/>
        </p:nvSpPr>
        <p:spPr>
          <a:xfrm>
            <a:off x="343007" y="4828559"/>
            <a:ext cx="730658" cy="369332"/>
          </a:xfrm>
          <a:prstGeom prst="rect">
            <a:avLst/>
          </a:prstGeom>
          <a:noFill/>
        </p:spPr>
        <p:txBody>
          <a:bodyPr wrap="none" lIns="0" tIns="0" rIns="0" bIns="0" rtlCol="0" anchor="ctr">
            <a:noAutofit/>
          </a:bodyPr>
          <a:lstStyle/>
          <a:p>
            <a:r>
              <a:rPr lang="en-US" b="1" dirty="0">
                <a:solidFill>
                  <a:schemeClr val="bg1">
                    <a:lumMod val="50000"/>
                  </a:schemeClr>
                </a:solidFill>
              </a:rPr>
              <a:t>CLOCK</a:t>
            </a:r>
          </a:p>
        </p:txBody>
      </p:sp>
      <p:cxnSp>
        <p:nvCxnSpPr>
          <p:cNvPr id="9" name="Straight Connector 8">
            <a:extLst>
              <a:ext uri="{FF2B5EF4-FFF2-40B4-BE49-F238E27FC236}">
                <a16:creationId xmlns:a16="http://schemas.microsoft.com/office/drawing/2014/main" id="{6D68833A-B0B7-455B-809E-91A4E2BF6862}"/>
              </a:ext>
            </a:extLst>
          </p:cNvPr>
          <p:cNvCxnSpPr/>
          <p:nvPr/>
        </p:nvCxnSpPr>
        <p:spPr>
          <a:xfrm>
            <a:off x="1455612"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446FC48C-2557-40E8-A6FD-10F2C376CDE8}"/>
              </a:ext>
            </a:extLst>
          </p:cNvPr>
          <p:cNvCxnSpPr>
            <a:cxnSpLocks/>
          </p:cNvCxnSpPr>
          <p:nvPr/>
        </p:nvCxnSpPr>
        <p:spPr>
          <a:xfrm flipH="1" flipV="1">
            <a:off x="485342" y="5640619"/>
            <a:ext cx="11655159" cy="444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7AA11FFB-D3E9-4AEA-BF8D-BEF66BE9C889}"/>
              </a:ext>
            </a:extLst>
          </p:cNvPr>
          <p:cNvSpPr>
            <a:spLocks noGrp="1"/>
          </p:cNvSpPr>
          <p:nvPr>
            <p:ph type="sldNum" sz="quarter" idx="12"/>
          </p:nvPr>
        </p:nvSpPr>
        <p:spPr/>
        <p:txBody>
          <a:bodyPr/>
          <a:lstStyle/>
          <a:p>
            <a:fld id="{F0EF8A02-477D-4CB2-9BEA-F0824BCBC14C}" type="slidenum">
              <a:rPr lang="en-US" smtClean="0"/>
              <a:t>11</a:t>
            </a:fld>
            <a:endParaRPr lang="en-US"/>
          </a:p>
        </p:txBody>
      </p:sp>
    </p:spTree>
    <p:extLst>
      <p:ext uri="{BB962C8B-B14F-4D97-AF65-F5344CB8AC3E}">
        <p14:creationId xmlns:p14="http://schemas.microsoft.com/office/powerpoint/2010/main" val="2677095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1C680A-AA04-42D2-8A6E-70967990D416}"/>
              </a:ext>
            </a:extLst>
          </p:cNvPr>
          <p:cNvSpPr/>
          <p:nvPr/>
        </p:nvSpPr>
        <p:spPr>
          <a:xfrm>
            <a:off x="1120571" y="1503499"/>
            <a:ext cx="9950857" cy="363043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0CB206A8-AE0B-4848-9E27-163F5A14090A}"/>
              </a:ext>
            </a:extLst>
          </p:cNvPr>
          <p:cNvCxnSpPr>
            <a:cxnSpLocks/>
          </p:cNvCxnSpPr>
          <p:nvPr/>
        </p:nvCxnSpPr>
        <p:spPr>
          <a:xfrm>
            <a:off x="713166" y="2580857"/>
            <a:ext cx="1190057" cy="11461"/>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D72F728-30F6-45F4-A7C0-E5908D4EC763}"/>
              </a:ext>
            </a:extLst>
          </p:cNvPr>
          <p:cNvCxnSpPr>
            <a:cxnSpLocks/>
          </p:cNvCxnSpPr>
          <p:nvPr/>
        </p:nvCxnSpPr>
        <p:spPr>
          <a:xfrm>
            <a:off x="713166" y="327646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AC6252-3650-41F0-929C-A973AB90D888}"/>
              </a:ext>
            </a:extLst>
          </p:cNvPr>
          <p:cNvCxnSpPr>
            <a:cxnSpLocks/>
          </p:cNvCxnSpPr>
          <p:nvPr/>
        </p:nvCxnSpPr>
        <p:spPr>
          <a:xfrm>
            <a:off x="713166" y="4064116"/>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B37490C-E8E8-4D08-BEC1-6FE6D56808A9}"/>
              </a:ext>
            </a:extLst>
          </p:cNvPr>
          <p:cNvSpPr txBox="1"/>
          <p:nvPr/>
        </p:nvSpPr>
        <p:spPr>
          <a:xfrm rot="16200000">
            <a:off x="-294455" y="3141594"/>
            <a:ext cx="1559594" cy="369332"/>
          </a:xfrm>
          <a:prstGeom prst="rect">
            <a:avLst/>
          </a:prstGeom>
          <a:noFill/>
        </p:spPr>
        <p:txBody>
          <a:bodyPr wrap="none" rtlCol="0">
            <a:spAutoFit/>
          </a:bodyPr>
          <a:lstStyle/>
          <a:p>
            <a:r>
              <a:rPr lang="en-US" dirty="0"/>
              <a:t>Primary Inputs</a:t>
            </a:r>
          </a:p>
        </p:txBody>
      </p:sp>
      <p:cxnSp>
        <p:nvCxnSpPr>
          <p:cNvPr id="120" name="Straight Connector 119">
            <a:extLst>
              <a:ext uri="{FF2B5EF4-FFF2-40B4-BE49-F238E27FC236}">
                <a16:creationId xmlns:a16="http://schemas.microsoft.com/office/drawing/2014/main" id="{1D89C43B-4253-46DB-97BB-3CCEA9E88593}"/>
              </a:ext>
            </a:extLst>
          </p:cNvPr>
          <p:cNvCxnSpPr>
            <a:cxnSpLocks/>
          </p:cNvCxnSpPr>
          <p:nvPr/>
        </p:nvCxnSpPr>
        <p:spPr>
          <a:xfrm>
            <a:off x="10550538" y="2586485"/>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94FCD43-0A73-4EB4-AABB-B108EEE48C6D}"/>
              </a:ext>
            </a:extLst>
          </p:cNvPr>
          <p:cNvCxnSpPr>
            <a:cxnSpLocks/>
          </p:cNvCxnSpPr>
          <p:nvPr/>
        </p:nvCxnSpPr>
        <p:spPr>
          <a:xfrm>
            <a:off x="10550538" y="3282092"/>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901E46-FE68-4C0D-AF1A-798C3804E94E}"/>
              </a:ext>
            </a:extLst>
          </p:cNvPr>
          <p:cNvCxnSpPr>
            <a:cxnSpLocks/>
          </p:cNvCxnSpPr>
          <p:nvPr/>
        </p:nvCxnSpPr>
        <p:spPr>
          <a:xfrm>
            <a:off x="10550538" y="406974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FC1D4271-5FE6-443E-BF81-A7A447A49009}"/>
              </a:ext>
            </a:extLst>
          </p:cNvPr>
          <p:cNvSpPr txBox="1"/>
          <p:nvPr/>
        </p:nvSpPr>
        <p:spPr>
          <a:xfrm rot="16200000">
            <a:off x="10714164" y="3202092"/>
            <a:ext cx="1731115" cy="369332"/>
          </a:xfrm>
          <a:prstGeom prst="rect">
            <a:avLst/>
          </a:prstGeom>
          <a:noFill/>
        </p:spPr>
        <p:txBody>
          <a:bodyPr wrap="none" rtlCol="0">
            <a:spAutoFit/>
          </a:bodyPr>
          <a:lstStyle/>
          <a:p>
            <a:r>
              <a:rPr lang="en-US" dirty="0"/>
              <a:t>Primary Outputs</a:t>
            </a:r>
          </a:p>
        </p:txBody>
      </p:sp>
      <p:cxnSp>
        <p:nvCxnSpPr>
          <p:cNvPr id="184" name="Straight Connector 183">
            <a:extLst>
              <a:ext uri="{FF2B5EF4-FFF2-40B4-BE49-F238E27FC236}">
                <a16:creationId xmlns:a16="http://schemas.microsoft.com/office/drawing/2014/main" id="{83DB9FDB-60C8-4AC9-B04B-7EC1091445DE}"/>
              </a:ext>
            </a:extLst>
          </p:cNvPr>
          <p:cNvCxnSpPr>
            <a:cxnSpLocks/>
          </p:cNvCxnSpPr>
          <p:nvPr/>
        </p:nvCxnSpPr>
        <p:spPr>
          <a:xfrm>
            <a:off x="2416744" y="2652567"/>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05" name="TextBox 204">
            <a:extLst>
              <a:ext uri="{FF2B5EF4-FFF2-40B4-BE49-F238E27FC236}">
                <a16:creationId xmlns:a16="http://schemas.microsoft.com/office/drawing/2014/main" id="{B9BF8BF9-E722-49E4-BBC9-200A0F73CB74}"/>
              </a:ext>
            </a:extLst>
          </p:cNvPr>
          <p:cNvSpPr txBox="1"/>
          <p:nvPr/>
        </p:nvSpPr>
        <p:spPr>
          <a:xfrm>
            <a:off x="143588" y="1603872"/>
            <a:ext cx="920445" cy="369332"/>
          </a:xfrm>
          <a:prstGeom prst="rect">
            <a:avLst/>
          </a:prstGeom>
          <a:noFill/>
        </p:spPr>
        <p:txBody>
          <a:bodyPr wrap="none" rtlCol="0">
            <a:spAutoFit/>
          </a:bodyPr>
          <a:lstStyle/>
          <a:p>
            <a:r>
              <a:rPr lang="en-US" b="1" dirty="0">
                <a:solidFill>
                  <a:schemeClr val="accent6">
                    <a:lumMod val="75000"/>
                  </a:schemeClr>
                </a:solidFill>
              </a:rPr>
              <a:t>SCANIN</a:t>
            </a:r>
          </a:p>
        </p:txBody>
      </p:sp>
      <p:sp>
        <p:nvSpPr>
          <p:cNvPr id="207" name="TextBox 206">
            <a:extLst>
              <a:ext uri="{FF2B5EF4-FFF2-40B4-BE49-F238E27FC236}">
                <a16:creationId xmlns:a16="http://schemas.microsoft.com/office/drawing/2014/main" id="{1DD2D66E-7556-40C1-AE4C-A4BA543DA0A6}"/>
              </a:ext>
            </a:extLst>
          </p:cNvPr>
          <p:cNvSpPr txBox="1"/>
          <p:nvPr/>
        </p:nvSpPr>
        <p:spPr>
          <a:xfrm>
            <a:off x="609561" y="1937947"/>
            <a:ext cx="415242" cy="369332"/>
          </a:xfrm>
          <a:prstGeom prst="rect">
            <a:avLst/>
          </a:prstGeom>
          <a:noFill/>
        </p:spPr>
        <p:txBody>
          <a:bodyPr wrap="none" rtlCol="0">
            <a:spAutoFit/>
          </a:bodyPr>
          <a:lstStyle/>
          <a:p>
            <a:r>
              <a:rPr lang="en-US" b="1" dirty="0">
                <a:solidFill>
                  <a:schemeClr val="accent4">
                    <a:lumMod val="75000"/>
                  </a:schemeClr>
                </a:solidFill>
              </a:rPr>
              <a:t>TC</a:t>
            </a:r>
          </a:p>
        </p:txBody>
      </p:sp>
      <p:cxnSp>
        <p:nvCxnSpPr>
          <p:cNvPr id="209" name="Connector: Elbow 208">
            <a:extLst>
              <a:ext uri="{FF2B5EF4-FFF2-40B4-BE49-F238E27FC236}">
                <a16:creationId xmlns:a16="http://schemas.microsoft.com/office/drawing/2014/main" id="{8BB07187-0A02-4619-B3E7-F10159B2F5D9}"/>
              </a:ext>
            </a:extLst>
          </p:cNvPr>
          <p:cNvCxnSpPr>
            <a:cxnSpLocks/>
            <a:stCxn id="207" idx="3"/>
          </p:cNvCxnSpPr>
          <p:nvPr/>
        </p:nvCxnSpPr>
        <p:spPr>
          <a:xfrm>
            <a:off x="1024803" y="2122613"/>
            <a:ext cx="2158638" cy="618907"/>
          </a:xfrm>
          <a:prstGeom prst="bentConnector4">
            <a:avLst>
              <a:gd name="adj1" fmla="val 81875"/>
              <a:gd name="adj2" fmla="val 13693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0BBBC5C4-F2A1-478A-8557-5110C68749B3}"/>
              </a:ext>
            </a:extLst>
          </p:cNvPr>
          <p:cNvCxnSpPr>
            <a:cxnSpLocks/>
          </p:cNvCxnSpPr>
          <p:nvPr/>
        </p:nvCxnSpPr>
        <p:spPr>
          <a:xfrm>
            <a:off x="3693509" y="2521200"/>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2" name="Connector: Elbow 221">
            <a:extLst>
              <a:ext uri="{FF2B5EF4-FFF2-40B4-BE49-F238E27FC236}">
                <a16:creationId xmlns:a16="http://schemas.microsoft.com/office/drawing/2014/main" id="{5236E008-A07D-44CA-9A15-1F511A87FE7D}"/>
              </a:ext>
            </a:extLst>
          </p:cNvPr>
          <p:cNvCxnSpPr>
            <a:cxnSpLocks/>
            <a:stCxn id="205" idx="3"/>
          </p:cNvCxnSpPr>
          <p:nvPr/>
        </p:nvCxnSpPr>
        <p:spPr>
          <a:xfrm>
            <a:off x="1064033" y="1788538"/>
            <a:ext cx="1995048" cy="628694"/>
          </a:xfrm>
          <a:prstGeom prst="bentConnector3">
            <a:avLst>
              <a:gd name="adj1" fmla="val 9265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F7404F34-A82C-4288-8925-C8B3A27BD869}"/>
              </a:ext>
            </a:extLst>
          </p:cNvPr>
          <p:cNvCxnSpPr>
            <a:cxnSpLocks/>
          </p:cNvCxnSpPr>
          <p:nvPr/>
        </p:nvCxnSpPr>
        <p:spPr>
          <a:xfrm>
            <a:off x="2427721" y="3542865"/>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15B81995-AA3C-4C3C-8F78-DF08AC76B081}"/>
              </a:ext>
            </a:extLst>
          </p:cNvPr>
          <p:cNvCxnSpPr>
            <a:cxnSpLocks/>
          </p:cNvCxnSpPr>
          <p:nvPr/>
        </p:nvCxnSpPr>
        <p:spPr>
          <a:xfrm>
            <a:off x="3704486" y="341149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54" name="TextBox 253">
            <a:extLst>
              <a:ext uri="{FF2B5EF4-FFF2-40B4-BE49-F238E27FC236}">
                <a16:creationId xmlns:a16="http://schemas.microsoft.com/office/drawing/2014/main" id="{4F80B139-53D9-403D-B19B-9148BAAAAC94}"/>
              </a:ext>
            </a:extLst>
          </p:cNvPr>
          <p:cNvSpPr txBox="1"/>
          <p:nvPr/>
        </p:nvSpPr>
        <p:spPr>
          <a:xfrm>
            <a:off x="11154692" y="4704909"/>
            <a:ext cx="942566" cy="276999"/>
          </a:xfrm>
          <a:prstGeom prst="rect">
            <a:avLst/>
          </a:prstGeom>
          <a:noFill/>
        </p:spPr>
        <p:txBody>
          <a:bodyPr wrap="none" lIns="0" tIns="0" rIns="0" bIns="0" rtlCol="0">
            <a:spAutoFit/>
          </a:bodyPr>
          <a:lstStyle/>
          <a:p>
            <a:r>
              <a:rPr lang="en-US" b="1" dirty="0">
                <a:solidFill>
                  <a:schemeClr val="accent6">
                    <a:lumMod val="75000"/>
                  </a:schemeClr>
                </a:solidFill>
              </a:rPr>
              <a:t>SCANOUT</a:t>
            </a:r>
          </a:p>
        </p:txBody>
      </p:sp>
      <p:grpSp>
        <p:nvGrpSpPr>
          <p:cNvPr id="257" name="Group 256">
            <a:extLst>
              <a:ext uri="{FF2B5EF4-FFF2-40B4-BE49-F238E27FC236}">
                <a16:creationId xmlns:a16="http://schemas.microsoft.com/office/drawing/2014/main" id="{B24444E6-6097-454A-9CAD-30C078DFAE6C}"/>
              </a:ext>
            </a:extLst>
          </p:cNvPr>
          <p:cNvGrpSpPr/>
          <p:nvPr/>
        </p:nvGrpSpPr>
        <p:grpSpPr>
          <a:xfrm>
            <a:off x="3064155" y="2528166"/>
            <a:ext cx="789262" cy="886488"/>
            <a:chOff x="3080547" y="3206557"/>
            <a:chExt cx="789262" cy="886488"/>
          </a:xfrm>
        </p:grpSpPr>
        <p:cxnSp>
          <p:nvCxnSpPr>
            <p:cNvPr id="244" name="Connector: Elbow 243">
              <a:extLst>
                <a:ext uri="{FF2B5EF4-FFF2-40B4-BE49-F238E27FC236}">
                  <a16:creationId xmlns:a16="http://schemas.microsoft.com/office/drawing/2014/main" id="{BDC61040-7930-444E-911D-D6B00C17E2E3}"/>
                </a:ext>
              </a:extLst>
            </p:cNvPr>
            <p:cNvCxnSpPr>
              <a:cxnSpLocks/>
              <a:stCxn id="255" idx="1"/>
            </p:cNvCxnSpPr>
            <p:nvPr/>
          </p:nvCxnSpPr>
          <p:spPr>
            <a:xfrm rot="10800000" flipH="1">
              <a:off x="3080547" y="3206557"/>
              <a:ext cx="789262" cy="803860"/>
            </a:xfrm>
            <a:prstGeom prst="bentConnector5">
              <a:avLst>
                <a:gd name="adj1" fmla="val -17493"/>
                <a:gd name="adj2" fmla="val 30927"/>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55" name="Rectangle 254">
              <a:extLst>
                <a:ext uri="{FF2B5EF4-FFF2-40B4-BE49-F238E27FC236}">
                  <a16:creationId xmlns:a16="http://schemas.microsoft.com/office/drawing/2014/main" id="{F219CE9E-20BB-4DD3-8CD1-613C67BDA41F}"/>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61" name="Connector: Elbow 260">
            <a:extLst>
              <a:ext uri="{FF2B5EF4-FFF2-40B4-BE49-F238E27FC236}">
                <a16:creationId xmlns:a16="http://schemas.microsoft.com/office/drawing/2014/main" id="{BCABB0C1-8E2E-4DEF-934F-3196BC75063D}"/>
              </a:ext>
            </a:extLst>
          </p:cNvPr>
          <p:cNvCxnSpPr>
            <a:cxnSpLocks/>
            <a:stCxn id="207" idx="3"/>
          </p:cNvCxnSpPr>
          <p:nvPr/>
        </p:nvCxnSpPr>
        <p:spPr>
          <a:xfrm>
            <a:off x="1024803" y="2122613"/>
            <a:ext cx="2169615" cy="1509205"/>
          </a:xfrm>
          <a:prstGeom prst="bentConnector4">
            <a:avLst>
              <a:gd name="adj1" fmla="val 81714"/>
              <a:gd name="adj2" fmla="val 11034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55D843F7-97C2-4C99-A218-7E5D36161036}"/>
              </a:ext>
            </a:extLst>
          </p:cNvPr>
          <p:cNvCxnSpPr>
            <a:cxnSpLocks/>
          </p:cNvCxnSpPr>
          <p:nvPr/>
        </p:nvCxnSpPr>
        <p:spPr>
          <a:xfrm>
            <a:off x="2372083" y="4447183"/>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0D797760-68D7-4E19-8851-7E8BE1F95D0F}"/>
              </a:ext>
            </a:extLst>
          </p:cNvPr>
          <p:cNvCxnSpPr>
            <a:cxnSpLocks/>
          </p:cNvCxnSpPr>
          <p:nvPr/>
        </p:nvCxnSpPr>
        <p:spPr>
          <a:xfrm>
            <a:off x="3648848" y="4315816"/>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287" name="Group 286">
            <a:extLst>
              <a:ext uri="{FF2B5EF4-FFF2-40B4-BE49-F238E27FC236}">
                <a16:creationId xmlns:a16="http://schemas.microsoft.com/office/drawing/2014/main" id="{8C0E30C9-71AC-4108-B92C-210106519EF5}"/>
              </a:ext>
            </a:extLst>
          </p:cNvPr>
          <p:cNvGrpSpPr/>
          <p:nvPr/>
        </p:nvGrpSpPr>
        <p:grpSpPr>
          <a:xfrm>
            <a:off x="3008517" y="3432484"/>
            <a:ext cx="789262" cy="886488"/>
            <a:chOff x="3080547" y="3206557"/>
            <a:chExt cx="789262" cy="886488"/>
          </a:xfrm>
        </p:grpSpPr>
        <p:cxnSp>
          <p:nvCxnSpPr>
            <p:cNvPr id="288" name="Connector: Elbow 287">
              <a:extLst>
                <a:ext uri="{FF2B5EF4-FFF2-40B4-BE49-F238E27FC236}">
                  <a16:creationId xmlns:a16="http://schemas.microsoft.com/office/drawing/2014/main" id="{D12C0878-930D-42ED-80C7-D89397737C35}"/>
                </a:ext>
              </a:extLst>
            </p:cNvPr>
            <p:cNvCxnSpPr>
              <a:cxnSpLocks/>
              <a:stCxn id="289" idx="1"/>
            </p:cNvCxnSpPr>
            <p:nvPr/>
          </p:nvCxnSpPr>
          <p:spPr>
            <a:xfrm rot="10800000" flipH="1">
              <a:off x="3080547" y="3206557"/>
              <a:ext cx="789262" cy="803860"/>
            </a:xfrm>
            <a:prstGeom prst="bentConnector5">
              <a:avLst>
                <a:gd name="adj1" fmla="val -17493"/>
                <a:gd name="adj2" fmla="val 35618"/>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89" name="Rectangle 288">
              <a:extLst>
                <a:ext uri="{FF2B5EF4-FFF2-40B4-BE49-F238E27FC236}">
                  <a16:creationId xmlns:a16="http://schemas.microsoft.com/office/drawing/2014/main" id="{7A07AFF9-4A03-48AB-98B0-8BBB4A8F32DB}"/>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90" name="Connector: Elbow 289">
            <a:extLst>
              <a:ext uri="{FF2B5EF4-FFF2-40B4-BE49-F238E27FC236}">
                <a16:creationId xmlns:a16="http://schemas.microsoft.com/office/drawing/2014/main" id="{E120CE9A-98B1-4812-A3AA-1C778C725B5D}"/>
              </a:ext>
            </a:extLst>
          </p:cNvPr>
          <p:cNvCxnSpPr>
            <a:cxnSpLocks/>
            <a:stCxn id="207" idx="3"/>
          </p:cNvCxnSpPr>
          <p:nvPr/>
        </p:nvCxnSpPr>
        <p:spPr>
          <a:xfrm>
            <a:off x="1024803" y="2122613"/>
            <a:ext cx="2161112" cy="2413523"/>
          </a:xfrm>
          <a:prstGeom prst="bentConnector4">
            <a:avLst>
              <a:gd name="adj1" fmla="val 82538"/>
              <a:gd name="adj2" fmla="val 109472"/>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86D00891-4DD8-48C4-81D4-0762BC74791B}"/>
              </a:ext>
            </a:extLst>
          </p:cNvPr>
          <p:cNvCxnSpPr>
            <a:cxnSpLocks/>
          </p:cNvCxnSpPr>
          <p:nvPr/>
        </p:nvCxnSpPr>
        <p:spPr>
          <a:xfrm>
            <a:off x="6354607" y="247954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A6E6C32-BE82-4AA2-8611-0730CA9EDB4C}"/>
              </a:ext>
            </a:extLst>
          </p:cNvPr>
          <p:cNvCxnSpPr>
            <a:cxnSpLocks/>
          </p:cNvCxnSpPr>
          <p:nvPr/>
        </p:nvCxnSpPr>
        <p:spPr>
          <a:xfrm>
            <a:off x="6365584" y="336984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19" name="Group 318">
            <a:extLst>
              <a:ext uri="{FF2B5EF4-FFF2-40B4-BE49-F238E27FC236}">
                <a16:creationId xmlns:a16="http://schemas.microsoft.com/office/drawing/2014/main" id="{36F4F82E-3E01-437D-B1D2-1AC466C5B875}"/>
              </a:ext>
            </a:extLst>
          </p:cNvPr>
          <p:cNvGrpSpPr/>
          <p:nvPr/>
        </p:nvGrpSpPr>
        <p:grpSpPr>
          <a:xfrm>
            <a:off x="5726828" y="2282697"/>
            <a:ext cx="798663" cy="1094114"/>
            <a:chOff x="2791164" y="5669941"/>
            <a:chExt cx="798663" cy="1094114"/>
          </a:xfrm>
        </p:grpSpPr>
        <p:cxnSp>
          <p:nvCxnSpPr>
            <p:cNvPr id="320" name="Connector: Elbow 319">
              <a:extLst>
                <a:ext uri="{FF2B5EF4-FFF2-40B4-BE49-F238E27FC236}">
                  <a16:creationId xmlns:a16="http://schemas.microsoft.com/office/drawing/2014/main" id="{B7D7AD7A-86B9-4076-9E77-1C26B843F736}"/>
                </a:ext>
              </a:extLst>
            </p:cNvPr>
            <p:cNvCxnSpPr>
              <a:cxnSpLocks/>
              <a:stCxn id="321" idx="1"/>
            </p:cNvCxnSpPr>
            <p:nvPr/>
          </p:nvCxnSpPr>
          <p:spPr>
            <a:xfrm rot="10800000" flipH="1" flipV="1">
              <a:off x="2791164" y="5752568"/>
              <a:ext cx="798663" cy="1011487"/>
            </a:xfrm>
            <a:prstGeom prst="bentConnector5">
              <a:avLst>
                <a:gd name="adj1" fmla="val -18421"/>
                <a:gd name="adj2" fmla="val 65273"/>
                <a:gd name="adj3" fmla="val 115020"/>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21" name="Rectangle 320">
              <a:extLst>
                <a:ext uri="{FF2B5EF4-FFF2-40B4-BE49-F238E27FC236}">
                  <a16:creationId xmlns:a16="http://schemas.microsoft.com/office/drawing/2014/main" id="{8752B5A8-BDF9-4BE7-9A4A-F41C814231E6}"/>
                </a:ext>
              </a:extLst>
            </p:cNvPr>
            <p:cNvSpPr/>
            <p:nvPr/>
          </p:nvSpPr>
          <p:spPr>
            <a:xfrm>
              <a:off x="2791165" y="566994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24" name="Straight Connector 323">
            <a:extLst>
              <a:ext uri="{FF2B5EF4-FFF2-40B4-BE49-F238E27FC236}">
                <a16:creationId xmlns:a16="http://schemas.microsoft.com/office/drawing/2014/main" id="{99B7DAD7-6456-45F2-897C-1ACD9DF85F57}"/>
              </a:ext>
            </a:extLst>
          </p:cNvPr>
          <p:cNvCxnSpPr>
            <a:cxnSpLocks/>
          </p:cNvCxnSpPr>
          <p:nvPr/>
        </p:nvCxnSpPr>
        <p:spPr>
          <a:xfrm>
            <a:off x="6309946" y="4274164"/>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30" name="Group 329">
            <a:extLst>
              <a:ext uri="{FF2B5EF4-FFF2-40B4-BE49-F238E27FC236}">
                <a16:creationId xmlns:a16="http://schemas.microsoft.com/office/drawing/2014/main" id="{04BBF137-DF46-44B6-BC8C-99266362F0DD}"/>
              </a:ext>
            </a:extLst>
          </p:cNvPr>
          <p:cNvGrpSpPr/>
          <p:nvPr/>
        </p:nvGrpSpPr>
        <p:grpSpPr>
          <a:xfrm>
            <a:off x="5722996" y="3152862"/>
            <a:ext cx="803420" cy="1128268"/>
            <a:chOff x="1109791" y="1365364"/>
            <a:chExt cx="803420" cy="1128268"/>
          </a:xfrm>
        </p:grpSpPr>
        <p:cxnSp>
          <p:nvCxnSpPr>
            <p:cNvPr id="331" name="Connector: Elbow 330">
              <a:extLst>
                <a:ext uri="{FF2B5EF4-FFF2-40B4-BE49-F238E27FC236}">
                  <a16:creationId xmlns:a16="http://schemas.microsoft.com/office/drawing/2014/main" id="{C3B69E9F-A405-4760-9E38-3198F35E4BE8}"/>
                </a:ext>
              </a:extLst>
            </p:cNvPr>
            <p:cNvCxnSpPr>
              <a:cxnSpLocks/>
              <a:stCxn id="332" idx="1"/>
            </p:cNvCxnSpPr>
            <p:nvPr/>
          </p:nvCxnSpPr>
          <p:spPr>
            <a:xfrm rot="10800000" flipH="1" flipV="1">
              <a:off x="1109791" y="1447992"/>
              <a:ext cx="803420" cy="1045640"/>
            </a:xfrm>
            <a:prstGeom prst="bentConnector5">
              <a:avLst>
                <a:gd name="adj1" fmla="val -19066"/>
                <a:gd name="adj2" fmla="val 62820"/>
                <a:gd name="adj3" fmla="val 12258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2" name="Rectangle 331">
              <a:extLst>
                <a:ext uri="{FF2B5EF4-FFF2-40B4-BE49-F238E27FC236}">
                  <a16:creationId xmlns:a16="http://schemas.microsoft.com/office/drawing/2014/main" id="{B341BDC4-DDD8-4429-AED4-FF9B0675082D}"/>
                </a:ext>
              </a:extLst>
            </p:cNvPr>
            <p:cNvSpPr/>
            <p:nvPr/>
          </p:nvSpPr>
          <p:spPr>
            <a:xfrm>
              <a:off x="1109791" y="1365364"/>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6" name="Group 345">
            <a:extLst>
              <a:ext uri="{FF2B5EF4-FFF2-40B4-BE49-F238E27FC236}">
                <a16:creationId xmlns:a16="http://schemas.microsoft.com/office/drawing/2014/main" id="{E083D4EA-0533-4248-81EC-615FA54696CE}"/>
              </a:ext>
            </a:extLst>
          </p:cNvPr>
          <p:cNvGrpSpPr/>
          <p:nvPr/>
        </p:nvGrpSpPr>
        <p:grpSpPr>
          <a:xfrm>
            <a:off x="3855891" y="4106057"/>
            <a:ext cx="2020701" cy="884318"/>
            <a:chOff x="3872283" y="4784448"/>
            <a:chExt cx="2020701" cy="884318"/>
          </a:xfrm>
        </p:grpSpPr>
        <p:grpSp>
          <p:nvGrpSpPr>
            <p:cNvPr id="335" name="Group 334">
              <a:extLst>
                <a:ext uri="{FF2B5EF4-FFF2-40B4-BE49-F238E27FC236}">
                  <a16:creationId xmlns:a16="http://schemas.microsoft.com/office/drawing/2014/main" id="{74A847B0-BEAD-4692-8F31-34F1A8E44679}"/>
                </a:ext>
              </a:extLst>
            </p:cNvPr>
            <p:cNvGrpSpPr/>
            <p:nvPr/>
          </p:nvGrpSpPr>
          <p:grpSpPr>
            <a:xfrm>
              <a:off x="3872283" y="5001174"/>
              <a:ext cx="1070884" cy="667592"/>
              <a:chOff x="2272079" y="1452175"/>
              <a:chExt cx="1070884" cy="667592"/>
            </a:xfrm>
          </p:grpSpPr>
          <p:cxnSp>
            <p:nvCxnSpPr>
              <p:cNvPr id="336" name="Connector: Elbow 335">
                <a:extLst>
                  <a:ext uri="{FF2B5EF4-FFF2-40B4-BE49-F238E27FC236}">
                    <a16:creationId xmlns:a16="http://schemas.microsoft.com/office/drawing/2014/main" id="{FAE40B76-31C6-4B4D-90C6-46B95BDFBEE5}"/>
                  </a:ext>
                </a:extLst>
              </p:cNvPr>
              <p:cNvCxnSpPr>
                <a:cxnSpLocks/>
                <a:stCxn id="337" idx="1"/>
              </p:cNvCxnSpPr>
              <p:nvPr/>
            </p:nvCxnSpPr>
            <p:spPr>
              <a:xfrm rot="10800000">
                <a:off x="2272079" y="1452175"/>
                <a:ext cx="886126" cy="584965"/>
              </a:xfrm>
              <a:prstGeom prst="bentConnector3">
                <a:avLst>
                  <a:gd name="adj1" fmla="val 765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7" name="Rectangle 336">
                <a:extLst>
                  <a:ext uri="{FF2B5EF4-FFF2-40B4-BE49-F238E27FC236}">
                    <a16:creationId xmlns:a16="http://schemas.microsoft.com/office/drawing/2014/main" id="{216939F6-8433-4BAF-82D7-801BC5AF7D50}"/>
                  </a:ext>
                </a:extLst>
              </p:cNvPr>
              <p:cNvSpPr/>
              <p:nvPr/>
            </p:nvSpPr>
            <p:spPr>
              <a:xfrm>
                <a:off x="3158205" y="195451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1" name="Connector: Elbow 340">
              <a:extLst>
                <a:ext uri="{FF2B5EF4-FFF2-40B4-BE49-F238E27FC236}">
                  <a16:creationId xmlns:a16="http://schemas.microsoft.com/office/drawing/2014/main" id="{66B8E67D-E398-4C69-93AF-7EC27C4903E9}"/>
                </a:ext>
              </a:extLst>
            </p:cNvPr>
            <p:cNvCxnSpPr>
              <a:cxnSpLocks/>
              <a:stCxn id="337" idx="1"/>
              <a:endCxn id="344" idx="1"/>
            </p:cNvCxnSpPr>
            <p:nvPr/>
          </p:nvCxnSpPr>
          <p:spPr>
            <a:xfrm rot="10800000" flipH="1">
              <a:off x="4758408" y="4867076"/>
              <a:ext cx="949817" cy="719062"/>
            </a:xfrm>
            <a:prstGeom prst="bentConnector3">
              <a:avLst>
                <a:gd name="adj1" fmla="val 6743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44" name="Rectangle 343">
              <a:extLst>
                <a:ext uri="{FF2B5EF4-FFF2-40B4-BE49-F238E27FC236}">
                  <a16:creationId xmlns:a16="http://schemas.microsoft.com/office/drawing/2014/main" id="{25A8B3B8-45E9-4DBA-A805-E7D883745939}"/>
                </a:ext>
              </a:extLst>
            </p:cNvPr>
            <p:cNvSpPr/>
            <p:nvPr/>
          </p:nvSpPr>
          <p:spPr>
            <a:xfrm>
              <a:off x="5708226" y="478444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65" name="Straight Connector 364">
            <a:extLst>
              <a:ext uri="{FF2B5EF4-FFF2-40B4-BE49-F238E27FC236}">
                <a16:creationId xmlns:a16="http://schemas.microsoft.com/office/drawing/2014/main" id="{3F39781E-EADC-4A35-AB4F-25DDA5514049}"/>
              </a:ext>
            </a:extLst>
          </p:cNvPr>
          <p:cNvCxnSpPr>
            <a:cxnSpLocks/>
          </p:cNvCxnSpPr>
          <p:nvPr/>
        </p:nvCxnSpPr>
        <p:spPr>
          <a:xfrm>
            <a:off x="5204721" y="259231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1228617F-AF73-4308-B58E-AC159462E025}"/>
              </a:ext>
            </a:extLst>
          </p:cNvPr>
          <p:cNvCxnSpPr>
            <a:cxnSpLocks/>
          </p:cNvCxnSpPr>
          <p:nvPr/>
        </p:nvCxnSpPr>
        <p:spPr>
          <a:xfrm>
            <a:off x="5210661" y="3521362"/>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669F12C-0DA1-47BA-BE95-E03648C480B7}"/>
              </a:ext>
            </a:extLst>
          </p:cNvPr>
          <p:cNvCxnSpPr>
            <a:cxnSpLocks/>
          </p:cNvCxnSpPr>
          <p:nvPr/>
        </p:nvCxnSpPr>
        <p:spPr>
          <a:xfrm>
            <a:off x="5057614" y="435966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8" name="Connector: Elbow 367">
            <a:extLst>
              <a:ext uri="{FF2B5EF4-FFF2-40B4-BE49-F238E27FC236}">
                <a16:creationId xmlns:a16="http://schemas.microsoft.com/office/drawing/2014/main" id="{412CBCDF-A3AA-4F98-95D0-4380630E063D}"/>
              </a:ext>
            </a:extLst>
          </p:cNvPr>
          <p:cNvCxnSpPr>
            <a:cxnSpLocks/>
            <a:stCxn id="207" idx="3"/>
          </p:cNvCxnSpPr>
          <p:nvPr/>
        </p:nvCxnSpPr>
        <p:spPr>
          <a:xfrm>
            <a:off x="1024803" y="2122613"/>
            <a:ext cx="4819736" cy="577255"/>
          </a:xfrm>
          <a:prstGeom prst="bentConnector4">
            <a:avLst>
              <a:gd name="adj1" fmla="val 93203"/>
              <a:gd name="adj2" fmla="val 13960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2" name="Connector: Elbow 371">
            <a:extLst>
              <a:ext uri="{FF2B5EF4-FFF2-40B4-BE49-F238E27FC236}">
                <a16:creationId xmlns:a16="http://schemas.microsoft.com/office/drawing/2014/main" id="{CFD57CC2-D50D-4881-959D-8FEA535DEAF9}"/>
              </a:ext>
            </a:extLst>
          </p:cNvPr>
          <p:cNvCxnSpPr>
            <a:cxnSpLocks/>
            <a:stCxn id="207" idx="3"/>
          </p:cNvCxnSpPr>
          <p:nvPr/>
        </p:nvCxnSpPr>
        <p:spPr>
          <a:xfrm>
            <a:off x="1024803" y="2122613"/>
            <a:ext cx="4830713" cy="1467553"/>
          </a:xfrm>
          <a:prstGeom prst="bentConnector4">
            <a:avLst>
              <a:gd name="adj1" fmla="val 92918"/>
              <a:gd name="adj2" fmla="val 11172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8" name="Connector: Elbow 377">
            <a:extLst>
              <a:ext uri="{FF2B5EF4-FFF2-40B4-BE49-F238E27FC236}">
                <a16:creationId xmlns:a16="http://schemas.microsoft.com/office/drawing/2014/main" id="{E104F183-BDA4-412D-94C9-DDFDA9E718A6}"/>
              </a:ext>
            </a:extLst>
          </p:cNvPr>
          <p:cNvCxnSpPr>
            <a:cxnSpLocks/>
            <a:stCxn id="207" idx="3"/>
          </p:cNvCxnSpPr>
          <p:nvPr/>
        </p:nvCxnSpPr>
        <p:spPr>
          <a:xfrm>
            <a:off x="1024803" y="2122613"/>
            <a:ext cx="4831637" cy="2371871"/>
          </a:xfrm>
          <a:prstGeom prst="bentConnector4">
            <a:avLst>
              <a:gd name="adj1" fmla="val 92844"/>
              <a:gd name="adj2" fmla="val 10963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83" name="Cloud 182">
            <a:extLst>
              <a:ext uri="{FF2B5EF4-FFF2-40B4-BE49-F238E27FC236}">
                <a16:creationId xmlns:a16="http://schemas.microsoft.com/office/drawing/2014/main" id="{8F64C1B6-D13B-4BE9-8DB5-216ECE7DB590}"/>
              </a:ext>
            </a:extLst>
          </p:cNvPr>
          <p:cNvSpPr/>
          <p:nvPr/>
        </p:nvSpPr>
        <p:spPr>
          <a:xfrm>
            <a:off x="4172462" y="2164121"/>
            <a:ext cx="1250237" cy="25407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202" name="Cloud 201">
            <a:extLst>
              <a:ext uri="{FF2B5EF4-FFF2-40B4-BE49-F238E27FC236}">
                <a16:creationId xmlns:a16="http://schemas.microsoft.com/office/drawing/2014/main" id="{4EE83256-218A-41D9-BD00-F46C4E79D28C}"/>
              </a:ext>
            </a:extLst>
          </p:cNvPr>
          <p:cNvSpPr/>
          <p:nvPr/>
        </p:nvSpPr>
        <p:spPr>
          <a:xfrm>
            <a:off x="1393209" y="2262564"/>
            <a:ext cx="1323868" cy="24967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387" name="Straight Connector 386">
            <a:extLst>
              <a:ext uri="{FF2B5EF4-FFF2-40B4-BE49-F238E27FC236}">
                <a16:creationId xmlns:a16="http://schemas.microsoft.com/office/drawing/2014/main" id="{3944D5BD-4E50-452E-9E04-8F07D284AD11}"/>
              </a:ext>
            </a:extLst>
          </p:cNvPr>
          <p:cNvCxnSpPr>
            <a:cxnSpLocks/>
          </p:cNvCxnSpPr>
          <p:nvPr/>
        </p:nvCxnSpPr>
        <p:spPr>
          <a:xfrm>
            <a:off x="9059968" y="2350387"/>
            <a:ext cx="972613"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49E6918D-0079-4CD0-A6FD-41894E6C3B29}"/>
              </a:ext>
            </a:extLst>
          </p:cNvPr>
          <p:cNvCxnSpPr>
            <a:cxnSpLocks/>
          </p:cNvCxnSpPr>
          <p:nvPr/>
        </p:nvCxnSpPr>
        <p:spPr>
          <a:xfrm>
            <a:off x="9070945" y="324068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03" name="Rectangle 402">
            <a:extLst>
              <a:ext uri="{FF2B5EF4-FFF2-40B4-BE49-F238E27FC236}">
                <a16:creationId xmlns:a16="http://schemas.microsoft.com/office/drawing/2014/main" id="{6E948AF6-898B-4111-9910-2C1A9A1E1202}"/>
              </a:ext>
            </a:extLst>
          </p:cNvPr>
          <p:cNvSpPr/>
          <p:nvPr/>
        </p:nvSpPr>
        <p:spPr>
          <a:xfrm>
            <a:off x="8421733" y="2144507"/>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6" name="Straight Connector 405">
            <a:extLst>
              <a:ext uri="{FF2B5EF4-FFF2-40B4-BE49-F238E27FC236}">
                <a16:creationId xmlns:a16="http://schemas.microsoft.com/office/drawing/2014/main" id="{4E59F14A-CC4F-495A-9C8D-11D5C84E77FD}"/>
              </a:ext>
            </a:extLst>
          </p:cNvPr>
          <p:cNvCxnSpPr>
            <a:cxnSpLocks/>
          </p:cNvCxnSpPr>
          <p:nvPr/>
        </p:nvCxnSpPr>
        <p:spPr>
          <a:xfrm>
            <a:off x="9015307" y="4145003"/>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12" name="Group 411">
            <a:extLst>
              <a:ext uri="{FF2B5EF4-FFF2-40B4-BE49-F238E27FC236}">
                <a16:creationId xmlns:a16="http://schemas.microsoft.com/office/drawing/2014/main" id="{81648389-B33F-4263-B03A-4FAAACBDEA68}"/>
              </a:ext>
            </a:extLst>
          </p:cNvPr>
          <p:cNvGrpSpPr/>
          <p:nvPr/>
        </p:nvGrpSpPr>
        <p:grpSpPr>
          <a:xfrm>
            <a:off x="8421732" y="2357354"/>
            <a:ext cx="798143" cy="896120"/>
            <a:chOff x="338319" y="2962158"/>
            <a:chExt cx="798143" cy="896120"/>
          </a:xfrm>
        </p:grpSpPr>
        <p:cxnSp>
          <p:nvCxnSpPr>
            <p:cNvPr id="413" name="Connector: Elbow 412">
              <a:extLst>
                <a:ext uri="{FF2B5EF4-FFF2-40B4-BE49-F238E27FC236}">
                  <a16:creationId xmlns:a16="http://schemas.microsoft.com/office/drawing/2014/main" id="{40D2351F-03ED-4921-8D39-F8137B575875}"/>
                </a:ext>
              </a:extLst>
            </p:cNvPr>
            <p:cNvCxnSpPr>
              <a:cxnSpLocks/>
              <a:stCxn id="414" idx="1"/>
            </p:cNvCxnSpPr>
            <p:nvPr/>
          </p:nvCxnSpPr>
          <p:spPr>
            <a:xfrm rot="10800000" flipH="1">
              <a:off x="338319" y="2962158"/>
              <a:ext cx="798143" cy="813493"/>
            </a:xfrm>
            <a:prstGeom prst="bentConnector5">
              <a:avLst>
                <a:gd name="adj1" fmla="val -21554"/>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14" name="Rectangle 413">
              <a:extLst>
                <a:ext uri="{FF2B5EF4-FFF2-40B4-BE49-F238E27FC236}">
                  <a16:creationId xmlns:a16="http://schemas.microsoft.com/office/drawing/2014/main" id="{5308276E-4359-4617-8154-DDDA7EC9809A}"/>
                </a:ext>
              </a:extLst>
            </p:cNvPr>
            <p:cNvSpPr/>
            <p:nvPr/>
          </p:nvSpPr>
          <p:spPr>
            <a:xfrm>
              <a:off x="338320" y="3693022"/>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5" name="Straight Connector 414">
            <a:extLst>
              <a:ext uri="{FF2B5EF4-FFF2-40B4-BE49-F238E27FC236}">
                <a16:creationId xmlns:a16="http://schemas.microsoft.com/office/drawing/2014/main" id="{C6AAB6CC-E771-4010-99D2-88517CA12CD2}"/>
              </a:ext>
            </a:extLst>
          </p:cNvPr>
          <p:cNvCxnSpPr>
            <a:cxnSpLocks/>
          </p:cNvCxnSpPr>
          <p:nvPr/>
        </p:nvCxnSpPr>
        <p:spPr>
          <a:xfrm>
            <a:off x="7910082" y="2463157"/>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7E5A9A2-B04B-410A-BD31-9DF9E2F50BFD}"/>
              </a:ext>
            </a:extLst>
          </p:cNvPr>
          <p:cNvCxnSpPr>
            <a:cxnSpLocks/>
          </p:cNvCxnSpPr>
          <p:nvPr/>
        </p:nvCxnSpPr>
        <p:spPr>
          <a:xfrm>
            <a:off x="7916022" y="3392201"/>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649873E-B225-4EA4-A7E6-943F2B099A6B}"/>
              </a:ext>
            </a:extLst>
          </p:cNvPr>
          <p:cNvCxnSpPr>
            <a:cxnSpLocks/>
          </p:cNvCxnSpPr>
          <p:nvPr/>
        </p:nvCxnSpPr>
        <p:spPr>
          <a:xfrm>
            <a:off x="7762975" y="423050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20" name="Group 419">
            <a:extLst>
              <a:ext uri="{FF2B5EF4-FFF2-40B4-BE49-F238E27FC236}">
                <a16:creationId xmlns:a16="http://schemas.microsoft.com/office/drawing/2014/main" id="{8DDF185D-8C4B-4EE7-8BCA-ED589E7F6B3F}"/>
              </a:ext>
            </a:extLst>
          </p:cNvPr>
          <p:cNvGrpSpPr/>
          <p:nvPr/>
        </p:nvGrpSpPr>
        <p:grpSpPr>
          <a:xfrm>
            <a:off x="6514515" y="1781669"/>
            <a:ext cx="2101302" cy="704844"/>
            <a:chOff x="3863951" y="6010195"/>
            <a:chExt cx="2101302" cy="704844"/>
          </a:xfrm>
        </p:grpSpPr>
        <p:grpSp>
          <p:nvGrpSpPr>
            <p:cNvPr id="421" name="Group 420">
              <a:extLst>
                <a:ext uri="{FF2B5EF4-FFF2-40B4-BE49-F238E27FC236}">
                  <a16:creationId xmlns:a16="http://schemas.microsoft.com/office/drawing/2014/main" id="{4743B4FA-FC81-4DA7-AF0E-B0CDC1027252}"/>
                </a:ext>
              </a:extLst>
            </p:cNvPr>
            <p:cNvGrpSpPr/>
            <p:nvPr/>
          </p:nvGrpSpPr>
          <p:grpSpPr>
            <a:xfrm>
              <a:off x="3863951" y="6010195"/>
              <a:ext cx="1184846" cy="704844"/>
              <a:chOff x="2263747" y="2461196"/>
              <a:chExt cx="1184846" cy="704844"/>
            </a:xfrm>
          </p:grpSpPr>
          <p:cxnSp>
            <p:nvCxnSpPr>
              <p:cNvPr id="424" name="Connector: Elbow 423">
                <a:extLst>
                  <a:ext uri="{FF2B5EF4-FFF2-40B4-BE49-F238E27FC236}">
                    <a16:creationId xmlns:a16="http://schemas.microsoft.com/office/drawing/2014/main" id="{99A8098D-D07B-4F93-BF96-0F5F7C9A4B43}"/>
                  </a:ext>
                </a:extLst>
              </p:cNvPr>
              <p:cNvCxnSpPr>
                <a:cxnSpLocks/>
                <a:stCxn id="425" idx="1"/>
              </p:cNvCxnSpPr>
              <p:nvPr/>
            </p:nvCxnSpPr>
            <p:spPr>
              <a:xfrm rot="10800000" flipV="1">
                <a:off x="2263747" y="2543823"/>
                <a:ext cx="1000088" cy="622217"/>
              </a:xfrm>
              <a:prstGeom prst="bentConnector3">
                <a:avLst>
                  <a:gd name="adj1" fmla="val 771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5" name="Rectangle 424">
                <a:extLst>
                  <a:ext uri="{FF2B5EF4-FFF2-40B4-BE49-F238E27FC236}">
                    <a16:creationId xmlns:a16="http://schemas.microsoft.com/office/drawing/2014/main" id="{3A05144B-9F45-44C0-9EC0-264928444428}"/>
                  </a:ext>
                </a:extLst>
              </p:cNvPr>
              <p:cNvSpPr/>
              <p:nvPr/>
            </p:nvSpPr>
            <p:spPr>
              <a:xfrm>
                <a:off x="3263835" y="2461196"/>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22" name="Connector: Elbow 421">
              <a:extLst>
                <a:ext uri="{FF2B5EF4-FFF2-40B4-BE49-F238E27FC236}">
                  <a16:creationId xmlns:a16="http://schemas.microsoft.com/office/drawing/2014/main" id="{0B1CB481-EF78-4FC6-8957-E9956E0AA3EF}"/>
                </a:ext>
              </a:extLst>
            </p:cNvPr>
            <p:cNvCxnSpPr>
              <a:cxnSpLocks/>
              <a:stCxn id="425" idx="1"/>
              <a:endCxn id="423" idx="1"/>
            </p:cNvCxnSpPr>
            <p:nvPr/>
          </p:nvCxnSpPr>
          <p:spPr>
            <a:xfrm rot="10800000" flipH="1" flipV="1">
              <a:off x="4864039" y="6092822"/>
              <a:ext cx="916456" cy="349485"/>
            </a:xfrm>
            <a:prstGeom prst="bentConnector3">
              <a:avLst>
                <a:gd name="adj1" fmla="val 816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3" name="Rectangle 422">
              <a:extLst>
                <a:ext uri="{FF2B5EF4-FFF2-40B4-BE49-F238E27FC236}">
                  <a16:creationId xmlns:a16="http://schemas.microsoft.com/office/drawing/2014/main" id="{D1BE2F4F-9F73-462B-A533-143B386EDDFD}"/>
                </a:ext>
              </a:extLst>
            </p:cNvPr>
            <p:cNvSpPr/>
            <p:nvPr/>
          </p:nvSpPr>
          <p:spPr>
            <a:xfrm>
              <a:off x="5780495" y="6359680"/>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34" name="Connector: Elbow 433">
            <a:extLst>
              <a:ext uri="{FF2B5EF4-FFF2-40B4-BE49-F238E27FC236}">
                <a16:creationId xmlns:a16="http://schemas.microsoft.com/office/drawing/2014/main" id="{C5E2DE02-5CC1-432B-8E38-40109300172E}"/>
              </a:ext>
            </a:extLst>
          </p:cNvPr>
          <p:cNvCxnSpPr>
            <a:cxnSpLocks/>
          </p:cNvCxnSpPr>
          <p:nvPr/>
        </p:nvCxnSpPr>
        <p:spPr>
          <a:xfrm rot="10800000" flipH="1">
            <a:off x="8359453" y="3241690"/>
            <a:ext cx="798143" cy="813493"/>
          </a:xfrm>
          <a:prstGeom prst="bentConnector5">
            <a:avLst>
              <a:gd name="adj1" fmla="val -18011"/>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35" name="Connector: Elbow 434">
            <a:extLst>
              <a:ext uri="{FF2B5EF4-FFF2-40B4-BE49-F238E27FC236}">
                <a16:creationId xmlns:a16="http://schemas.microsoft.com/office/drawing/2014/main" id="{BEC9799C-D417-45C3-9ADA-E563ED1AA2C8}"/>
              </a:ext>
            </a:extLst>
          </p:cNvPr>
          <p:cNvCxnSpPr>
            <a:cxnSpLocks/>
            <a:stCxn id="254" idx="1"/>
          </p:cNvCxnSpPr>
          <p:nvPr/>
        </p:nvCxnSpPr>
        <p:spPr>
          <a:xfrm rot="10800000">
            <a:off x="9231778" y="4151969"/>
            <a:ext cx="1922915" cy="691440"/>
          </a:xfrm>
          <a:prstGeom prst="bentConnector3">
            <a:avLst>
              <a:gd name="adj1" fmla="val 872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44" name="Connector: Elbow 443">
            <a:extLst>
              <a:ext uri="{FF2B5EF4-FFF2-40B4-BE49-F238E27FC236}">
                <a16:creationId xmlns:a16="http://schemas.microsoft.com/office/drawing/2014/main" id="{5624A54A-29AB-4E95-8882-A73AFE712D2F}"/>
              </a:ext>
            </a:extLst>
          </p:cNvPr>
          <p:cNvCxnSpPr>
            <a:cxnSpLocks/>
            <a:stCxn id="207" idx="3"/>
          </p:cNvCxnSpPr>
          <p:nvPr/>
        </p:nvCxnSpPr>
        <p:spPr>
          <a:xfrm>
            <a:off x="1024803" y="2122613"/>
            <a:ext cx="7525097" cy="448094"/>
          </a:xfrm>
          <a:prstGeom prst="bentConnector4">
            <a:avLst>
              <a:gd name="adj1" fmla="val 94796"/>
              <a:gd name="adj2" fmla="val 15101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9" name="Connector: Elbow 448">
            <a:extLst>
              <a:ext uri="{FF2B5EF4-FFF2-40B4-BE49-F238E27FC236}">
                <a16:creationId xmlns:a16="http://schemas.microsoft.com/office/drawing/2014/main" id="{31930964-3681-4DB4-94BD-E2D3A8783D2A}"/>
              </a:ext>
            </a:extLst>
          </p:cNvPr>
          <p:cNvCxnSpPr>
            <a:cxnSpLocks/>
            <a:stCxn id="207" idx="3"/>
          </p:cNvCxnSpPr>
          <p:nvPr/>
        </p:nvCxnSpPr>
        <p:spPr>
          <a:xfrm>
            <a:off x="1024803" y="2122613"/>
            <a:ext cx="7536074" cy="1338392"/>
          </a:xfrm>
          <a:prstGeom prst="bentConnector4">
            <a:avLst>
              <a:gd name="adj1" fmla="val 94606"/>
              <a:gd name="adj2" fmla="val 11355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55" name="Connector: Elbow 454">
            <a:extLst>
              <a:ext uri="{FF2B5EF4-FFF2-40B4-BE49-F238E27FC236}">
                <a16:creationId xmlns:a16="http://schemas.microsoft.com/office/drawing/2014/main" id="{74C3D046-6562-4B0F-99B4-552EC35B3370}"/>
              </a:ext>
            </a:extLst>
          </p:cNvPr>
          <p:cNvCxnSpPr>
            <a:cxnSpLocks/>
            <a:stCxn id="207" idx="3"/>
          </p:cNvCxnSpPr>
          <p:nvPr/>
        </p:nvCxnSpPr>
        <p:spPr>
          <a:xfrm>
            <a:off x="1024803" y="2122613"/>
            <a:ext cx="7536998" cy="2242710"/>
          </a:xfrm>
          <a:prstGeom prst="bentConnector4">
            <a:avLst>
              <a:gd name="adj1" fmla="val 94600"/>
              <a:gd name="adj2" fmla="val 11019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07" name="Cloud 106">
            <a:extLst>
              <a:ext uri="{FF2B5EF4-FFF2-40B4-BE49-F238E27FC236}">
                <a16:creationId xmlns:a16="http://schemas.microsoft.com/office/drawing/2014/main" id="{EE3B0C07-CB16-4937-A2B9-5F091CAFDE12}"/>
              </a:ext>
            </a:extLst>
          </p:cNvPr>
          <p:cNvSpPr/>
          <p:nvPr/>
        </p:nvSpPr>
        <p:spPr>
          <a:xfrm>
            <a:off x="9531583" y="2213780"/>
            <a:ext cx="1323868" cy="245385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88" name="Cloud 87">
            <a:extLst>
              <a:ext uri="{FF2B5EF4-FFF2-40B4-BE49-F238E27FC236}">
                <a16:creationId xmlns:a16="http://schemas.microsoft.com/office/drawing/2014/main" id="{F7B8C737-3718-4FD7-9944-DF284FFA438A}"/>
              </a:ext>
            </a:extLst>
          </p:cNvPr>
          <p:cNvSpPr/>
          <p:nvPr/>
        </p:nvSpPr>
        <p:spPr>
          <a:xfrm>
            <a:off x="6764515" y="2244643"/>
            <a:ext cx="1323868" cy="24602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pic>
        <p:nvPicPr>
          <p:cNvPr id="150" name="Picture 149">
            <a:extLst>
              <a:ext uri="{FF2B5EF4-FFF2-40B4-BE49-F238E27FC236}">
                <a16:creationId xmlns:a16="http://schemas.microsoft.com/office/drawing/2014/main" id="{48D48768-4C49-4240-8CF8-A2441D65F132}"/>
              </a:ext>
            </a:extLst>
          </p:cNvPr>
          <p:cNvPicPr>
            <a:picLocks noChangeAspect="1"/>
          </p:cNvPicPr>
          <p:nvPr/>
        </p:nvPicPr>
        <p:blipFill>
          <a:blip r:embed="rId2"/>
          <a:stretch>
            <a:fillRect/>
          </a:stretch>
        </p:blipFill>
        <p:spPr>
          <a:xfrm>
            <a:off x="10027118" y="170873"/>
            <a:ext cx="2070140" cy="1269426"/>
          </a:xfrm>
          <a:prstGeom prst="rect">
            <a:avLst/>
          </a:prstGeom>
        </p:spPr>
      </p:pic>
      <p:cxnSp>
        <p:nvCxnSpPr>
          <p:cNvPr id="161" name="Straight Connector 74">
            <a:extLst>
              <a:ext uri="{FF2B5EF4-FFF2-40B4-BE49-F238E27FC236}">
                <a16:creationId xmlns:a16="http://schemas.microsoft.com/office/drawing/2014/main" id="{40CEAB0A-9CF0-4C1C-8F65-88DAFDCB4126}"/>
              </a:ext>
            </a:extLst>
          </p:cNvPr>
          <p:cNvCxnSpPr>
            <a:cxnSpLocks/>
          </p:cNvCxnSpPr>
          <p:nvPr/>
        </p:nvCxnSpPr>
        <p:spPr>
          <a:xfrm flipV="1">
            <a:off x="1020481" y="2916185"/>
            <a:ext cx="2581461" cy="208908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74">
            <a:extLst>
              <a:ext uri="{FF2B5EF4-FFF2-40B4-BE49-F238E27FC236}">
                <a16:creationId xmlns:a16="http://schemas.microsoft.com/office/drawing/2014/main" id="{244077AA-F9BA-4FC9-BBA9-42AE201DF784}"/>
              </a:ext>
            </a:extLst>
          </p:cNvPr>
          <p:cNvCxnSpPr>
            <a:cxnSpLocks/>
          </p:cNvCxnSpPr>
          <p:nvPr/>
        </p:nvCxnSpPr>
        <p:spPr>
          <a:xfrm flipV="1">
            <a:off x="1020481" y="2830830"/>
            <a:ext cx="5234487" cy="2174435"/>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74">
            <a:extLst>
              <a:ext uri="{FF2B5EF4-FFF2-40B4-BE49-F238E27FC236}">
                <a16:creationId xmlns:a16="http://schemas.microsoft.com/office/drawing/2014/main" id="{7645F628-C517-429E-8B72-36D7A6B2EC76}"/>
              </a:ext>
            </a:extLst>
          </p:cNvPr>
          <p:cNvCxnSpPr>
            <a:cxnSpLocks/>
          </p:cNvCxnSpPr>
          <p:nvPr/>
        </p:nvCxnSpPr>
        <p:spPr>
          <a:xfrm flipV="1">
            <a:off x="1020481" y="2689375"/>
            <a:ext cx="7939848" cy="231589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E2CEE95-8FD1-46A9-8D16-7942FDEDB871}"/>
              </a:ext>
            </a:extLst>
          </p:cNvPr>
          <p:cNvSpPr txBox="1"/>
          <p:nvPr/>
        </p:nvSpPr>
        <p:spPr>
          <a:xfrm>
            <a:off x="10859570" y="137534"/>
            <a:ext cx="682799" cy="461665"/>
          </a:xfrm>
          <a:prstGeom prst="rect">
            <a:avLst/>
          </a:prstGeom>
          <a:noFill/>
        </p:spPr>
        <p:txBody>
          <a:bodyPr wrap="square" rtlCol="0">
            <a:spAutoFit/>
          </a:bodyPr>
          <a:lstStyle/>
          <a:p>
            <a:r>
              <a:rPr lang="en-US" sz="2400" b="1" dirty="0"/>
              <a:t>SFF</a:t>
            </a:r>
          </a:p>
        </p:txBody>
      </p:sp>
      <p:sp>
        <p:nvSpPr>
          <p:cNvPr id="298" name="Rectangle 297">
            <a:extLst>
              <a:ext uri="{FF2B5EF4-FFF2-40B4-BE49-F238E27FC236}">
                <a16:creationId xmlns:a16="http://schemas.microsoft.com/office/drawing/2014/main" id="{0D7F0CFA-3B50-4FDE-888C-AFAD515825C4}"/>
              </a:ext>
            </a:extLst>
          </p:cNvPr>
          <p:cNvSpPr/>
          <p:nvPr/>
        </p:nvSpPr>
        <p:spPr>
          <a:xfrm>
            <a:off x="2999200" y="4024823"/>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5" name="Rectangle 294">
            <a:extLst>
              <a:ext uri="{FF2B5EF4-FFF2-40B4-BE49-F238E27FC236}">
                <a16:creationId xmlns:a16="http://schemas.microsoft.com/office/drawing/2014/main" id="{C7966A9F-F558-4F7F-B304-807A5F4BF594}"/>
              </a:ext>
            </a:extLst>
          </p:cNvPr>
          <p:cNvSpPr/>
          <p:nvPr/>
        </p:nvSpPr>
        <p:spPr>
          <a:xfrm>
            <a:off x="3000625" y="3130709"/>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4" name="Rectangle 293">
            <a:extLst>
              <a:ext uri="{FF2B5EF4-FFF2-40B4-BE49-F238E27FC236}">
                <a16:creationId xmlns:a16="http://schemas.microsoft.com/office/drawing/2014/main" id="{662853C8-07A9-48C0-83F5-422E535BC209}"/>
              </a:ext>
            </a:extLst>
          </p:cNvPr>
          <p:cNvSpPr/>
          <p:nvPr/>
        </p:nvSpPr>
        <p:spPr>
          <a:xfrm>
            <a:off x="2989715" y="2164121"/>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0" name="Rectangle 299">
            <a:extLst>
              <a:ext uri="{FF2B5EF4-FFF2-40B4-BE49-F238E27FC236}">
                <a16:creationId xmlns:a16="http://schemas.microsoft.com/office/drawing/2014/main" id="{94223065-91A6-4A13-A8BB-556C68E38BE1}"/>
              </a:ext>
            </a:extLst>
          </p:cNvPr>
          <p:cNvSpPr/>
          <p:nvPr/>
        </p:nvSpPr>
        <p:spPr>
          <a:xfrm>
            <a:off x="5669725" y="3983171"/>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1" name="Rectangle 300">
            <a:extLst>
              <a:ext uri="{FF2B5EF4-FFF2-40B4-BE49-F238E27FC236}">
                <a16:creationId xmlns:a16="http://schemas.microsoft.com/office/drawing/2014/main" id="{AB9A6624-3B7C-40CC-816F-081434E5144C}"/>
              </a:ext>
            </a:extLst>
          </p:cNvPr>
          <p:cNvSpPr/>
          <p:nvPr/>
        </p:nvSpPr>
        <p:spPr>
          <a:xfrm>
            <a:off x="5661723" y="3089057"/>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2" name="Rectangle 301">
            <a:extLst>
              <a:ext uri="{FF2B5EF4-FFF2-40B4-BE49-F238E27FC236}">
                <a16:creationId xmlns:a16="http://schemas.microsoft.com/office/drawing/2014/main" id="{69DB4E5B-424B-41E2-869D-CA143D8F2DAC}"/>
              </a:ext>
            </a:extLst>
          </p:cNvPr>
          <p:cNvSpPr/>
          <p:nvPr/>
        </p:nvSpPr>
        <p:spPr>
          <a:xfrm>
            <a:off x="5650813" y="2180658"/>
            <a:ext cx="87467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2" name="Rectangle 381">
            <a:extLst>
              <a:ext uri="{FF2B5EF4-FFF2-40B4-BE49-F238E27FC236}">
                <a16:creationId xmlns:a16="http://schemas.microsoft.com/office/drawing/2014/main" id="{B1CB8C42-ACF7-470B-A526-C2C55887CBC3}"/>
              </a:ext>
            </a:extLst>
          </p:cNvPr>
          <p:cNvSpPr/>
          <p:nvPr/>
        </p:nvSpPr>
        <p:spPr>
          <a:xfrm>
            <a:off x="8375086" y="3854010"/>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3" name="Rectangle 382">
            <a:extLst>
              <a:ext uri="{FF2B5EF4-FFF2-40B4-BE49-F238E27FC236}">
                <a16:creationId xmlns:a16="http://schemas.microsoft.com/office/drawing/2014/main" id="{18B19525-EE22-42A2-AE8B-6EEF98840F44}"/>
              </a:ext>
            </a:extLst>
          </p:cNvPr>
          <p:cNvSpPr/>
          <p:nvPr/>
        </p:nvSpPr>
        <p:spPr>
          <a:xfrm>
            <a:off x="8367084" y="2959896"/>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4" name="Rectangle 383">
            <a:extLst>
              <a:ext uri="{FF2B5EF4-FFF2-40B4-BE49-F238E27FC236}">
                <a16:creationId xmlns:a16="http://schemas.microsoft.com/office/drawing/2014/main" id="{58E45F55-4466-461A-AE83-F3A2A3D7D6CD}"/>
              </a:ext>
            </a:extLst>
          </p:cNvPr>
          <p:cNvSpPr/>
          <p:nvPr/>
        </p:nvSpPr>
        <p:spPr>
          <a:xfrm>
            <a:off x="8356174" y="1993308"/>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5" name="TextBox 4">
            <a:extLst>
              <a:ext uri="{FF2B5EF4-FFF2-40B4-BE49-F238E27FC236}">
                <a16:creationId xmlns:a16="http://schemas.microsoft.com/office/drawing/2014/main" id="{2232FE2D-66AB-4516-B4A3-56DD12A5DACE}"/>
              </a:ext>
            </a:extLst>
          </p:cNvPr>
          <p:cNvSpPr txBox="1"/>
          <p:nvPr/>
        </p:nvSpPr>
        <p:spPr>
          <a:xfrm>
            <a:off x="354235" y="5285692"/>
            <a:ext cx="1127296" cy="1477328"/>
          </a:xfrm>
          <a:prstGeom prst="rect">
            <a:avLst/>
          </a:prstGeom>
          <a:noFill/>
        </p:spPr>
        <p:txBody>
          <a:bodyPr wrap="none" rtlCol="0">
            <a:spAutoFit/>
          </a:bodyPr>
          <a:lstStyle/>
          <a:p>
            <a:pPr algn="r"/>
            <a:r>
              <a:rPr lang="en-US" b="1" dirty="0"/>
              <a:t>Cycle</a:t>
            </a:r>
          </a:p>
          <a:p>
            <a:pPr algn="r"/>
            <a:r>
              <a:rPr lang="en-US" b="1" dirty="0">
                <a:solidFill>
                  <a:schemeClr val="accent6">
                    <a:lumMod val="75000"/>
                  </a:schemeClr>
                </a:solidFill>
              </a:rPr>
              <a:t>SCANIN</a:t>
            </a:r>
          </a:p>
          <a:p>
            <a:pPr algn="r"/>
            <a:r>
              <a:rPr lang="en-US" b="1" dirty="0">
                <a:solidFill>
                  <a:schemeClr val="accent6">
                    <a:lumMod val="50000"/>
                  </a:schemeClr>
                </a:solidFill>
              </a:rPr>
              <a:t>SCANOUT</a:t>
            </a:r>
          </a:p>
          <a:p>
            <a:pPr algn="r"/>
            <a:r>
              <a:rPr lang="en-US" b="1" dirty="0">
                <a:solidFill>
                  <a:schemeClr val="accent4">
                    <a:lumMod val="75000"/>
                  </a:schemeClr>
                </a:solidFill>
              </a:rPr>
              <a:t>TC</a:t>
            </a:r>
          </a:p>
          <a:p>
            <a:pPr algn="r"/>
            <a:r>
              <a:rPr lang="en-US" b="1" dirty="0">
                <a:solidFill>
                  <a:schemeClr val="bg1">
                    <a:lumMod val="50000"/>
                  </a:schemeClr>
                </a:solidFill>
              </a:rPr>
              <a:t>CLOCK</a:t>
            </a:r>
          </a:p>
        </p:txBody>
      </p:sp>
      <p:sp>
        <p:nvSpPr>
          <p:cNvPr id="99" name="TextBox 98">
            <a:extLst>
              <a:ext uri="{FF2B5EF4-FFF2-40B4-BE49-F238E27FC236}">
                <a16:creationId xmlns:a16="http://schemas.microsoft.com/office/drawing/2014/main" id="{7DFB49B8-BE34-4551-849A-083F8A5996F9}"/>
              </a:ext>
            </a:extLst>
          </p:cNvPr>
          <p:cNvSpPr txBox="1"/>
          <p:nvPr/>
        </p:nvSpPr>
        <p:spPr>
          <a:xfrm>
            <a:off x="343007" y="4828559"/>
            <a:ext cx="730658" cy="369332"/>
          </a:xfrm>
          <a:prstGeom prst="rect">
            <a:avLst/>
          </a:prstGeom>
          <a:noFill/>
        </p:spPr>
        <p:txBody>
          <a:bodyPr wrap="none" lIns="0" tIns="0" rIns="0" bIns="0" rtlCol="0" anchor="ctr">
            <a:noAutofit/>
          </a:bodyPr>
          <a:lstStyle/>
          <a:p>
            <a:r>
              <a:rPr lang="en-US" b="1" dirty="0">
                <a:solidFill>
                  <a:schemeClr val="bg1">
                    <a:lumMod val="50000"/>
                  </a:schemeClr>
                </a:solidFill>
              </a:rPr>
              <a:t>CLOCK</a:t>
            </a:r>
          </a:p>
        </p:txBody>
      </p:sp>
      <p:cxnSp>
        <p:nvCxnSpPr>
          <p:cNvPr id="9" name="Straight Connector 8">
            <a:extLst>
              <a:ext uri="{FF2B5EF4-FFF2-40B4-BE49-F238E27FC236}">
                <a16:creationId xmlns:a16="http://schemas.microsoft.com/office/drawing/2014/main" id="{6D68833A-B0B7-455B-809E-91A4E2BF6862}"/>
              </a:ext>
            </a:extLst>
          </p:cNvPr>
          <p:cNvCxnSpPr/>
          <p:nvPr/>
        </p:nvCxnSpPr>
        <p:spPr>
          <a:xfrm>
            <a:off x="1455612"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DD1C6B4-38D8-47AB-97B3-9999DF0D1785}"/>
              </a:ext>
            </a:extLst>
          </p:cNvPr>
          <p:cNvSpPr txBox="1"/>
          <p:nvPr/>
        </p:nvSpPr>
        <p:spPr>
          <a:xfrm>
            <a:off x="1515823" y="5583492"/>
            <a:ext cx="3980003" cy="369332"/>
          </a:xfrm>
          <a:prstGeom prst="rect">
            <a:avLst/>
          </a:prstGeom>
          <a:noFill/>
        </p:spPr>
        <p:txBody>
          <a:bodyPr wrap="square" rtlCol="0">
            <a:spAutoFit/>
          </a:bodyPr>
          <a:lstStyle/>
          <a:p>
            <a:r>
              <a:rPr lang="en-US" b="1" dirty="0">
                <a:solidFill>
                  <a:schemeClr val="accent6">
                    <a:lumMod val="75000"/>
                  </a:schemeClr>
                </a:solidFill>
              </a:rPr>
              <a:t>A1</a:t>
            </a:r>
          </a:p>
        </p:txBody>
      </p:sp>
      <p:cxnSp>
        <p:nvCxnSpPr>
          <p:cNvPr id="103" name="Straight Connector 102">
            <a:extLst>
              <a:ext uri="{FF2B5EF4-FFF2-40B4-BE49-F238E27FC236}">
                <a16:creationId xmlns:a16="http://schemas.microsoft.com/office/drawing/2014/main" id="{02A1E233-BAE0-4F87-86B4-D27798E3A3DE}"/>
              </a:ext>
            </a:extLst>
          </p:cNvPr>
          <p:cNvCxnSpPr/>
          <p:nvPr/>
        </p:nvCxnSpPr>
        <p:spPr>
          <a:xfrm>
            <a:off x="5354651" y="557686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446FC48C-2557-40E8-A6FD-10F2C376CDE8}"/>
              </a:ext>
            </a:extLst>
          </p:cNvPr>
          <p:cNvCxnSpPr>
            <a:cxnSpLocks/>
          </p:cNvCxnSpPr>
          <p:nvPr/>
        </p:nvCxnSpPr>
        <p:spPr>
          <a:xfrm flipH="1" flipV="1">
            <a:off x="485342" y="5640619"/>
            <a:ext cx="11655159" cy="444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EC820BB1-7D80-4CD7-93B1-3D5204170932}"/>
              </a:ext>
            </a:extLst>
          </p:cNvPr>
          <p:cNvSpPr txBox="1"/>
          <p:nvPr/>
        </p:nvSpPr>
        <p:spPr>
          <a:xfrm>
            <a:off x="1538380" y="5320298"/>
            <a:ext cx="3777348" cy="369332"/>
          </a:xfrm>
          <a:prstGeom prst="rect">
            <a:avLst/>
          </a:prstGeom>
          <a:noFill/>
        </p:spPr>
        <p:txBody>
          <a:bodyPr wrap="square" rtlCol="0">
            <a:spAutoFit/>
          </a:bodyPr>
          <a:lstStyle/>
          <a:p>
            <a:r>
              <a:rPr lang="en-US" b="1" dirty="0"/>
              <a:t>1</a:t>
            </a:r>
          </a:p>
        </p:txBody>
      </p:sp>
      <p:sp>
        <p:nvSpPr>
          <p:cNvPr id="112" name="TextBox 111">
            <a:extLst>
              <a:ext uri="{FF2B5EF4-FFF2-40B4-BE49-F238E27FC236}">
                <a16:creationId xmlns:a16="http://schemas.microsoft.com/office/drawing/2014/main" id="{197197E1-FFA3-487D-A02E-0ECF77BB7E1F}"/>
              </a:ext>
            </a:extLst>
          </p:cNvPr>
          <p:cNvSpPr txBox="1"/>
          <p:nvPr/>
        </p:nvSpPr>
        <p:spPr>
          <a:xfrm>
            <a:off x="1527978" y="6111075"/>
            <a:ext cx="3777348" cy="369332"/>
          </a:xfrm>
          <a:prstGeom prst="rect">
            <a:avLst/>
          </a:prstGeom>
          <a:noFill/>
        </p:spPr>
        <p:txBody>
          <a:bodyPr wrap="square" rtlCol="0">
            <a:spAutoFit/>
          </a:bodyPr>
          <a:lstStyle/>
          <a:p>
            <a:r>
              <a:rPr lang="en-US" b="1" dirty="0">
                <a:solidFill>
                  <a:schemeClr val="accent4">
                    <a:lumMod val="75000"/>
                  </a:schemeClr>
                </a:solidFill>
              </a:rPr>
              <a:t>0</a:t>
            </a:r>
          </a:p>
        </p:txBody>
      </p:sp>
      <p:sp>
        <p:nvSpPr>
          <p:cNvPr id="114" name="TextBox 113">
            <a:extLst>
              <a:ext uri="{FF2B5EF4-FFF2-40B4-BE49-F238E27FC236}">
                <a16:creationId xmlns:a16="http://schemas.microsoft.com/office/drawing/2014/main" id="{2E23AD9E-F07D-440F-B197-6D523AFA728F}"/>
              </a:ext>
            </a:extLst>
          </p:cNvPr>
          <p:cNvSpPr txBox="1"/>
          <p:nvPr/>
        </p:nvSpPr>
        <p:spPr>
          <a:xfrm>
            <a:off x="1527978" y="5839690"/>
            <a:ext cx="3777348" cy="369332"/>
          </a:xfrm>
          <a:prstGeom prst="rect">
            <a:avLst/>
          </a:prstGeom>
          <a:noFill/>
        </p:spPr>
        <p:txBody>
          <a:bodyPr wrap="square" rtlCol="0">
            <a:spAutoFit/>
          </a:bodyPr>
          <a:lstStyle/>
          <a:p>
            <a:r>
              <a:rPr lang="en-US" b="1" dirty="0">
                <a:solidFill>
                  <a:schemeClr val="accent6">
                    <a:lumMod val="50000"/>
                  </a:schemeClr>
                </a:solidFill>
              </a:rPr>
              <a:t>X      </a:t>
            </a:r>
          </a:p>
        </p:txBody>
      </p:sp>
      <p:sp>
        <p:nvSpPr>
          <p:cNvPr id="115" name="TextBox 114">
            <a:extLst>
              <a:ext uri="{FF2B5EF4-FFF2-40B4-BE49-F238E27FC236}">
                <a16:creationId xmlns:a16="http://schemas.microsoft.com/office/drawing/2014/main" id="{D77E5889-6AF6-488F-81C5-4D17F085A01B}"/>
              </a:ext>
            </a:extLst>
          </p:cNvPr>
          <p:cNvSpPr txBox="1"/>
          <p:nvPr/>
        </p:nvSpPr>
        <p:spPr>
          <a:xfrm>
            <a:off x="1518686" y="6396542"/>
            <a:ext cx="3777348" cy="369332"/>
          </a:xfrm>
          <a:prstGeom prst="rect">
            <a:avLst/>
          </a:prstGeom>
          <a:noFill/>
        </p:spPr>
        <p:txBody>
          <a:bodyPr wrap="square" rtlCol="0">
            <a:spAutoFit/>
          </a:bodyPr>
          <a:lstStyle/>
          <a:p>
            <a:r>
              <a:rPr lang="en-US" b="1" dirty="0">
                <a:solidFill>
                  <a:schemeClr val="bg1">
                    <a:lumMod val="50000"/>
                  </a:schemeClr>
                </a:solidFill>
              </a:rPr>
              <a:t>P</a:t>
            </a:r>
          </a:p>
        </p:txBody>
      </p:sp>
      <p:sp>
        <p:nvSpPr>
          <p:cNvPr id="17" name="TextBox 16">
            <a:extLst>
              <a:ext uri="{FF2B5EF4-FFF2-40B4-BE49-F238E27FC236}">
                <a16:creationId xmlns:a16="http://schemas.microsoft.com/office/drawing/2014/main" id="{3465AC4F-2A29-4DF6-97BC-FA843B1B26D2}"/>
              </a:ext>
            </a:extLst>
          </p:cNvPr>
          <p:cNvSpPr txBox="1"/>
          <p:nvPr/>
        </p:nvSpPr>
        <p:spPr>
          <a:xfrm>
            <a:off x="2137235" y="5080865"/>
            <a:ext cx="2168607" cy="369332"/>
          </a:xfrm>
          <a:prstGeom prst="rect">
            <a:avLst/>
          </a:prstGeom>
          <a:noFill/>
        </p:spPr>
        <p:txBody>
          <a:bodyPr wrap="none" rtlCol="0">
            <a:spAutoFit/>
          </a:bodyPr>
          <a:lstStyle/>
          <a:p>
            <a:r>
              <a:rPr lang="en-US" b="1" i="1" dirty="0">
                <a:solidFill>
                  <a:schemeClr val="accent6">
                    <a:lumMod val="75000"/>
                  </a:schemeClr>
                </a:solidFill>
              </a:rPr>
              <a:t>Shift</a:t>
            </a:r>
            <a:r>
              <a:rPr lang="en-US" i="1" dirty="0"/>
              <a:t> (Load Pattern 1)</a:t>
            </a:r>
          </a:p>
        </p:txBody>
      </p:sp>
      <p:sp>
        <p:nvSpPr>
          <p:cNvPr id="7" name="TextBox 6">
            <a:extLst>
              <a:ext uri="{FF2B5EF4-FFF2-40B4-BE49-F238E27FC236}">
                <a16:creationId xmlns:a16="http://schemas.microsoft.com/office/drawing/2014/main" id="{9317C179-BBB9-44EF-8647-93A75662A41E}"/>
              </a:ext>
            </a:extLst>
          </p:cNvPr>
          <p:cNvSpPr txBox="1"/>
          <p:nvPr/>
        </p:nvSpPr>
        <p:spPr>
          <a:xfrm>
            <a:off x="3143190" y="2459985"/>
            <a:ext cx="585417" cy="523220"/>
          </a:xfrm>
          <a:prstGeom prst="rect">
            <a:avLst/>
          </a:prstGeom>
          <a:noFill/>
        </p:spPr>
        <p:txBody>
          <a:bodyPr wrap="none" rtlCol="0">
            <a:spAutoFit/>
          </a:bodyPr>
          <a:lstStyle/>
          <a:p>
            <a:r>
              <a:rPr lang="en-US" sz="2800" b="1" dirty="0">
                <a:solidFill>
                  <a:schemeClr val="accent6">
                    <a:lumMod val="75000"/>
                  </a:schemeClr>
                </a:solidFill>
              </a:rPr>
              <a:t>A1</a:t>
            </a:r>
          </a:p>
        </p:txBody>
      </p:sp>
      <p:sp>
        <p:nvSpPr>
          <p:cNvPr id="127" name="TextBox 126">
            <a:extLst>
              <a:ext uri="{FF2B5EF4-FFF2-40B4-BE49-F238E27FC236}">
                <a16:creationId xmlns:a16="http://schemas.microsoft.com/office/drawing/2014/main" id="{5E2370F2-357C-405F-A6B0-5747741534F9}"/>
              </a:ext>
            </a:extLst>
          </p:cNvPr>
          <p:cNvSpPr txBox="1"/>
          <p:nvPr/>
        </p:nvSpPr>
        <p:spPr>
          <a:xfrm>
            <a:off x="523841" y="907254"/>
            <a:ext cx="9451242" cy="492443"/>
          </a:xfrm>
          <a:prstGeom prst="rect">
            <a:avLst/>
          </a:prstGeom>
          <a:noFill/>
        </p:spPr>
        <p:txBody>
          <a:bodyPr wrap="none" rtlCol="0">
            <a:spAutoFit/>
          </a:bodyPr>
          <a:lstStyle/>
          <a:p>
            <a:r>
              <a:rPr lang="en-US" sz="2600" b="1" dirty="0"/>
              <a:t>Pattern 1, Step 1: </a:t>
            </a:r>
            <a:r>
              <a:rPr lang="en-US" sz="2600" b="1" dirty="0">
                <a:solidFill>
                  <a:schemeClr val="accent6">
                    <a:lumMod val="75000"/>
                  </a:schemeClr>
                </a:solidFill>
              </a:rPr>
              <a:t>Enable Test Mode, Scan Chains Load Test Stimulus</a:t>
            </a:r>
          </a:p>
        </p:txBody>
      </p:sp>
      <p:sp>
        <p:nvSpPr>
          <p:cNvPr id="140" name="Title 1">
            <a:extLst>
              <a:ext uri="{FF2B5EF4-FFF2-40B4-BE49-F238E27FC236}">
                <a16:creationId xmlns:a16="http://schemas.microsoft.com/office/drawing/2014/main" id="{D435EFDA-01E5-469E-AD48-5B1573BFF334}"/>
              </a:ext>
            </a:extLst>
          </p:cNvPr>
          <p:cNvSpPr>
            <a:spLocks noGrp="1"/>
          </p:cNvSpPr>
          <p:nvPr>
            <p:ph type="title"/>
          </p:nvPr>
        </p:nvSpPr>
        <p:spPr>
          <a:xfrm>
            <a:off x="838199" y="136366"/>
            <a:ext cx="10515600" cy="781615"/>
          </a:xfrm>
        </p:spPr>
        <p:txBody>
          <a:bodyPr/>
          <a:lstStyle/>
          <a:p>
            <a:r>
              <a:rPr lang="en-US" dirty="0"/>
              <a:t>Applying Tests through Scan Chains</a:t>
            </a:r>
          </a:p>
        </p:txBody>
      </p:sp>
      <p:sp>
        <p:nvSpPr>
          <p:cNvPr id="2" name="Slide Number Placeholder 1">
            <a:extLst>
              <a:ext uri="{FF2B5EF4-FFF2-40B4-BE49-F238E27FC236}">
                <a16:creationId xmlns:a16="http://schemas.microsoft.com/office/drawing/2014/main" id="{F816AAF5-F18D-4199-9DBB-ADF927AE5A08}"/>
              </a:ext>
            </a:extLst>
          </p:cNvPr>
          <p:cNvSpPr>
            <a:spLocks noGrp="1"/>
          </p:cNvSpPr>
          <p:nvPr>
            <p:ph type="sldNum" sz="quarter" idx="12"/>
          </p:nvPr>
        </p:nvSpPr>
        <p:spPr>
          <a:xfrm>
            <a:off x="8610600" y="6356350"/>
            <a:ext cx="2743200" cy="365125"/>
          </a:xfrm>
        </p:spPr>
        <p:txBody>
          <a:bodyPr/>
          <a:lstStyle/>
          <a:p>
            <a:fld id="{F0EF8A02-477D-4CB2-9BEA-F0824BCBC14C}" type="slidenum">
              <a:rPr lang="en-US" smtClean="0"/>
              <a:t>12</a:t>
            </a:fld>
            <a:endParaRPr lang="en-US"/>
          </a:p>
        </p:txBody>
      </p:sp>
    </p:spTree>
    <p:extLst>
      <p:ext uri="{BB962C8B-B14F-4D97-AF65-F5344CB8AC3E}">
        <p14:creationId xmlns:p14="http://schemas.microsoft.com/office/powerpoint/2010/main" val="1182302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1C680A-AA04-42D2-8A6E-70967990D416}"/>
              </a:ext>
            </a:extLst>
          </p:cNvPr>
          <p:cNvSpPr/>
          <p:nvPr/>
        </p:nvSpPr>
        <p:spPr>
          <a:xfrm>
            <a:off x="1120571" y="1503499"/>
            <a:ext cx="9950857" cy="363043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0CB206A8-AE0B-4848-9E27-163F5A14090A}"/>
              </a:ext>
            </a:extLst>
          </p:cNvPr>
          <p:cNvCxnSpPr>
            <a:cxnSpLocks/>
          </p:cNvCxnSpPr>
          <p:nvPr/>
        </p:nvCxnSpPr>
        <p:spPr>
          <a:xfrm>
            <a:off x="713166" y="2580857"/>
            <a:ext cx="1190057" cy="11461"/>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D72F728-30F6-45F4-A7C0-E5908D4EC763}"/>
              </a:ext>
            </a:extLst>
          </p:cNvPr>
          <p:cNvCxnSpPr>
            <a:cxnSpLocks/>
          </p:cNvCxnSpPr>
          <p:nvPr/>
        </p:nvCxnSpPr>
        <p:spPr>
          <a:xfrm>
            <a:off x="713166" y="327646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AC6252-3650-41F0-929C-A973AB90D888}"/>
              </a:ext>
            </a:extLst>
          </p:cNvPr>
          <p:cNvCxnSpPr>
            <a:cxnSpLocks/>
          </p:cNvCxnSpPr>
          <p:nvPr/>
        </p:nvCxnSpPr>
        <p:spPr>
          <a:xfrm>
            <a:off x="713166" y="4064116"/>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B37490C-E8E8-4D08-BEC1-6FE6D56808A9}"/>
              </a:ext>
            </a:extLst>
          </p:cNvPr>
          <p:cNvSpPr txBox="1"/>
          <p:nvPr/>
        </p:nvSpPr>
        <p:spPr>
          <a:xfrm rot="16200000">
            <a:off x="-294455" y="3141594"/>
            <a:ext cx="1559594" cy="369332"/>
          </a:xfrm>
          <a:prstGeom prst="rect">
            <a:avLst/>
          </a:prstGeom>
          <a:noFill/>
        </p:spPr>
        <p:txBody>
          <a:bodyPr wrap="none" rtlCol="0">
            <a:spAutoFit/>
          </a:bodyPr>
          <a:lstStyle/>
          <a:p>
            <a:r>
              <a:rPr lang="en-US" dirty="0"/>
              <a:t>Primary Inputs</a:t>
            </a:r>
          </a:p>
        </p:txBody>
      </p:sp>
      <p:cxnSp>
        <p:nvCxnSpPr>
          <p:cNvPr id="120" name="Straight Connector 119">
            <a:extLst>
              <a:ext uri="{FF2B5EF4-FFF2-40B4-BE49-F238E27FC236}">
                <a16:creationId xmlns:a16="http://schemas.microsoft.com/office/drawing/2014/main" id="{1D89C43B-4253-46DB-97BB-3CCEA9E88593}"/>
              </a:ext>
            </a:extLst>
          </p:cNvPr>
          <p:cNvCxnSpPr>
            <a:cxnSpLocks/>
          </p:cNvCxnSpPr>
          <p:nvPr/>
        </p:nvCxnSpPr>
        <p:spPr>
          <a:xfrm>
            <a:off x="10550538" y="2586485"/>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94FCD43-0A73-4EB4-AABB-B108EEE48C6D}"/>
              </a:ext>
            </a:extLst>
          </p:cNvPr>
          <p:cNvCxnSpPr>
            <a:cxnSpLocks/>
          </p:cNvCxnSpPr>
          <p:nvPr/>
        </p:nvCxnSpPr>
        <p:spPr>
          <a:xfrm>
            <a:off x="10550538" y="3282092"/>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901E46-FE68-4C0D-AF1A-798C3804E94E}"/>
              </a:ext>
            </a:extLst>
          </p:cNvPr>
          <p:cNvCxnSpPr>
            <a:cxnSpLocks/>
          </p:cNvCxnSpPr>
          <p:nvPr/>
        </p:nvCxnSpPr>
        <p:spPr>
          <a:xfrm>
            <a:off x="10550538" y="406974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FC1D4271-5FE6-443E-BF81-A7A447A49009}"/>
              </a:ext>
            </a:extLst>
          </p:cNvPr>
          <p:cNvSpPr txBox="1"/>
          <p:nvPr/>
        </p:nvSpPr>
        <p:spPr>
          <a:xfrm rot="16200000">
            <a:off x="10714164" y="3202092"/>
            <a:ext cx="1731115" cy="369332"/>
          </a:xfrm>
          <a:prstGeom prst="rect">
            <a:avLst/>
          </a:prstGeom>
          <a:noFill/>
        </p:spPr>
        <p:txBody>
          <a:bodyPr wrap="none" rtlCol="0">
            <a:spAutoFit/>
          </a:bodyPr>
          <a:lstStyle/>
          <a:p>
            <a:r>
              <a:rPr lang="en-US" dirty="0"/>
              <a:t>Primary Outputs</a:t>
            </a:r>
          </a:p>
        </p:txBody>
      </p:sp>
      <p:cxnSp>
        <p:nvCxnSpPr>
          <p:cNvPr id="184" name="Straight Connector 183">
            <a:extLst>
              <a:ext uri="{FF2B5EF4-FFF2-40B4-BE49-F238E27FC236}">
                <a16:creationId xmlns:a16="http://schemas.microsoft.com/office/drawing/2014/main" id="{83DB9FDB-60C8-4AC9-B04B-7EC1091445DE}"/>
              </a:ext>
            </a:extLst>
          </p:cNvPr>
          <p:cNvCxnSpPr>
            <a:cxnSpLocks/>
          </p:cNvCxnSpPr>
          <p:nvPr/>
        </p:nvCxnSpPr>
        <p:spPr>
          <a:xfrm>
            <a:off x="2416744" y="2652567"/>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05" name="TextBox 204">
            <a:extLst>
              <a:ext uri="{FF2B5EF4-FFF2-40B4-BE49-F238E27FC236}">
                <a16:creationId xmlns:a16="http://schemas.microsoft.com/office/drawing/2014/main" id="{B9BF8BF9-E722-49E4-BBC9-200A0F73CB74}"/>
              </a:ext>
            </a:extLst>
          </p:cNvPr>
          <p:cNvSpPr txBox="1"/>
          <p:nvPr/>
        </p:nvSpPr>
        <p:spPr>
          <a:xfrm>
            <a:off x="143588" y="1603872"/>
            <a:ext cx="920445" cy="369332"/>
          </a:xfrm>
          <a:prstGeom prst="rect">
            <a:avLst/>
          </a:prstGeom>
          <a:noFill/>
        </p:spPr>
        <p:txBody>
          <a:bodyPr wrap="none" rtlCol="0">
            <a:spAutoFit/>
          </a:bodyPr>
          <a:lstStyle/>
          <a:p>
            <a:r>
              <a:rPr lang="en-US" b="1" dirty="0">
                <a:solidFill>
                  <a:schemeClr val="accent6">
                    <a:lumMod val="75000"/>
                  </a:schemeClr>
                </a:solidFill>
              </a:rPr>
              <a:t>SCANIN</a:t>
            </a:r>
          </a:p>
        </p:txBody>
      </p:sp>
      <p:sp>
        <p:nvSpPr>
          <p:cNvPr id="207" name="TextBox 206">
            <a:extLst>
              <a:ext uri="{FF2B5EF4-FFF2-40B4-BE49-F238E27FC236}">
                <a16:creationId xmlns:a16="http://schemas.microsoft.com/office/drawing/2014/main" id="{1DD2D66E-7556-40C1-AE4C-A4BA543DA0A6}"/>
              </a:ext>
            </a:extLst>
          </p:cNvPr>
          <p:cNvSpPr txBox="1"/>
          <p:nvPr/>
        </p:nvSpPr>
        <p:spPr>
          <a:xfrm>
            <a:off x="609561" y="1937947"/>
            <a:ext cx="415242" cy="369332"/>
          </a:xfrm>
          <a:prstGeom prst="rect">
            <a:avLst/>
          </a:prstGeom>
          <a:noFill/>
        </p:spPr>
        <p:txBody>
          <a:bodyPr wrap="none" rtlCol="0">
            <a:spAutoFit/>
          </a:bodyPr>
          <a:lstStyle/>
          <a:p>
            <a:r>
              <a:rPr lang="en-US" b="1" dirty="0">
                <a:solidFill>
                  <a:schemeClr val="accent4">
                    <a:lumMod val="75000"/>
                  </a:schemeClr>
                </a:solidFill>
              </a:rPr>
              <a:t>TC</a:t>
            </a:r>
          </a:p>
        </p:txBody>
      </p:sp>
      <p:cxnSp>
        <p:nvCxnSpPr>
          <p:cNvPr id="209" name="Connector: Elbow 208">
            <a:extLst>
              <a:ext uri="{FF2B5EF4-FFF2-40B4-BE49-F238E27FC236}">
                <a16:creationId xmlns:a16="http://schemas.microsoft.com/office/drawing/2014/main" id="{8BB07187-0A02-4619-B3E7-F10159B2F5D9}"/>
              </a:ext>
            </a:extLst>
          </p:cNvPr>
          <p:cNvCxnSpPr>
            <a:cxnSpLocks/>
            <a:stCxn id="207" idx="3"/>
          </p:cNvCxnSpPr>
          <p:nvPr/>
        </p:nvCxnSpPr>
        <p:spPr>
          <a:xfrm>
            <a:off x="1024803" y="2122613"/>
            <a:ext cx="2158638" cy="618907"/>
          </a:xfrm>
          <a:prstGeom prst="bentConnector4">
            <a:avLst>
              <a:gd name="adj1" fmla="val 81875"/>
              <a:gd name="adj2" fmla="val 13693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0BBBC5C4-F2A1-478A-8557-5110C68749B3}"/>
              </a:ext>
            </a:extLst>
          </p:cNvPr>
          <p:cNvCxnSpPr>
            <a:cxnSpLocks/>
          </p:cNvCxnSpPr>
          <p:nvPr/>
        </p:nvCxnSpPr>
        <p:spPr>
          <a:xfrm>
            <a:off x="3693509" y="2521200"/>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2" name="Connector: Elbow 221">
            <a:extLst>
              <a:ext uri="{FF2B5EF4-FFF2-40B4-BE49-F238E27FC236}">
                <a16:creationId xmlns:a16="http://schemas.microsoft.com/office/drawing/2014/main" id="{5236E008-A07D-44CA-9A15-1F511A87FE7D}"/>
              </a:ext>
            </a:extLst>
          </p:cNvPr>
          <p:cNvCxnSpPr>
            <a:cxnSpLocks/>
            <a:stCxn id="205" idx="3"/>
          </p:cNvCxnSpPr>
          <p:nvPr/>
        </p:nvCxnSpPr>
        <p:spPr>
          <a:xfrm>
            <a:off x="1064033" y="1788538"/>
            <a:ext cx="1995048" cy="628694"/>
          </a:xfrm>
          <a:prstGeom prst="bentConnector3">
            <a:avLst>
              <a:gd name="adj1" fmla="val 9265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F7404F34-A82C-4288-8925-C8B3A27BD869}"/>
              </a:ext>
            </a:extLst>
          </p:cNvPr>
          <p:cNvCxnSpPr>
            <a:cxnSpLocks/>
          </p:cNvCxnSpPr>
          <p:nvPr/>
        </p:nvCxnSpPr>
        <p:spPr>
          <a:xfrm>
            <a:off x="2427721" y="3542865"/>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15B81995-AA3C-4C3C-8F78-DF08AC76B081}"/>
              </a:ext>
            </a:extLst>
          </p:cNvPr>
          <p:cNvCxnSpPr>
            <a:cxnSpLocks/>
          </p:cNvCxnSpPr>
          <p:nvPr/>
        </p:nvCxnSpPr>
        <p:spPr>
          <a:xfrm>
            <a:off x="3704486" y="341149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54" name="TextBox 253">
            <a:extLst>
              <a:ext uri="{FF2B5EF4-FFF2-40B4-BE49-F238E27FC236}">
                <a16:creationId xmlns:a16="http://schemas.microsoft.com/office/drawing/2014/main" id="{4F80B139-53D9-403D-B19B-9148BAAAAC94}"/>
              </a:ext>
            </a:extLst>
          </p:cNvPr>
          <p:cNvSpPr txBox="1"/>
          <p:nvPr/>
        </p:nvSpPr>
        <p:spPr>
          <a:xfrm>
            <a:off x="11154692" y="4704909"/>
            <a:ext cx="942566" cy="276999"/>
          </a:xfrm>
          <a:prstGeom prst="rect">
            <a:avLst/>
          </a:prstGeom>
          <a:noFill/>
        </p:spPr>
        <p:txBody>
          <a:bodyPr wrap="none" lIns="0" tIns="0" rIns="0" bIns="0" rtlCol="0">
            <a:spAutoFit/>
          </a:bodyPr>
          <a:lstStyle/>
          <a:p>
            <a:r>
              <a:rPr lang="en-US" b="1" dirty="0">
                <a:solidFill>
                  <a:schemeClr val="accent6">
                    <a:lumMod val="75000"/>
                  </a:schemeClr>
                </a:solidFill>
              </a:rPr>
              <a:t>SCANOUT</a:t>
            </a:r>
          </a:p>
        </p:txBody>
      </p:sp>
      <p:grpSp>
        <p:nvGrpSpPr>
          <p:cNvPr id="257" name="Group 256">
            <a:extLst>
              <a:ext uri="{FF2B5EF4-FFF2-40B4-BE49-F238E27FC236}">
                <a16:creationId xmlns:a16="http://schemas.microsoft.com/office/drawing/2014/main" id="{B24444E6-6097-454A-9CAD-30C078DFAE6C}"/>
              </a:ext>
            </a:extLst>
          </p:cNvPr>
          <p:cNvGrpSpPr/>
          <p:nvPr/>
        </p:nvGrpSpPr>
        <p:grpSpPr>
          <a:xfrm>
            <a:off x="3064155" y="2528166"/>
            <a:ext cx="789262" cy="886488"/>
            <a:chOff x="3080547" y="3206557"/>
            <a:chExt cx="789262" cy="886488"/>
          </a:xfrm>
        </p:grpSpPr>
        <p:cxnSp>
          <p:nvCxnSpPr>
            <p:cNvPr id="244" name="Connector: Elbow 243">
              <a:extLst>
                <a:ext uri="{FF2B5EF4-FFF2-40B4-BE49-F238E27FC236}">
                  <a16:creationId xmlns:a16="http://schemas.microsoft.com/office/drawing/2014/main" id="{BDC61040-7930-444E-911D-D6B00C17E2E3}"/>
                </a:ext>
              </a:extLst>
            </p:cNvPr>
            <p:cNvCxnSpPr>
              <a:cxnSpLocks/>
              <a:stCxn id="255" idx="1"/>
            </p:cNvCxnSpPr>
            <p:nvPr/>
          </p:nvCxnSpPr>
          <p:spPr>
            <a:xfrm rot="10800000" flipH="1">
              <a:off x="3080547" y="3206557"/>
              <a:ext cx="789262" cy="803860"/>
            </a:xfrm>
            <a:prstGeom prst="bentConnector5">
              <a:avLst>
                <a:gd name="adj1" fmla="val -17493"/>
                <a:gd name="adj2" fmla="val 30927"/>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55" name="Rectangle 254">
              <a:extLst>
                <a:ext uri="{FF2B5EF4-FFF2-40B4-BE49-F238E27FC236}">
                  <a16:creationId xmlns:a16="http://schemas.microsoft.com/office/drawing/2014/main" id="{F219CE9E-20BB-4DD3-8CD1-613C67BDA41F}"/>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61" name="Connector: Elbow 260">
            <a:extLst>
              <a:ext uri="{FF2B5EF4-FFF2-40B4-BE49-F238E27FC236}">
                <a16:creationId xmlns:a16="http://schemas.microsoft.com/office/drawing/2014/main" id="{BCABB0C1-8E2E-4DEF-934F-3196BC75063D}"/>
              </a:ext>
            </a:extLst>
          </p:cNvPr>
          <p:cNvCxnSpPr>
            <a:cxnSpLocks/>
            <a:stCxn id="207" idx="3"/>
          </p:cNvCxnSpPr>
          <p:nvPr/>
        </p:nvCxnSpPr>
        <p:spPr>
          <a:xfrm>
            <a:off x="1024803" y="2122613"/>
            <a:ext cx="2169615" cy="1509205"/>
          </a:xfrm>
          <a:prstGeom prst="bentConnector4">
            <a:avLst>
              <a:gd name="adj1" fmla="val 81714"/>
              <a:gd name="adj2" fmla="val 11034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55D843F7-97C2-4C99-A218-7E5D36161036}"/>
              </a:ext>
            </a:extLst>
          </p:cNvPr>
          <p:cNvCxnSpPr>
            <a:cxnSpLocks/>
          </p:cNvCxnSpPr>
          <p:nvPr/>
        </p:nvCxnSpPr>
        <p:spPr>
          <a:xfrm>
            <a:off x="2372083" y="4447183"/>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0D797760-68D7-4E19-8851-7E8BE1F95D0F}"/>
              </a:ext>
            </a:extLst>
          </p:cNvPr>
          <p:cNvCxnSpPr>
            <a:cxnSpLocks/>
          </p:cNvCxnSpPr>
          <p:nvPr/>
        </p:nvCxnSpPr>
        <p:spPr>
          <a:xfrm>
            <a:off x="3648848" y="4315816"/>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287" name="Group 286">
            <a:extLst>
              <a:ext uri="{FF2B5EF4-FFF2-40B4-BE49-F238E27FC236}">
                <a16:creationId xmlns:a16="http://schemas.microsoft.com/office/drawing/2014/main" id="{8C0E30C9-71AC-4108-B92C-210106519EF5}"/>
              </a:ext>
            </a:extLst>
          </p:cNvPr>
          <p:cNvGrpSpPr/>
          <p:nvPr/>
        </p:nvGrpSpPr>
        <p:grpSpPr>
          <a:xfrm>
            <a:off x="3008517" y="3432484"/>
            <a:ext cx="789262" cy="886488"/>
            <a:chOff x="3080547" y="3206557"/>
            <a:chExt cx="789262" cy="886488"/>
          </a:xfrm>
        </p:grpSpPr>
        <p:cxnSp>
          <p:nvCxnSpPr>
            <p:cNvPr id="288" name="Connector: Elbow 287">
              <a:extLst>
                <a:ext uri="{FF2B5EF4-FFF2-40B4-BE49-F238E27FC236}">
                  <a16:creationId xmlns:a16="http://schemas.microsoft.com/office/drawing/2014/main" id="{D12C0878-930D-42ED-80C7-D89397737C35}"/>
                </a:ext>
              </a:extLst>
            </p:cNvPr>
            <p:cNvCxnSpPr>
              <a:cxnSpLocks/>
              <a:stCxn id="289" idx="1"/>
            </p:cNvCxnSpPr>
            <p:nvPr/>
          </p:nvCxnSpPr>
          <p:spPr>
            <a:xfrm rot="10800000" flipH="1">
              <a:off x="3080547" y="3206557"/>
              <a:ext cx="789262" cy="803860"/>
            </a:xfrm>
            <a:prstGeom prst="bentConnector5">
              <a:avLst>
                <a:gd name="adj1" fmla="val -17493"/>
                <a:gd name="adj2" fmla="val 35618"/>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89" name="Rectangle 288">
              <a:extLst>
                <a:ext uri="{FF2B5EF4-FFF2-40B4-BE49-F238E27FC236}">
                  <a16:creationId xmlns:a16="http://schemas.microsoft.com/office/drawing/2014/main" id="{7A07AFF9-4A03-48AB-98B0-8BBB4A8F32DB}"/>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90" name="Connector: Elbow 289">
            <a:extLst>
              <a:ext uri="{FF2B5EF4-FFF2-40B4-BE49-F238E27FC236}">
                <a16:creationId xmlns:a16="http://schemas.microsoft.com/office/drawing/2014/main" id="{E120CE9A-98B1-4812-A3AA-1C778C725B5D}"/>
              </a:ext>
            </a:extLst>
          </p:cNvPr>
          <p:cNvCxnSpPr>
            <a:cxnSpLocks/>
            <a:stCxn id="207" idx="3"/>
          </p:cNvCxnSpPr>
          <p:nvPr/>
        </p:nvCxnSpPr>
        <p:spPr>
          <a:xfrm>
            <a:off x="1024803" y="2122613"/>
            <a:ext cx="2161112" cy="2413523"/>
          </a:xfrm>
          <a:prstGeom prst="bentConnector4">
            <a:avLst>
              <a:gd name="adj1" fmla="val 82538"/>
              <a:gd name="adj2" fmla="val 109472"/>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86D00891-4DD8-48C4-81D4-0762BC74791B}"/>
              </a:ext>
            </a:extLst>
          </p:cNvPr>
          <p:cNvCxnSpPr>
            <a:cxnSpLocks/>
          </p:cNvCxnSpPr>
          <p:nvPr/>
        </p:nvCxnSpPr>
        <p:spPr>
          <a:xfrm>
            <a:off x="6354607" y="247954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A6E6C32-BE82-4AA2-8611-0730CA9EDB4C}"/>
              </a:ext>
            </a:extLst>
          </p:cNvPr>
          <p:cNvCxnSpPr>
            <a:cxnSpLocks/>
          </p:cNvCxnSpPr>
          <p:nvPr/>
        </p:nvCxnSpPr>
        <p:spPr>
          <a:xfrm>
            <a:off x="6365584" y="336984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19" name="Group 318">
            <a:extLst>
              <a:ext uri="{FF2B5EF4-FFF2-40B4-BE49-F238E27FC236}">
                <a16:creationId xmlns:a16="http://schemas.microsoft.com/office/drawing/2014/main" id="{36F4F82E-3E01-437D-B1D2-1AC466C5B875}"/>
              </a:ext>
            </a:extLst>
          </p:cNvPr>
          <p:cNvGrpSpPr/>
          <p:nvPr/>
        </p:nvGrpSpPr>
        <p:grpSpPr>
          <a:xfrm>
            <a:off x="5726828" y="2282697"/>
            <a:ext cx="798663" cy="1094114"/>
            <a:chOff x="2791164" y="5669941"/>
            <a:chExt cx="798663" cy="1094114"/>
          </a:xfrm>
        </p:grpSpPr>
        <p:cxnSp>
          <p:nvCxnSpPr>
            <p:cNvPr id="320" name="Connector: Elbow 319">
              <a:extLst>
                <a:ext uri="{FF2B5EF4-FFF2-40B4-BE49-F238E27FC236}">
                  <a16:creationId xmlns:a16="http://schemas.microsoft.com/office/drawing/2014/main" id="{B7D7AD7A-86B9-4076-9E77-1C26B843F736}"/>
                </a:ext>
              </a:extLst>
            </p:cNvPr>
            <p:cNvCxnSpPr>
              <a:cxnSpLocks/>
              <a:stCxn id="321" idx="1"/>
            </p:cNvCxnSpPr>
            <p:nvPr/>
          </p:nvCxnSpPr>
          <p:spPr>
            <a:xfrm rot="10800000" flipH="1" flipV="1">
              <a:off x="2791164" y="5752568"/>
              <a:ext cx="798663" cy="1011487"/>
            </a:xfrm>
            <a:prstGeom prst="bentConnector5">
              <a:avLst>
                <a:gd name="adj1" fmla="val -18421"/>
                <a:gd name="adj2" fmla="val 65273"/>
                <a:gd name="adj3" fmla="val 115020"/>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21" name="Rectangle 320">
              <a:extLst>
                <a:ext uri="{FF2B5EF4-FFF2-40B4-BE49-F238E27FC236}">
                  <a16:creationId xmlns:a16="http://schemas.microsoft.com/office/drawing/2014/main" id="{8752B5A8-BDF9-4BE7-9A4A-F41C814231E6}"/>
                </a:ext>
              </a:extLst>
            </p:cNvPr>
            <p:cNvSpPr/>
            <p:nvPr/>
          </p:nvSpPr>
          <p:spPr>
            <a:xfrm>
              <a:off x="2791165" y="566994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24" name="Straight Connector 323">
            <a:extLst>
              <a:ext uri="{FF2B5EF4-FFF2-40B4-BE49-F238E27FC236}">
                <a16:creationId xmlns:a16="http://schemas.microsoft.com/office/drawing/2014/main" id="{99B7DAD7-6456-45F2-897C-1ACD9DF85F57}"/>
              </a:ext>
            </a:extLst>
          </p:cNvPr>
          <p:cNvCxnSpPr>
            <a:cxnSpLocks/>
          </p:cNvCxnSpPr>
          <p:nvPr/>
        </p:nvCxnSpPr>
        <p:spPr>
          <a:xfrm>
            <a:off x="6309946" y="4274164"/>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30" name="Group 329">
            <a:extLst>
              <a:ext uri="{FF2B5EF4-FFF2-40B4-BE49-F238E27FC236}">
                <a16:creationId xmlns:a16="http://schemas.microsoft.com/office/drawing/2014/main" id="{04BBF137-DF46-44B6-BC8C-99266362F0DD}"/>
              </a:ext>
            </a:extLst>
          </p:cNvPr>
          <p:cNvGrpSpPr/>
          <p:nvPr/>
        </p:nvGrpSpPr>
        <p:grpSpPr>
          <a:xfrm>
            <a:off x="5722996" y="3152862"/>
            <a:ext cx="803420" cy="1128268"/>
            <a:chOff x="1109791" y="1365364"/>
            <a:chExt cx="803420" cy="1128268"/>
          </a:xfrm>
        </p:grpSpPr>
        <p:cxnSp>
          <p:nvCxnSpPr>
            <p:cNvPr id="331" name="Connector: Elbow 330">
              <a:extLst>
                <a:ext uri="{FF2B5EF4-FFF2-40B4-BE49-F238E27FC236}">
                  <a16:creationId xmlns:a16="http://schemas.microsoft.com/office/drawing/2014/main" id="{C3B69E9F-A405-4760-9E38-3198F35E4BE8}"/>
                </a:ext>
              </a:extLst>
            </p:cNvPr>
            <p:cNvCxnSpPr>
              <a:cxnSpLocks/>
              <a:stCxn id="332" idx="1"/>
            </p:cNvCxnSpPr>
            <p:nvPr/>
          </p:nvCxnSpPr>
          <p:spPr>
            <a:xfrm rot="10800000" flipH="1" flipV="1">
              <a:off x="1109791" y="1447992"/>
              <a:ext cx="803420" cy="1045640"/>
            </a:xfrm>
            <a:prstGeom prst="bentConnector5">
              <a:avLst>
                <a:gd name="adj1" fmla="val -19066"/>
                <a:gd name="adj2" fmla="val 62820"/>
                <a:gd name="adj3" fmla="val 12258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2" name="Rectangle 331">
              <a:extLst>
                <a:ext uri="{FF2B5EF4-FFF2-40B4-BE49-F238E27FC236}">
                  <a16:creationId xmlns:a16="http://schemas.microsoft.com/office/drawing/2014/main" id="{B341BDC4-DDD8-4429-AED4-FF9B0675082D}"/>
                </a:ext>
              </a:extLst>
            </p:cNvPr>
            <p:cNvSpPr/>
            <p:nvPr/>
          </p:nvSpPr>
          <p:spPr>
            <a:xfrm>
              <a:off x="1109791" y="1365364"/>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6" name="Group 345">
            <a:extLst>
              <a:ext uri="{FF2B5EF4-FFF2-40B4-BE49-F238E27FC236}">
                <a16:creationId xmlns:a16="http://schemas.microsoft.com/office/drawing/2014/main" id="{E083D4EA-0533-4248-81EC-615FA54696CE}"/>
              </a:ext>
            </a:extLst>
          </p:cNvPr>
          <p:cNvGrpSpPr/>
          <p:nvPr/>
        </p:nvGrpSpPr>
        <p:grpSpPr>
          <a:xfrm>
            <a:off x="3855891" y="4106057"/>
            <a:ext cx="2020701" cy="884318"/>
            <a:chOff x="3872283" y="4784448"/>
            <a:chExt cx="2020701" cy="884318"/>
          </a:xfrm>
        </p:grpSpPr>
        <p:grpSp>
          <p:nvGrpSpPr>
            <p:cNvPr id="335" name="Group 334">
              <a:extLst>
                <a:ext uri="{FF2B5EF4-FFF2-40B4-BE49-F238E27FC236}">
                  <a16:creationId xmlns:a16="http://schemas.microsoft.com/office/drawing/2014/main" id="{74A847B0-BEAD-4692-8F31-34F1A8E44679}"/>
                </a:ext>
              </a:extLst>
            </p:cNvPr>
            <p:cNvGrpSpPr/>
            <p:nvPr/>
          </p:nvGrpSpPr>
          <p:grpSpPr>
            <a:xfrm>
              <a:off x="3872283" y="5001174"/>
              <a:ext cx="1070884" cy="667592"/>
              <a:chOff x="2272079" y="1452175"/>
              <a:chExt cx="1070884" cy="667592"/>
            </a:xfrm>
          </p:grpSpPr>
          <p:cxnSp>
            <p:nvCxnSpPr>
              <p:cNvPr id="336" name="Connector: Elbow 335">
                <a:extLst>
                  <a:ext uri="{FF2B5EF4-FFF2-40B4-BE49-F238E27FC236}">
                    <a16:creationId xmlns:a16="http://schemas.microsoft.com/office/drawing/2014/main" id="{FAE40B76-31C6-4B4D-90C6-46B95BDFBEE5}"/>
                  </a:ext>
                </a:extLst>
              </p:cNvPr>
              <p:cNvCxnSpPr>
                <a:cxnSpLocks/>
                <a:stCxn id="337" idx="1"/>
              </p:cNvCxnSpPr>
              <p:nvPr/>
            </p:nvCxnSpPr>
            <p:spPr>
              <a:xfrm rot="10800000">
                <a:off x="2272079" y="1452175"/>
                <a:ext cx="886126" cy="584965"/>
              </a:xfrm>
              <a:prstGeom prst="bentConnector3">
                <a:avLst>
                  <a:gd name="adj1" fmla="val 765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7" name="Rectangle 336">
                <a:extLst>
                  <a:ext uri="{FF2B5EF4-FFF2-40B4-BE49-F238E27FC236}">
                    <a16:creationId xmlns:a16="http://schemas.microsoft.com/office/drawing/2014/main" id="{216939F6-8433-4BAF-82D7-801BC5AF7D50}"/>
                  </a:ext>
                </a:extLst>
              </p:cNvPr>
              <p:cNvSpPr/>
              <p:nvPr/>
            </p:nvSpPr>
            <p:spPr>
              <a:xfrm>
                <a:off x="3158205" y="195451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1" name="Connector: Elbow 340">
              <a:extLst>
                <a:ext uri="{FF2B5EF4-FFF2-40B4-BE49-F238E27FC236}">
                  <a16:creationId xmlns:a16="http://schemas.microsoft.com/office/drawing/2014/main" id="{66B8E67D-E398-4C69-93AF-7EC27C4903E9}"/>
                </a:ext>
              </a:extLst>
            </p:cNvPr>
            <p:cNvCxnSpPr>
              <a:cxnSpLocks/>
              <a:stCxn id="337" idx="1"/>
              <a:endCxn id="344" idx="1"/>
            </p:cNvCxnSpPr>
            <p:nvPr/>
          </p:nvCxnSpPr>
          <p:spPr>
            <a:xfrm rot="10800000" flipH="1">
              <a:off x="4758408" y="4867076"/>
              <a:ext cx="949817" cy="719062"/>
            </a:xfrm>
            <a:prstGeom prst="bentConnector3">
              <a:avLst>
                <a:gd name="adj1" fmla="val 6743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44" name="Rectangle 343">
              <a:extLst>
                <a:ext uri="{FF2B5EF4-FFF2-40B4-BE49-F238E27FC236}">
                  <a16:creationId xmlns:a16="http://schemas.microsoft.com/office/drawing/2014/main" id="{25A8B3B8-45E9-4DBA-A805-E7D883745939}"/>
                </a:ext>
              </a:extLst>
            </p:cNvPr>
            <p:cNvSpPr/>
            <p:nvPr/>
          </p:nvSpPr>
          <p:spPr>
            <a:xfrm>
              <a:off x="5708226" y="478444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65" name="Straight Connector 364">
            <a:extLst>
              <a:ext uri="{FF2B5EF4-FFF2-40B4-BE49-F238E27FC236}">
                <a16:creationId xmlns:a16="http://schemas.microsoft.com/office/drawing/2014/main" id="{3F39781E-EADC-4A35-AB4F-25DDA5514049}"/>
              </a:ext>
            </a:extLst>
          </p:cNvPr>
          <p:cNvCxnSpPr>
            <a:cxnSpLocks/>
          </p:cNvCxnSpPr>
          <p:nvPr/>
        </p:nvCxnSpPr>
        <p:spPr>
          <a:xfrm>
            <a:off x="5204721" y="259231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1228617F-AF73-4308-B58E-AC159462E025}"/>
              </a:ext>
            </a:extLst>
          </p:cNvPr>
          <p:cNvCxnSpPr>
            <a:cxnSpLocks/>
          </p:cNvCxnSpPr>
          <p:nvPr/>
        </p:nvCxnSpPr>
        <p:spPr>
          <a:xfrm>
            <a:off x="5210661" y="3521362"/>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669F12C-0DA1-47BA-BE95-E03648C480B7}"/>
              </a:ext>
            </a:extLst>
          </p:cNvPr>
          <p:cNvCxnSpPr>
            <a:cxnSpLocks/>
          </p:cNvCxnSpPr>
          <p:nvPr/>
        </p:nvCxnSpPr>
        <p:spPr>
          <a:xfrm>
            <a:off x="5057614" y="435966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8" name="Connector: Elbow 367">
            <a:extLst>
              <a:ext uri="{FF2B5EF4-FFF2-40B4-BE49-F238E27FC236}">
                <a16:creationId xmlns:a16="http://schemas.microsoft.com/office/drawing/2014/main" id="{412CBCDF-A3AA-4F98-95D0-4380630E063D}"/>
              </a:ext>
            </a:extLst>
          </p:cNvPr>
          <p:cNvCxnSpPr>
            <a:cxnSpLocks/>
            <a:stCxn id="207" idx="3"/>
          </p:cNvCxnSpPr>
          <p:nvPr/>
        </p:nvCxnSpPr>
        <p:spPr>
          <a:xfrm>
            <a:off x="1024803" y="2122613"/>
            <a:ext cx="4819736" cy="577255"/>
          </a:xfrm>
          <a:prstGeom prst="bentConnector4">
            <a:avLst>
              <a:gd name="adj1" fmla="val 93203"/>
              <a:gd name="adj2" fmla="val 13960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2" name="Connector: Elbow 371">
            <a:extLst>
              <a:ext uri="{FF2B5EF4-FFF2-40B4-BE49-F238E27FC236}">
                <a16:creationId xmlns:a16="http://schemas.microsoft.com/office/drawing/2014/main" id="{CFD57CC2-D50D-4881-959D-8FEA535DEAF9}"/>
              </a:ext>
            </a:extLst>
          </p:cNvPr>
          <p:cNvCxnSpPr>
            <a:cxnSpLocks/>
            <a:stCxn id="207" idx="3"/>
          </p:cNvCxnSpPr>
          <p:nvPr/>
        </p:nvCxnSpPr>
        <p:spPr>
          <a:xfrm>
            <a:off x="1024803" y="2122613"/>
            <a:ext cx="4830713" cy="1467553"/>
          </a:xfrm>
          <a:prstGeom prst="bentConnector4">
            <a:avLst>
              <a:gd name="adj1" fmla="val 92918"/>
              <a:gd name="adj2" fmla="val 11172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8" name="Connector: Elbow 377">
            <a:extLst>
              <a:ext uri="{FF2B5EF4-FFF2-40B4-BE49-F238E27FC236}">
                <a16:creationId xmlns:a16="http://schemas.microsoft.com/office/drawing/2014/main" id="{E104F183-BDA4-412D-94C9-DDFDA9E718A6}"/>
              </a:ext>
            </a:extLst>
          </p:cNvPr>
          <p:cNvCxnSpPr>
            <a:cxnSpLocks/>
            <a:stCxn id="207" idx="3"/>
          </p:cNvCxnSpPr>
          <p:nvPr/>
        </p:nvCxnSpPr>
        <p:spPr>
          <a:xfrm>
            <a:off x="1024803" y="2122613"/>
            <a:ext cx="4831637" cy="2371871"/>
          </a:xfrm>
          <a:prstGeom prst="bentConnector4">
            <a:avLst>
              <a:gd name="adj1" fmla="val 92844"/>
              <a:gd name="adj2" fmla="val 10963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83" name="Cloud 182">
            <a:extLst>
              <a:ext uri="{FF2B5EF4-FFF2-40B4-BE49-F238E27FC236}">
                <a16:creationId xmlns:a16="http://schemas.microsoft.com/office/drawing/2014/main" id="{8F64C1B6-D13B-4BE9-8DB5-216ECE7DB590}"/>
              </a:ext>
            </a:extLst>
          </p:cNvPr>
          <p:cNvSpPr/>
          <p:nvPr/>
        </p:nvSpPr>
        <p:spPr>
          <a:xfrm>
            <a:off x="4172462" y="2164121"/>
            <a:ext cx="1250237" cy="25407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202" name="Cloud 201">
            <a:extLst>
              <a:ext uri="{FF2B5EF4-FFF2-40B4-BE49-F238E27FC236}">
                <a16:creationId xmlns:a16="http://schemas.microsoft.com/office/drawing/2014/main" id="{4EE83256-218A-41D9-BD00-F46C4E79D28C}"/>
              </a:ext>
            </a:extLst>
          </p:cNvPr>
          <p:cNvSpPr/>
          <p:nvPr/>
        </p:nvSpPr>
        <p:spPr>
          <a:xfrm>
            <a:off x="1393209" y="2262564"/>
            <a:ext cx="1323868" cy="24967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387" name="Straight Connector 386">
            <a:extLst>
              <a:ext uri="{FF2B5EF4-FFF2-40B4-BE49-F238E27FC236}">
                <a16:creationId xmlns:a16="http://schemas.microsoft.com/office/drawing/2014/main" id="{3944D5BD-4E50-452E-9E04-8F07D284AD11}"/>
              </a:ext>
            </a:extLst>
          </p:cNvPr>
          <p:cNvCxnSpPr>
            <a:cxnSpLocks/>
          </p:cNvCxnSpPr>
          <p:nvPr/>
        </p:nvCxnSpPr>
        <p:spPr>
          <a:xfrm>
            <a:off x="9059968" y="2350387"/>
            <a:ext cx="972613"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49E6918D-0079-4CD0-A6FD-41894E6C3B29}"/>
              </a:ext>
            </a:extLst>
          </p:cNvPr>
          <p:cNvCxnSpPr>
            <a:cxnSpLocks/>
          </p:cNvCxnSpPr>
          <p:nvPr/>
        </p:nvCxnSpPr>
        <p:spPr>
          <a:xfrm>
            <a:off x="9070945" y="324068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03" name="Rectangle 402">
            <a:extLst>
              <a:ext uri="{FF2B5EF4-FFF2-40B4-BE49-F238E27FC236}">
                <a16:creationId xmlns:a16="http://schemas.microsoft.com/office/drawing/2014/main" id="{6E948AF6-898B-4111-9910-2C1A9A1E1202}"/>
              </a:ext>
            </a:extLst>
          </p:cNvPr>
          <p:cNvSpPr/>
          <p:nvPr/>
        </p:nvSpPr>
        <p:spPr>
          <a:xfrm>
            <a:off x="8421733" y="2144507"/>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6" name="Straight Connector 405">
            <a:extLst>
              <a:ext uri="{FF2B5EF4-FFF2-40B4-BE49-F238E27FC236}">
                <a16:creationId xmlns:a16="http://schemas.microsoft.com/office/drawing/2014/main" id="{4E59F14A-CC4F-495A-9C8D-11D5C84E77FD}"/>
              </a:ext>
            </a:extLst>
          </p:cNvPr>
          <p:cNvCxnSpPr>
            <a:cxnSpLocks/>
          </p:cNvCxnSpPr>
          <p:nvPr/>
        </p:nvCxnSpPr>
        <p:spPr>
          <a:xfrm>
            <a:off x="9015307" y="4145003"/>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12" name="Group 411">
            <a:extLst>
              <a:ext uri="{FF2B5EF4-FFF2-40B4-BE49-F238E27FC236}">
                <a16:creationId xmlns:a16="http://schemas.microsoft.com/office/drawing/2014/main" id="{81648389-B33F-4263-B03A-4FAAACBDEA68}"/>
              </a:ext>
            </a:extLst>
          </p:cNvPr>
          <p:cNvGrpSpPr/>
          <p:nvPr/>
        </p:nvGrpSpPr>
        <p:grpSpPr>
          <a:xfrm>
            <a:off x="8421732" y="2357354"/>
            <a:ext cx="798143" cy="896120"/>
            <a:chOff x="338319" y="2962158"/>
            <a:chExt cx="798143" cy="896120"/>
          </a:xfrm>
        </p:grpSpPr>
        <p:cxnSp>
          <p:nvCxnSpPr>
            <p:cNvPr id="413" name="Connector: Elbow 412">
              <a:extLst>
                <a:ext uri="{FF2B5EF4-FFF2-40B4-BE49-F238E27FC236}">
                  <a16:creationId xmlns:a16="http://schemas.microsoft.com/office/drawing/2014/main" id="{40D2351F-03ED-4921-8D39-F8137B575875}"/>
                </a:ext>
              </a:extLst>
            </p:cNvPr>
            <p:cNvCxnSpPr>
              <a:cxnSpLocks/>
              <a:stCxn id="414" idx="1"/>
            </p:cNvCxnSpPr>
            <p:nvPr/>
          </p:nvCxnSpPr>
          <p:spPr>
            <a:xfrm rot="10800000" flipH="1">
              <a:off x="338319" y="2962158"/>
              <a:ext cx="798143" cy="813493"/>
            </a:xfrm>
            <a:prstGeom prst="bentConnector5">
              <a:avLst>
                <a:gd name="adj1" fmla="val -21554"/>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14" name="Rectangle 413">
              <a:extLst>
                <a:ext uri="{FF2B5EF4-FFF2-40B4-BE49-F238E27FC236}">
                  <a16:creationId xmlns:a16="http://schemas.microsoft.com/office/drawing/2014/main" id="{5308276E-4359-4617-8154-DDDA7EC9809A}"/>
                </a:ext>
              </a:extLst>
            </p:cNvPr>
            <p:cNvSpPr/>
            <p:nvPr/>
          </p:nvSpPr>
          <p:spPr>
            <a:xfrm>
              <a:off x="338320" y="3693022"/>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5" name="Straight Connector 414">
            <a:extLst>
              <a:ext uri="{FF2B5EF4-FFF2-40B4-BE49-F238E27FC236}">
                <a16:creationId xmlns:a16="http://schemas.microsoft.com/office/drawing/2014/main" id="{C6AAB6CC-E771-4010-99D2-88517CA12CD2}"/>
              </a:ext>
            </a:extLst>
          </p:cNvPr>
          <p:cNvCxnSpPr>
            <a:cxnSpLocks/>
          </p:cNvCxnSpPr>
          <p:nvPr/>
        </p:nvCxnSpPr>
        <p:spPr>
          <a:xfrm>
            <a:off x="7910082" y="2463157"/>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7E5A9A2-B04B-410A-BD31-9DF9E2F50BFD}"/>
              </a:ext>
            </a:extLst>
          </p:cNvPr>
          <p:cNvCxnSpPr>
            <a:cxnSpLocks/>
          </p:cNvCxnSpPr>
          <p:nvPr/>
        </p:nvCxnSpPr>
        <p:spPr>
          <a:xfrm>
            <a:off x="7916022" y="3392201"/>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649873E-B225-4EA4-A7E6-943F2B099A6B}"/>
              </a:ext>
            </a:extLst>
          </p:cNvPr>
          <p:cNvCxnSpPr>
            <a:cxnSpLocks/>
          </p:cNvCxnSpPr>
          <p:nvPr/>
        </p:nvCxnSpPr>
        <p:spPr>
          <a:xfrm>
            <a:off x="7762975" y="423050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20" name="Group 419">
            <a:extLst>
              <a:ext uri="{FF2B5EF4-FFF2-40B4-BE49-F238E27FC236}">
                <a16:creationId xmlns:a16="http://schemas.microsoft.com/office/drawing/2014/main" id="{8DDF185D-8C4B-4EE7-8BCA-ED589E7F6B3F}"/>
              </a:ext>
            </a:extLst>
          </p:cNvPr>
          <p:cNvGrpSpPr/>
          <p:nvPr/>
        </p:nvGrpSpPr>
        <p:grpSpPr>
          <a:xfrm>
            <a:off x="6514515" y="1781669"/>
            <a:ext cx="2101302" cy="704844"/>
            <a:chOff x="3863951" y="6010195"/>
            <a:chExt cx="2101302" cy="704844"/>
          </a:xfrm>
        </p:grpSpPr>
        <p:grpSp>
          <p:nvGrpSpPr>
            <p:cNvPr id="421" name="Group 420">
              <a:extLst>
                <a:ext uri="{FF2B5EF4-FFF2-40B4-BE49-F238E27FC236}">
                  <a16:creationId xmlns:a16="http://schemas.microsoft.com/office/drawing/2014/main" id="{4743B4FA-FC81-4DA7-AF0E-B0CDC1027252}"/>
                </a:ext>
              </a:extLst>
            </p:cNvPr>
            <p:cNvGrpSpPr/>
            <p:nvPr/>
          </p:nvGrpSpPr>
          <p:grpSpPr>
            <a:xfrm>
              <a:off x="3863951" y="6010195"/>
              <a:ext cx="1184846" cy="704844"/>
              <a:chOff x="2263747" y="2461196"/>
              <a:chExt cx="1184846" cy="704844"/>
            </a:xfrm>
          </p:grpSpPr>
          <p:cxnSp>
            <p:nvCxnSpPr>
              <p:cNvPr id="424" name="Connector: Elbow 423">
                <a:extLst>
                  <a:ext uri="{FF2B5EF4-FFF2-40B4-BE49-F238E27FC236}">
                    <a16:creationId xmlns:a16="http://schemas.microsoft.com/office/drawing/2014/main" id="{99A8098D-D07B-4F93-BF96-0F5F7C9A4B43}"/>
                  </a:ext>
                </a:extLst>
              </p:cNvPr>
              <p:cNvCxnSpPr>
                <a:cxnSpLocks/>
                <a:stCxn id="425" idx="1"/>
              </p:cNvCxnSpPr>
              <p:nvPr/>
            </p:nvCxnSpPr>
            <p:spPr>
              <a:xfrm rot="10800000" flipV="1">
                <a:off x="2263747" y="2543823"/>
                <a:ext cx="1000088" cy="622217"/>
              </a:xfrm>
              <a:prstGeom prst="bentConnector3">
                <a:avLst>
                  <a:gd name="adj1" fmla="val 771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5" name="Rectangle 424">
                <a:extLst>
                  <a:ext uri="{FF2B5EF4-FFF2-40B4-BE49-F238E27FC236}">
                    <a16:creationId xmlns:a16="http://schemas.microsoft.com/office/drawing/2014/main" id="{3A05144B-9F45-44C0-9EC0-264928444428}"/>
                  </a:ext>
                </a:extLst>
              </p:cNvPr>
              <p:cNvSpPr/>
              <p:nvPr/>
            </p:nvSpPr>
            <p:spPr>
              <a:xfrm>
                <a:off x="3263835" y="2461196"/>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22" name="Connector: Elbow 421">
              <a:extLst>
                <a:ext uri="{FF2B5EF4-FFF2-40B4-BE49-F238E27FC236}">
                  <a16:creationId xmlns:a16="http://schemas.microsoft.com/office/drawing/2014/main" id="{0B1CB481-EF78-4FC6-8957-E9956E0AA3EF}"/>
                </a:ext>
              </a:extLst>
            </p:cNvPr>
            <p:cNvCxnSpPr>
              <a:cxnSpLocks/>
              <a:stCxn id="425" idx="1"/>
              <a:endCxn id="423" idx="1"/>
            </p:cNvCxnSpPr>
            <p:nvPr/>
          </p:nvCxnSpPr>
          <p:spPr>
            <a:xfrm rot="10800000" flipH="1" flipV="1">
              <a:off x="4864039" y="6092822"/>
              <a:ext cx="916456" cy="349485"/>
            </a:xfrm>
            <a:prstGeom prst="bentConnector3">
              <a:avLst>
                <a:gd name="adj1" fmla="val 816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3" name="Rectangle 422">
              <a:extLst>
                <a:ext uri="{FF2B5EF4-FFF2-40B4-BE49-F238E27FC236}">
                  <a16:creationId xmlns:a16="http://schemas.microsoft.com/office/drawing/2014/main" id="{D1BE2F4F-9F73-462B-A533-143B386EDDFD}"/>
                </a:ext>
              </a:extLst>
            </p:cNvPr>
            <p:cNvSpPr/>
            <p:nvPr/>
          </p:nvSpPr>
          <p:spPr>
            <a:xfrm>
              <a:off x="5780495" y="6359680"/>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34" name="Connector: Elbow 433">
            <a:extLst>
              <a:ext uri="{FF2B5EF4-FFF2-40B4-BE49-F238E27FC236}">
                <a16:creationId xmlns:a16="http://schemas.microsoft.com/office/drawing/2014/main" id="{C5E2DE02-5CC1-432B-8E38-40109300172E}"/>
              </a:ext>
            </a:extLst>
          </p:cNvPr>
          <p:cNvCxnSpPr>
            <a:cxnSpLocks/>
          </p:cNvCxnSpPr>
          <p:nvPr/>
        </p:nvCxnSpPr>
        <p:spPr>
          <a:xfrm rot="10800000" flipH="1">
            <a:off x="8359453" y="3241690"/>
            <a:ext cx="798143" cy="813493"/>
          </a:xfrm>
          <a:prstGeom prst="bentConnector5">
            <a:avLst>
              <a:gd name="adj1" fmla="val -18011"/>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35" name="Connector: Elbow 434">
            <a:extLst>
              <a:ext uri="{FF2B5EF4-FFF2-40B4-BE49-F238E27FC236}">
                <a16:creationId xmlns:a16="http://schemas.microsoft.com/office/drawing/2014/main" id="{BEC9799C-D417-45C3-9ADA-E563ED1AA2C8}"/>
              </a:ext>
            </a:extLst>
          </p:cNvPr>
          <p:cNvCxnSpPr>
            <a:cxnSpLocks/>
            <a:stCxn id="254" idx="1"/>
          </p:cNvCxnSpPr>
          <p:nvPr/>
        </p:nvCxnSpPr>
        <p:spPr>
          <a:xfrm rot="10800000">
            <a:off x="9231778" y="4151969"/>
            <a:ext cx="1922915" cy="691440"/>
          </a:xfrm>
          <a:prstGeom prst="bentConnector3">
            <a:avLst>
              <a:gd name="adj1" fmla="val 872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44" name="Connector: Elbow 443">
            <a:extLst>
              <a:ext uri="{FF2B5EF4-FFF2-40B4-BE49-F238E27FC236}">
                <a16:creationId xmlns:a16="http://schemas.microsoft.com/office/drawing/2014/main" id="{5624A54A-29AB-4E95-8882-A73AFE712D2F}"/>
              </a:ext>
            </a:extLst>
          </p:cNvPr>
          <p:cNvCxnSpPr>
            <a:cxnSpLocks/>
            <a:stCxn id="207" idx="3"/>
          </p:cNvCxnSpPr>
          <p:nvPr/>
        </p:nvCxnSpPr>
        <p:spPr>
          <a:xfrm>
            <a:off x="1024803" y="2122613"/>
            <a:ext cx="7525097" cy="448094"/>
          </a:xfrm>
          <a:prstGeom prst="bentConnector4">
            <a:avLst>
              <a:gd name="adj1" fmla="val 94796"/>
              <a:gd name="adj2" fmla="val 15101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9" name="Connector: Elbow 448">
            <a:extLst>
              <a:ext uri="{FF2B5EF4-FFF2-40B4-BE49-F238E27FC236}">
                <a16:creationId xmlns:a16="http://schemas.microsoft.com/office/drawing/2014/main" id="{31930964-3681-4DB4-94BD-E2D3A8783D2A}"/>
              </a:ext>
            </a:extLst>
          </p:cNvPr>
          <p:cNvCxnSpPr>
            <a:cxnSpLocks/>
            <a:stCxn id="207" idx="3"/>
          </p:cNvCxnSpPr>
          <p:nvPr/>
        </p:nvCxnSpPr>
        <p:spPr>
          <a:xfrm>
            <a:off x="1024803" y="2122613"/>
            <a:ext cx="7536074" cy="1338392"/>
          </a:xfrm>
          <a:prstGeom prst="bentConnector4">
            <a:avLst>
              <a:gd name="adj1" fmla="val 94606"/>
              <a:gd name="adj2" fmla="val 11355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55" name="Connector: Elbow 454">
            <a:extLst>
              <a:ext uri="{FF2B5EF4-FFF2-40B4-BE49-F238E27FC236}">
                <a16:creationId xmlns:a16="http://schemas.microsoft.com/office/drawing/2014/main" id="{74C3D046-6562-4B0F-99B4-552EC35B3370}"/>
              </a:ext>
            </a:extLst>
          </p:cNvPr>
          <p:cNvCxnSpPr>
            <a:cxnSpLocks/>
            <a:stCxn id="207" idx="3"/>
          </p:cNvCxnSpPr>
          <p:nvPr/>
        </p:nvCxnSpPr>
        <p:spPr>
          <a:xfrm>
            <a:off x="1024803" y="2122613"/>
            <a:ext cx="7536998" cy="2242710"/>
          </a:xfrm>
          <a:prstGeom prst="bentConnector4">
            <a:avLst>
              <a:gd name="adj1" fmla="val 94600"/>
              <a:gd name="adj2" fmla="val 11019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07" name="Cloud 106">
            <a:extLst>
              <a:ext uri="{FF2B5EF4-FFF2-40B4-BE49-F238E27FC236}">
                <a16:creationId xmlns:a16="http://schemas.microsoft.com/office/drawing/2014/main" id="{EE3B0C07-CB16-4937-A2B9-5F091CAFDE12}"/>
              </a:ext>
            </a:extLst>
          </p:cNvPr>
          <p:cNvSpPr/>
          <p:nvPr/>
        </p:nvSpPr>
        <p:spPr>
          <a:xfrm>
            <a:off x="9531583" y="2213780"/>
            <a:ext cx="1323868" cy="245385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88" name="Cloud 87">
            <a:extLst>
              <a:ext uri="{FF2B5EF4-FFF2-40B4-BE49-F238E27FC236}">
                <a16:creationId xmlns:a16="http://schemas.microsoft.com/office/drawing/2014/main" id="{F7B8C737-3718-4FD7-9944-DF284FFA438A}"/>
              </a:ext>
            </a:extLst>
          </p:cNvPr>
          <p:cNvSpPr/>
          <p:nvPr/>
        </p:nvSpPr>
        <p:spPr>
          <a:xfrm>
            <a:off x="6764515" y="2244643"/>
            <a:ext cx="1323868" cy="24602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pic>
        <p:nvPicPr>
          <p:cNvPr id="150" name="Picture 149">
            <a:extLst>
              <a:ext uri="{FF2B5EF4-FFF2-40B4-BE49-F238E27FC236}">
                <a16:creationId xmlns:a16="http://schemas.microsoft.com/office/drawing/2014/main" id="{48D48768-4C49-4240-8CF8-A2441D65F132}"/>
              </a:ext>
            </a:extLst>
          </p:cNvPr>
          <p:cNvPicPr>
            <a:picLocks noChangeAspect="1"/>
          </p:cNvPicPr>
          <p:nvPr/>
        </p:nvPicPr>
        <p:blipFill>
          <a:blip r:embed="rId2"/>
          <a:stretch>
            <a:fillRect/>
          </a:stretch>
        </p:blipFill>
        <p:spPr>
          <a:xfrm>
            <a:off x="10027118" y="170873"/>
            <a:ext cx="2070140" cy="1269426"/>
          </a:xfrm>
          <a:prstGeom prst="rect">
            <a:avLst/>
          </a:prstGeom>
        </p:spPr>
      </p:pic>
      <p:cxnSp>
        <p:nvCxnSpPr>
          <p:cNvPr id="161" name="Straight Connector 74">
            <a:extLst>
              <a:ext uri="{FF2B5EF4-FFF2-40B4-BE49-F238E27FC236}">
                <a16:creationId xmlns:a16="http://schemas.microsoft.com/office/drawing/2014/main" id="{40CEAB0A-9CF0-4C1C-8F65-88DAFDCB4126}"/>
              </a:ext>
            </a:extLst>
          </p:cNvPr>
          <p:cNvCxnSpPr>
            <a:cxnSpLocks/>
          </p:cNvCxnSpPr>
          <p:nvPr/>
        </p:nvCxnSpPr>
        <p:spPr>
          <a:xfrm flipV="1">
            <a:off x="1020481" y="2916185"/>
            <a:ext cx="2581461" cy="208908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74">
            <a:extLst>
              <a:ext uri="{FF2B5EF4-FFF2-40B4-BE49-F238E27FC236}">
                <a16:creationId xmlns:a16="http://schemas.microsoft.com/office/drawing/2014/main" id="{244077AA-F9BA-4FC9-BBA9-42AE201DF784}"/>
              </a:ext>
            </a:extLst>
          </p:cNvPr>
          <p:cNvCxnSpPr>
            <a:cxnSpLocks/>
          </p:cNvCxnSpPr>
          <p:nvPr/>
        </p:nvCxnSpPr>
        <p:spPr>
          <a:xfrm flipV="1">
            <a:off x="1020481" y="2830830"/>
            <a:ext cx="5234487" cy="2174435"/>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74">
            <a:extLst>
              <a:ext uri="{FF2B5EF4-FFF2-40B4-BE49-F238E27FC236}">
                <a16:creationId xmlns:a16="http://schemas.microsoft.com/office/drawing/2014/main" id="{7645F628-C517-429E-8B72-36D7A6B2EC76}"/>
              </a:ext>
            </a:extLst>
          </p:cNvPr>
          <p:cNvCxnSpPr>
            <a:cxnSpLocks/>
          </p:cNvCxnSpPr>
          <p:nvPr/>
        </p:nvCxnSpPr>
        <p:spPr>
          <a:xfrm flipV="1">
            <a:off x="1020481" y="2689375"/>
            <a:ext cx="7939848" cy="231589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E2CEE95-8FD1-46A9-8D16-7942FDEDB871}"/>
              </a:ext>
            </a:extLst>
          </p:cNvPr>
          <p:cNvSpPr txBox="1"/>
          <p:nvPr/>
        </p:nvSpPr>
        <p:spPr>
          <a:xfrm>
            <a:off x="10859570" y="137534"/>
            <a:ext cx="682799" cy="461665"/>
          </a:xfrm>
          <a:prstGeom prst="rect">
            <a:avLst/>
          </a:prstGeom>
          <a:noFill/>
        </p:spPr>
        <p:txBody>
          <a:bodyPr wrap="square" rtlCol="0">
            <a:spAutoFit/>
          </a:bodyPr>
          <a:lstStyle/>
          <a:p>
            <a:r>
              <a:rPr lang="en-US" sz="2400" b="1" dirty="0"/>
              <a:t>SFF</a:t>
            </a:r>
          </a:p>
        </p:txBody>
      </p:sp>
      <p:sp>
        <p:nvSpPr>
          <p:cNvPr id="298" name="Rectangle 297">
            <a:extLst>
              <a:ext uri="{FF2B5EF4-FFF2-40B4-BE49-F238E27FC236}">
                <a16:creationId xmlns:a16="http://schemas.microsoft.com/office/drawing/2014/main" id="{0D7F0CFA-3B50-4FDE-888C-AFAD515825C4}"/>
              </a:ext>
            </a:extLst>
          </p:cNvPr>
          <p:cNvSpPr/>
          <p:nvPr/>
        </p:nvSpPr>
        <p:spPr>
          <a:xfrm>
            <a:off x="2999200" y="4024823"/>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5" name="Rectangle 294">
            <a:extLst>
              <a:ext uri="{FF2B5EF4-FFF2-40B4-BE49-F238E27FC236}">
                <a16:creationId xmlns:a16="http://schemas.microsoft.com/office/drawing/2014/main" id="{C7966A9F-F558-4F7F-B304-807A5F4BF594}"/>
              </a:ext>
            </a:extLst>
          </p:cNvPr>
          <p:cNvSpPr/>
          <p:nvPr/>
        </p:nvSpPr>
        <p:spPr>
          <a:xfrm>
            <a:off x="3000625" y="3130709"/>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4" name="Rectangle 293">
            <a:extLst>
              <a:ext uri="{FF2B5EF4-FFF2-40B4-BE49-F238E27FC236}">
                <a16:creationId xmlns:a16="http://schemas.microsoft.com/office/drawing/2014/main" id="{662853C8-07A9-48C0-83F5-422E535BC209}"/>
              </a:ext>
            </a:extLst>
          </p:cNvPr>
          <p:cNvSpPr/>
          <p:nvPr/>
        </p:nvSpPr>
        <p:spPr>
          <a:xfrm>
            <a:off x="2989715" y="2164121"/>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0" name="Rectangle 299">
            <a:extLst>
              <a:ext uri="{FF2B5EF4-FFF2-40B4-BE49-F238E27FC236}">
                <a16:creationId xmlns:a16="http://schemas.microsoft.com/office/drawing/2014/main" id="{94223065-91A6-4A13-A8BB-556C68E38BE1}"/>
              </a:ext>
            </a:extLst>
          </p:cNvPr>
          <p:cNvSpPr/>
          <p:nvPr/>
        </p:nvSpPr>
        <p:spPr>
          <a:xfrm>
            <a:off x="5669725" y="3983171"/>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1" name="Rectangle 300">
            <a:extLst>
              <a:ext uri="{FF2B5EF4-FFF2-40B4-BE49-F238E27FC236}">
                <a16:creationId xmlns:a16="http://schemas.microsoft.com/office/drawing/2014/main" id="{AB9A6624-3B7C-40CC-816F-081434E5144C}"/>
              </a:ext>
            </a:extLst>
          </p:cNvPr>
          <p:cNvSpPr/>
          <p:nvPr/>
        </p:nvSpPr>
        <p:spPr>
          <a:xfrm>
            <a:off x="5661723" y="3089057"/>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2" name="Rectangle 301">
            <a:extLst>
              <a:ext uri="{FF2B5EF4-FFF2-40B4-BE49-F238E27FC236}">
                <a16:creationId xmlns:a16="http://schemas.microsoft.com/office/drawing/2014/main" id="{69DB4E5B-424B-41E2-869D-CA143D8F2DAC}"/>
              </a:ext>
            </a:extLst>
          </p:cNvPr>
          <p:cNvSpPr/>
          <p:nvPr/>
        </p:nvSpPr>
        <p:spPr>
          <a:xfrm>
            <a:off x="5650813" y="2180658"/>
            <a:ext cx="87467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2" name="Rectangle 381">
            <a:extLst>
              <a:ext uri="{FF2B5EF4-FFF2-40B4-BE49-F238E27FC236}">
                <a16:creationId xmlns:a16="http://schemas.microsoft.com/office/drawing/2014/main" id="{B1CB8C42-ACF7-470B-A526-C2C55887CBC3}"/>
              </a:ext>
            </a:extLst>
          </p:cNvPr>
          <p:cNvSpPr/>
          <p:nvPr/>
        </p:nvSpPr>
        <p:spPr>
          <a:xfrm>
            <a:off x="8375086" y="3854010"/>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3" name="Rectangle 382">
            <a:extLst>
              <a:ext uri="{FF2B5EF4-FFF2-40B4-BE49-F238E27FC236}">
                <a16:creationId xmlns:a16="http://schemas.microsoft.com/office/drawing/2014/main" id="{18B19525-EE22-42A2-AE8B-6EEF98840F44}"/>
              </a:ext>
            </a:extLst>
          </p:cNvPr>
          <p:cNvSpPr/>
          <p:nvPr/>
        </p:nvSpPr>
        <p:spPr>
          <a:xfrm>
            <a:off x="8367084" y="2959896"/>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4" name="Rectangle 383">
            <a:extLst>
              <a:ext uri="{FF2B5EF4-FFF2-40B4-BE49-F238E27FC236}">
                <a16:creationId xmlns:a16="http://schemas.microsoft.com/office/drawing/2014/main" id="{58E45F55-4466-461A-AE83-F3A2A3D7D6CD}"/>
              </a:ext>
            </a:extLst>
          </p:cNvPr>
          <p:cNvSpPr/>
          <p:nvPr/>
        </p:nvSpPr>
        <p:spPr>
          <a:xfrm>
            <a:off x="8356174" y="1993308"/>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5" name="TextBox 4">
            <a:extLst>
              <a:ext uri="{FF2B5EF4-FFF2-40B4-BE49-F238E27FC236}">
                <a16:creationId xmlns:a16="http://schemas.microsoft.com/office/drawing/2014/main" id="{2232FE2D-66AB-4516-B4A3-56DD12A5DACE}"/>
              </a:ext>
            </a:extLst>
          </p:cNvPr>
          <p:cNvSpPr txBox="1"/>
          <p:nvPr/>
        </p:nvSpPr>
        <p:spPr>
          <a:xfrm>
            <a:off x="354235" y="5285692"/>
            <a:ext cx="1127296" cy="1477328"/>
          </a:xfrm>
          <a:prstGeom prst="rect">
            <a:avLst/>
          </a:prstGeom>
          <a:noFill/>
        </p:spPr>
        <p:txBody>
          <a:bodyPr wrap="none" rtlCol="0">
            <a:spAutoFit/>
          </a:bodyPr>
          <a:lstStyle/>
          <a:p>
            <a:pPr algn="r"/>
            <a:r>
              <a:rPr lang="en-US" b="1" dirty="0"/>
              <a:t>Cycle</a:t>
            </a:r>
          </a:p>
          <a:p>
            <a:pPr algn="r"/>
            <a:r>
              <a:rPr lang="en-US" b="1" dirty="0">
                <a:solidFill>
                  <a:schemeClr val="accent6">
                    <a:lumMod val="75000"/>
                  </a:schemeClr>
                </a:solidFill>
              </a:rPr>
              <a:t>SCANIN</a:t>
            </a:r>
          </a:p>
          <a:p>
            <a:pPr algn="r"/>
            <a:r>
              <a:rPr lang="en-US" b="1" dirty="0">
                <a:solidFill>
                  <a:schemeClr val="accent6">
                    <a:lumMod val="50000"/>
                  </a:schemeClr>
                </a:solidFill>
              </a:rPr>
              <a:t>SCANOUT</a:t>
            </a:r>
          </a:p>
          <a:p>
            <a:pPr algn="r"/>
            <a:r>
              <a:rPr lang="en-US" b="1" dirty="0">
                <a:solidFill>
                  <a:schemeClr val="accent4">
                    <a:lumMod val="75000"/>
                  </a:schemeClr>
                </a:solidFill>
              </a:rPr>
              <a:t>TC</a:t>
            </a:r>
          </a:p>
          <a:p>
            <a:pPr algn="r"/>
            <a:r>
              <a:rPr lang="en-US" b="1" dirty="0">
                <a:solidFill>
                  <a:schemeClr val="bg1">
                    <a:lumMod val="50000"/>
                  </a:schemeClr>
                </a:solidFill>
              </a:rPr>
              <a:t>CLOCK</a:t>
            </a:r>
          </a:p>
        </p:txBody>
      </p:sp>
      <p:sp>
        <p:nvSpPr>
          <p:cNvPr id="99" name="TextBox 98">
            <a:extLst>
              <a:ext uri="{FF2B5EF4-FFF2-40B4-BE49-F238E27FC236}">
                <a16:creationId xmlns:a16="http://schemas.microsoft.com/office/drawing/2014/main" id="{7DFB49B8-BE34-4551-849A-083F8A5996F9}"/>
              </a:ext>
            </a:extLst>
          </p:cNvPr>
          <p:cNvSpPr txBox="1"/>
          <p:nvPr/>
        </p:nvSpPr>
        <p:spPr>
          <a:xfrm>
            <a:off x="343007" y="4828559"/>
            <a:ext cx="730658" cy="369332"/>
          </a:xfrm>
          <a:prstGeom prst="rect">
            <a:avLst/>
          </a:prstGeom>
          <a:noFill/>
        </p:spPr>
        <p:txBody>
          <a:bodyPr wrap="none" lIns="0" tIns="0" rIns="0" bIns="0" rtlCol="0" anchor="ctr">
            <a:noAutofit/>
          </a:bodyPr>
          <a:lstStyle/>
          <a:p>
            <a:r>
              <a:rPr lang="en-US" b="1" dirty="0">
                <a:solidFill>
                  <a:schemeClr val="bg1">
                    <a:lumMod val="50000"/>
                  </a:schemeClr>
                </a:solidFill>
              </a:rPr>
              <a:t>CLOCK</a:t>
            </a:r>
          </a:p>
        </p:txBody>
      </p:sp>
      <p:cxnSp>
        <p:nvCxnSpPr>
          <p:cNvPr id="9" name="Straight Connector 8">
            <a:extLst>
              <a:ext uri="{FF2B5EF4-FFF2-40B4-BE49-F238E27FC236}">
                <a16:creationId xmlns:a16="http://schemas.microsoft.com/office/drawing/2014/main" id="{6D68833A-B0B7-455B-809E-91A4E2BF6862}"/>
              </a:ext>
            </a:extLst>
          </p:cNvPr>
          <p:cNvCxnSpPr/>
          <p:nvPr/>
        </p:nvCxnSpPr>
        <p:spPr>
          <a:xfrm>
            <a:off x="1455612"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DD1C6B4-38D8-47AB-97B3-9999DF0D1785}"/>
              </a:ext>
            </a:extLst>
          </p:cNvPr>
          <p:cNvSpPr txBox="1"/>
          <p:nvPr/>
        </p:nvSpPr>
        <p:spPr>
          <a:xfrm>
            <a:off x="1515823" y="5583492"/>
            <a:ext cx="3980003" cy="369332"/>
          </a:xfrm>
          <a:prstGeom prst="rect">
            <a:avLst/>
          </a:prstGeom>
          <a:noFill/>
        </p:spPr>
        <p:txBody>
          <a:bodyPr wrap="square" rtlCol="0">
            <a:spAutoFit/>
          </a:bodyPr>
          <a:lstStyle/>
          <a:p>
            <a:r>
              <a:rPr lang="en-US" b="1" dirty="0">
                <a:solidFill>
                  <a:schemeClr val="accent6">
                    <a:lumMod val="75000"/>
                  </a:schemeClr>
                </a:solidFill>
              </a:rPr>
              <a:t>A1   B1</a:t>
            </a:r>
          </a:p>
        </p:txBody>
      </p:sp>
      <p:cxnSp>
        <p:nvCxnSpPr>
          <p:cNvPr id="103" name="Straight Connector 102">
            <a:extLst>
              <a:ext uri="{FF2B5EF4-FFF2-40B4-BE49-F238E27FC236}">
                <a16:creationId xmlns:a16="http://schemas.microsoft.com/office/drawing/2014/main" id="{02A1E233-BAE0-4F87-86B4-D27798E3A3DE}"/>
              </a:ext>
            </a:extLst>
          </p:cNvPr>
          <p:cNvCxnSpPr/>
          <p:nvPr/>
        </p:nvCxnSpPr>
        <p:spPr>
          <a:xfrm>
            <a:off x="5354651" y="557686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446FC48C-2557-40E8-A6FD-10F2C376CDE8}"/>
              </a:ext>
            </a:extLst>
          </p:cNvPr>
          <p:cNvCxnSpPr>
            <a:cxnSpLocks/>
          </p:cNvCxnSpPr>
          <p:nvPr/>
        </p:nvCxnSpPr>
        <p:spPr>
          <a:xfrm flipH="1" flipV="1">
            <a:off x="485342" y="5640619"/>
            <a:ext cx="11655159" cy="444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EC820BB1-7D80-4CD7-93B1-3D5204170932}"/>
              </a:ext>
            </a:extLst>
          </p:cNvPr>
          <p:cNvSpPr txBox="1"/>
          <p:nvPr/>
        </p:nvSpPr>
        <p:spPr>
          <a:xfrm>
            <a:off x="1538380" y="5320298"/>
            <a:ext cx="3777348" cy="369332"/>
          </a:xfrm>
          <a:prstGeom prst="rect">
            <a:avLst/>
          </a:prstGeom>
          <a:noFill/>
        </p:spPr>
        <p:txBody>
          <a:bodyPr wrap="square" rtlCol="0">
            <a:spAutoFit/>
          </a:bodyPr>
          <a:lstStyle/>
          <a:p>
            <a:r>
              <a:rPr lang="en-US" b="1" dirty="0"/>
              <a:t>1      2</a:t>
            </a:r>
          </a:p>
        </p:txBody>
      </p:sp>
      <p:sp>
        <p:nvSpPr>
          <p:cNvPr id="112" name="TextBox 111">
            <a:extLst>
              <a:ext uri="{FF2B5EF4-FFF2-40B4-BE49-F238E27FC236}">
                <a16:creationId xmlns:a16="http://schemas.microsoft.com/office/drawing/2014/main" id="{197197E1-FFA3-487D-A02E-0ECF77BB7E1F}"/>
              </a:ext>
            </a:extLst>
          </p:cNvPr>
          <p:cNvSpPr txBox="1"/>
          <p:nvPr/>
        </p:nvSpPr>
        <p:spPr>
          <a:xfrm>
            <a:off x="1527978" y="6111075"/>
            <a:ext cx="3777348" cy="369332"/>
          </a:xfrm>
          <a:prstGeom prst="rect">
            <a:avLst/>
          </a:prstGeom>
          <a:noFill/>
        </p:spPr>
        <p:txBody>
          <a:bodyPr wrap="square" rtlCol="0">
            <a:spAutoFit/>
          </a:bodyPr>
          <a:lstStyle/>
          <a:p>
            <a:r>
              <a:rPr lang="en-US" b="1" dirty="0">
                <a:solidFill>
                  <a:schemeClr val="accent4">
                    <a:lumMod val="75000"/>
                  </a:schemeClr>
                </a:solidFill>
              </a:rPr>
              <a:t>0      0</a:t>
            </a:r>
          </a:p>
        </p:txBody>
      </p:sp>
      <p:sp>
        <p:nvSpPr>
          <p:cNvPr id="114" name="TextBox 113">
            <a:extLst>
              <a:ext uri="{FF2B5EF4-FFF2-40B4-BE49-F238E27FC236}">
                <a16:creationId xmlns:a16="http://schemas.microsoft.com/office/drawing/2014/main" id="{2E23AD9E-F07D-440F-B197-6D523AFA728F}"/>
              </a:ext>
            </a:extLst>
          </p:cNvPr>
          <p:cNvSpPr txBox="1"/>
          <p:nvPr/>
        </p:nvSpPr>
        <p:spPr>
          <a:xfrm>
            <a:off x="1527978" y="5839690"/>
            <a:ext cx="3777348" cy="369332"/>
          </a:xfrm>
          <a:prstGeom prst="rect">
            <a:avLst/>
          </a:prstGeom>
          <a:noFill/>
        </p:spPr>
        <p:txBody>
          <a:bodyPr wrap="square" rtlCol="0">
            <a:spAutoFit/>
          </a:bodyPr>
          <a:lstStyle/>
          <a:p>
            <a:r>
              <a:rPr lang="en-US" b="1" dirty="0">
                <a:solidFill>
                  <a:schemeClr val="accent6">
                    <a:lumMod val="50000"/>
                  </a:schemeClr>
                </a:solidFill>
              </a:rPr>
              <a:t>X      </a:t>
            </a:r>
            <a:r>
              <a:rPr lang="en-US" b="1" dirty="0" err="1">
                <a:solidFill>
                  <a:schemeClr val="accent6">
                    <a:lumMod val="50000"/>
                  </a:schemeClr>
                </a:solidFill>
              </a:rPr>
              <a:t>X</a:t>
            </a:r>
            <a:endParaRPr lang="en-US" b="1" dirty="0">
              <a:solidFill>
                <a:schemeClr val="accent6">
                  <a:lumMod val="50000"/>
                </a:schemeClr>
              </a:solidFill>
            </a:endParaRPr>
          </a:p>
        </p:txBody>
      </p:sp>
      <p:sp>
        <p:nvSpPr>
          <p:cNvPr id="115" name="TextBox 114">
            <a:extLst>
              <a:ext uri="{FF2B5EF4-FFF2-40B4-BE49-F238E27FC236}">
                <a16:creationId xmlns:a16="http://schemas.microsoft.com/office/drawing/2014/main" id="{D77E5889-6AF6-488F-81C5-4D17F085A01B}"/>
              </a:ext>
            </a:extLst>
          </p:cNvPr>
          <p:cNvSpPr txBox="1"/>
          <p:nvPr/>
        </p:nvSpPr>
        <p:spPr>
          <a:xfrm>
            <a:off x="1518686" y="6396542"/>
            <a:ext cx="3777348" cy="369332"/>
          </a:xfrm>
          <a:prstGeom prst="rect">
            <a:avLst/>
          </a:prstGeom>
          <a:noFill/>
        </p:spPr>
        <p:txBody>
          <a:bodyPr wrap="square" rtlCol="0">
            <a:spAutoFit/>
          </a:bodyPr>
          <a:lstStyle/>
          <a:p>
            <a:r>
              <a:rPr lang="en-US" b="1" dirty="0">
                <a:solidFill>
                  <a:schemeClr val="bg1">
                    <a:lumMod val="50000"/>
                  </a:schemeClr>
                </a:solidFill>
              </a:rPr>
              <a:t>P      </a:t>
            </a:r>
            <a:r>
              <a:rPr lang="en-US" b="1" dirty="0" err="1">
                <a:solidFill>
                  <a:schemeClr val="bg1">
                    <a:lumMod val="50000"/>
                  </a:schemeClr>
                </a:solidFill>
              </a:rPr>
              <a:t>P</a:t>
            </a:r>
            <a:endParaRPr lang="en-US" b="1" dirty="0">
              <a:solidFill>
                <a:schemeClr val="bg1">
                  <a:lumMod val="50000"/>
                </a:schemeClr>
              </a:solidFill>
            </a:endParaRPr>
          </a:p>
        </p:txBody>
      </p:sp>
      <p:sp>
        <p:nvSpPr>
          <p:cNvPr id="17" name="TextBox 16">
            <a:extLst>
              <a:ext uri="{FF2B5EF4-FFF2-40B4-BE49-F238E27FC236}">
                <a16:creationId xmlns:a16="http://schemas.microsoft.com/office/drawing/2014/main" id="{3465AC4F-2A29-4DF6-97BC-FA843B1B26D2}"/>
              </a:ext>
            </a:extLst>
          </p:cNvPr>
          <p:cNvSpPr txBox="1"/>
          <p:nvPr/>
        </p:nvSpPr>
        <p:spPr>
          <a:xfrm>
            <a:off x="2137235" y="5080865"/>
            <a:ext cx="2168607" cy="369332"/>
          </a:xfrm>
          <a:prstGeom prst="rect">
            <a:avLst/>
          </a:prstGeom>
          <a:noFill/>
        </p:spPr>
        <p:txBody>
          <a:bodyPr wrap="none" rtlCol="0">
            <a:spAutoFit/>
          </a:bodyPr>
          <a:lstStyle/>
          <a:p>
            <a:r>
              <a:rPr lang="en-US" b="1" i="1" dirty="0">
                <a:solidFill>
                  <a:schemeClr val="accent6">
                    <a:lumMod val="75000"/>
                  </a:schemeClr>
                </a:solidFill>
              </a:rPr>
              <a:t>Shift</a:t>
            </a:r>
            <a:r>
              <a:rPr lang="en-US" i="1" dirty="0"/>
              <a:t> (Load Pattern 1)</a:t>
            </a:r>
          </a:p>
        </p:txBody>
      </p:sp>
      <p:sp>
        <p:nvSpPr>
          <p:cNvPr id="127" name="TextBox 126">
            <a:extLst>
              <a:ext uri="{FF2B5EF4-FFF2-40B4-BE49-F238E27FC236}">
                <a16:creationId xmlns:a16="http://schemas.microsoft.com/office/drawing/2014/main" id="{5E2370F2-357C-405F-A6B0-5747741534F9}"/>
              </a:ext>
            </a:extLst>
          </p:cNvPr>
          <p:cNvSpPr txBox="1"/>
          <p:nvPr/>
        </p:nvSpPr>
        <p:spPr>
          <a:xfrm>
            <a:off x="523841" y="907254"/>
            <a:ext cx="9451242" cy="492443"/>
          </a:xfrm>
          <a:prstGeom prst="rect">
            <a:avLst/>
          </a:prstGeom>
          <a:noFill/>
        </p:spPr>
        <p:txBody>
          <a:bodyPr wrap="none" rtlCol="0">
            <a:spAutoFit/>
          </a:bodyPr>
          <a:lstStyle/>
          <a:p>
            <a:r>
              <a:rPr lang="en-US" sz="2600" b="1" dirty="0"/>
              <a:t>Pattern 1, Step 1: </a:t>
            </a:r>
            <a:r>
              <a:rPr lang="en-US" sz="2600" b="1" dirty="0">
                <a:solidFill>
                  <a:schemeClr val="accent6">
                    <a:lumMod val="75000"/>
                  </a:schemeClr>
                </a:solidFill>
              </a:rPr>
              <a:t>Enable Test Mode, Scan Chains Load Test Stimulus</a:t>
            </a:r>
          </a:p>
        </p:txBody>
      </p:sp>
      <p:sp>
        <p:nvSpPr>
          <p:cNvPr id="140" name="Title 1">
            <a:extLst>
              <a:ext uri="{FF2B5EF4-FFF2-40B4-BE49-F238E27FC236}">
                <a16:creationId xmlns:a16="http://schemas.microsoft.com/office/drawing/2014/main" id="{D435EFDA-01E5-469E-AD48-5B1573BFF334}"/>
              </a:ext>
            </a:extLst>
          </p:cNvPr>
          <p:cNvSpPr>
            <a:spLocks noGrp="1"/>
          </p:cNvSpPr>
          <p:nvPr>
            <p:ph type="title"/>
          </p:nvPr>
        </p:nvSpPr>
        <p:spPr>
          <a:xfrm>
            <a:off x="838199" y="136366"/>
            <a:ext cx="10515600" cy="781615"/>
          </a:xfrm>
        </p:spPr>
        <p:txBody>
          <a:bodyPr/>
          <a:lstStyle/>
          <a:p>
            <a:r>
              <a:rPr lang="en-US" dirty="0"/>
              <a:t>Applying Tests through Scan Chains</a:t>
            </a:r>
          </a:p>
        </p:txBody>
      </p:sp>
      <p:sp>
        <p:nvSpPr>
          <p:cNvPr id="147" name="TextBox 146">
            <a:extLst>
              <a:ext uri="{FF2B5EF4-FFF2-40B4-BE49-F238E27FC236}">
                <a16:creationId xmlns:a16="http://schemas.microsoft.com/office/drawing/2014/main" id="{0C8E631A-D6EA-479D-971A-6BE5C8FEC67D}"/>
              </a:ext>
            </a:extLst>
          </p:cNvPr>
          <p:cNvSpPr txBox="1"/>
          <p:nvPr/>
        </p:nvSpPr>
        <p:spPr>
          <a:xfrm>
            <a:off x="3163564" y="3381000"/>
            <a:ext cx="585417" cy="523220"/>
          </a:xfrm>
          <a:prstGeom prst="rect">
            <a:avLst/>
          </a:prstGeom>
          <a:noFill/>
        </p:spPr>
        <p:txBody>
          <a:bodyPr wrap="none" rtlCol="0">
            <a:spAutoFit/>
          </a:bodyPr>
          <a:lstStyle/>
          <a:p>
            <a:r>
              <a:rPr lang="en-US" sz="2800" b="1" dirty="0">
                <a:solidFill>
                  <a:schemeClr val="accent6">
                    <a:lumMod val="75000"/>
                  </a:schemeClr>
                </a:solidFill>
              </a:rPr>
              <a:t>A1</a:t>
            </a:r>
          </a:p>
        </p:txBody>
      </p:sp>
      <p:sp>
        <p:nvSpPr>
          <p:cNvPr id="148" name="TextBox 147">
            <a:extLst>
              <a:ext uri="{FF2B5EF4-FFF2-40B4-BE49-F238E27FC236}">
                <a16:creationId xmlns:a16="http://schemas.microsoft.com/office/drawing/2014/main" id="{C76F726E-0F58-453F-BF8F-AEDD8496339F}"/>
              </a:ext>
            </a:extLst>
          </p:cNvPr>
          <p:cNvSpPr txBox="1"/>
          <p:nvPr/>
        </p:nvSpPr>
        <p:spPr>
          <a:xfrm>
            <a:off x="3176869" y="2491176"/>
            <a:ext cx="569387" cy="523220"/>
          </a:xfrm>
          <a:prstGeom prst="rect">
            <a:avLst/>
          </a:prstGeom>
          <a:noFill/>
        </p:spPr>
        <p:txBody>
          <a:bodyPr wrap="none" rtlCol="0">
            <a:spAutoFit/>
          </a:bodyPr>
          <a:lstStyle/>
          <a:p>
            <a:r>
              <a:rPr lang="en-US" sz="2800" b="1" dirty="0">
                <a:solidFill>
                  <a:schemeClr val="accent6">
                    <a:lumMod val="75000"/>
                  </a:schemeClr>
                </a:solidFill>
              </a:rPr>
              <a:t>B1</a:t>
            </a:r>
          </a:p>
        </p:txBody>
      </p:sp>
      <p:sp>
        <p:nvSpPr>
          <p:cNvPr id="2" name="Slide Number Placeholder 1">
            <a:extLst>
              <a:ext uri="{FF2B5EF4-FFF2-40B4-BE49-F238E27FC236}">
                <a16:creationId xmlns:a16="http://schemas.microsoft.com/office/drawing/2014/main" id="{F816AAF5-F18D-4199-9DBB-ADF927AE5A08}"/>
              </a:ext>
            </a:extLst>
          </p:cNvPr>
          <p:cNvSpPr>
            <a:spLocks noGrp="1"/>
          </p:cNvSpPr>
          <p:nvPr>
            <p:ph type="sldNum" sz="quarter" idx="12"/>
          </p:nvPr>
        </p:nvSpPr>
        <p:spPr>
          <a:xfrm>
            <a:off x="8610600" y="6356350"/>
            <a:ext cx="2743200" cy="365125"/>
          </a:xfrm>
        </p:spPr>
        <p:txBody>
          <a:bodyPr/>
          <a:lstStyle/>
          <a:p>
            <a:fld id="{F0EF8A02-477D-4CB2-9BEA-F0824BCBC14C}" type="slidenum">
              <a:rPr lang="en-US" smtClean="0"/>
              <a:t>13</a:t>
            </a:fld>
            <a:endParaRPr lang="en-US"/>
          </a:p>
        </p:txBody>
      </p:sp>
    </p:spTree>
    <p:extLst>
      <p:ext uri="{BB962C8B-B14F-4D97-AF65-F5344CB8AC3E}">
        <p14:creationId xmlns:p14="http://schemas.microsoft.com/office/powerpoint/2010/main" val="3660876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1C680A-AA04-42D2-8A6E-70967990D416}"/>
              </a:ext>
            </a:extLst>
          </p:cNvPr>
          <p:cNvSpPr/>
          <p:nvPr/>
        </p:nvSpPr>
        <p:spPr>
          <a:xfrm>
            <a:off x="1120571" y="1503499"/>
            <a:ext cx="9950857" cy="363043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0CB206A8-AE0B-4848-9E27-163F5A14090A}"/>
              </a:ext>
            </a:extLst>
          </p:cNvPr>
          <p:cNvCxnSpPr>
            <a:cxnSpLocks/>
          </p:cNvCxnSpPr>
          <p:nvPr/>
        </p:nvCxnSpPr>
        <p:spPr>
          <a:xfrm>
            <a:off x="713166" y="2580857"/>
            <a:ext cx="1190057" cy="11461"/>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D72F728-30F6-45F4-A7C0-E5908D4EC763}"/>
              </a:ext>
            </a:extLst>
          </p:cNvPr>
          <p:cNvCxnSpPr>
            <a:cxnSpLocks/>
          </p:cNvCxnSpPr>
          <p:nvPr/>
        </p:nvCxnSpPr>
        <p:spPr>
          <a:xfrm>
            <a:off x="713166" y="327646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AC6252-3650-41F0-929C-A973AB90D888}"/>
              </a:ext>
            </a:extLst>
          </p:cNvPr>
          <p:cNvCxnSpPr>
            <a:cxnSpLocks/>
          </p:cNvCxnSpPr>
          <p:nvPr/>
        </p:nvCxnSpPr>
        <p:spPr>
          <a:xfrm>
            <a:off x="713166" y="4064116"/>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B37490C-E8E8-4D08-BEC1-6FE6D56808A9}"/>
              </a:ext>
            </a:extLst>
          </p:cNvPr>
          <p:cNvSpPr txBox="1"/>
          <p:nvPr/>
        </p:nvSpPr>
        <p:spPr>
          <a:xfrm rot="16200000">
            <a:off x="-294455" y="3141594"/>
            <a:ext cx="1559594" cy="369332"/>
          </a:xfrm>
          <a:prstGeom prst="rect">
            <a:avLst/>
          </a:prstGeom>
          <a:noFill/>
        </p:spPr>
        <p:txBody>
          <a:bodyPr wrap="none" rtlCol="0">
            <a:spAutoFit/>
          </a:bodyPr>
          <a:lstStyle/>
          <a:p>
            <a:r>
              <a:rPr lang="en-US" dirty="0"/>
              <a:t>Primary Inputs</a:t>
            </a:r>
          </a:p>
        </p:txBody>
      </p:sp>
      <p:cxnSp>
        <p:nvCxnSpPr>
          <p:cNvPr id="120" name="Straight Connector 119">
            <a:extLst>
              <a:ext uri="{FF2B5EF4-FFF2-40B4-BE49-F238E27FC236}">
                <a16:creationId xmlns:a16="http://schemas.microsoft.com/office/drawing/2014/main" id="{1D89C43B-4253-46DB-97BB-3CCEA9E88593}"/>
              </a:ext>
            </a:extLst>
          </p:cNvPr>
          <p:cNvCxnSpPr>
            <a:cxnSpLocks/>
          </p:cNvCxnSpPr>
          <p:nvPr/>
        </p:nvCxnSpPr>
        <p:spPr>
          <a:xfrm>
            <a:off x="10550538" y="2586485"/>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94FCD43-0A73-4EB4-AABB-B108EEE48C6D}"/>
              </a:ext>
            </a:extLst>
          </p:cNvPr>
          <p:cNvCxnSpPr>
            <a:cxnSpLocks/>
          </p:cNvCxnSpPr>
          <p:nvPr/>
        </p:nvCxnSpPr>
        <p:spPr>
          <a:xfrm>
            <a:off x="10550538" y="3282092"/>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901E46-FE68-4C0D-AF1A-798C3804E94E}"/>
              </a:ext>
            </a:extLst>
          </p:cNvPr>
          <p:cNvCxnSpPr>
            <a:cxnSpLocks/>
          </p:cNvCxnSpPr>
          <p:nvPr/>
        </p:nvCxnSpPr>
        <p:spPr>
          <a:xfrm>
            <a:off x="10550538" y="406974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FC1D4271-5FE6-443E-BF81-A7A447A49009}"/>
              </a:ext>
            </a:extLst>
          </p:cNvPr>
          <p:cNvSpPr txBox="1"/>
          <p:nvPr/>
        </p:nvSpPr>
        <p:spPr>
          <a:xfrm rot="16200000">
            <a:off x="10714164" y="3202092"/>
            <a:ext cx="1731115" cy="369332"/>
          </a:xfrm>
          <a:prstGeom prst="rect">
            <a:avLst/>
          </a:prstGeom>
          <a:noFill/>
        </p:spPr>
        <p:txBody>
          <a:bodyPr wrap="none" rtlCol="0">
            <a:spAutoFit/>
          </a:bodyPr>
          <a:lstStyle/>
          <a:p>
            <a:r>
              <a:rPr lang="en-US" dirty="0"/>
              <a:t>Primary Outputs</a:t>
            </a:r>
          </a:p>
        </p:txBody>
      </p:sp>
      <p:cxnSp>
        <p:nvCxnSpPr>
          <p:cNvPr id="184" name="Straight Connector 183">
            <a:extLst>
              <a:ext uri="{FF2B5EF4-FFF2-40B4-BE49-F238E27FC236}">
                <a16:creationId xmlns:a16="http://schemas.microsoft.com/office/drawing/2014/main" id="{83DB9FDB-60C8-4AC9-B04B-7EC1091445DE}"/>
              </a:ext>
            </a:extLst>
          </p:cNvPr>
          <p:cNvCxnSpPr>
            <a:cxnSpLocks/>
          </p:cNvCxnSpPr>
          <p:nvPr/>
        </p:nvCxnSpPr>
        <p:spPr>
          <a:xfrm>
            <a:off x="2416744" y="2652567"/>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05" name="TextBox 204">
            <a:extLst>
              <a:ext uri="{FF2B5EF4-FFF2-40B4-BE49-F238E27FC236}">
                <a16:creationId xmlns:a16="http://schemas.microsoft.com/office/drawing/2014/main" id="{B9BF8BF9-E722-49E4-BBC9-200A0F73CB74}"/>
              </a:ext>
            </a:extLst>
          </p:cNvPr>
          <p:cNvSpPr txBox="1"/>
          <p:nvPr/>
        </p:nvSpPr>
        <p:spPr>
          <a:xfrm>
            <a:off x="143588" y="1603872"/>
            <a:ext cx="920445" cy="369332"/>
          </a:xfrm>
          <a:prstGeom prst="rect">
            <a:avLst/>
          </a:prstGeom>
          <a:noFill/>
        </p:spPr>
        <p:txBody>
          <a:bodyPr wrap="none" rtlCol="0">
            <a:spAutoFit/>
          </a:bodyPr>
          <a:lstStyle/>
          <a:p>
            <a:r>
              <a:rPr lang="en-US" b="1" dirty="0">
                <a:solidFill>
                  <a:schemeClr val="accent6">
                    <a:lumMod val="75000"/>
                  </a:schemeClr>
                </a:solidFill>
              </a:rPr>
              <a:t>SCANIN</a:t>
            </a:r>
          </a:p>
        </p:txBody>
      </p:sp>
      <p:sp>
        <p:nvSpPr>
          <p:cNvPr id="207" name="TextBox 206">
            <a:extLst>
              <a:ext uri="{FF2B5EF4-FFF2-40B4-BE49-F238E27FC236}">
                <a16:creationId xmlns:a16="http://schemas.microsoft.com/office/drawing/2014/main" id="{1DD2D66E-7556-40C1-AE4C-A4BA543DA0A6}"/>
              </a:ext>
            </a:extLst>
          </p:cNvPr>
          <p:cNvSpPr txBox="1"/>
          <p:nvPr/>
        </p:nvSpPr>
        <p:spPr>
          <a:xfrm>
            <a:off x="609561" y="1937947"/>
            <a:ext cx="415242" cy="369332"/>
          </a:xfrm>
          <a:prstGeom prst="rect">
            <a:avLst/>
          </a:prstGeom>
          <a:noFill/>
        </p:spPr>
        <p:txBody>
          <a:bodyPr wrap="none" rtlCol="0">
            <a:spAutoFit/>
          </a:bodyPr>
          <a:lstStyle/>
          <a:p>
            <a:r>
              <a:rPr lang="en-US" b="1" dirty="0">
                <a:solidFill>
                  <a:schemeClr val="accent4">
                    <a:lumMod val="75000"/>
                  </a:schemeClr>
                </a:solidFill>
              </a:rPr>
              <a:t>TC</a:t>
            </a:r>
          </a:p>
        </p:txBody>
      </p:sp>
      <p:cxnSp>
        <p:nvCxnSpPr>
          <p:cNvPr id="209" name="Connector: Elbow 208">
            <a:extLst>
              <a:ext uri="{FF2B5EF4-FFF2-40B4-BE49-F238E27FC236}">
                <a16:creationId xmlns:a16="http://schemas.microsoft.com/office/drawing/2014/main" id="{8BB07187-0A02-4619-B3E7-F10159B2F5D9}"/>
              </a:ext>
            </a:extLst>
          </p:cNvPr>
          <p:cNvCxnSpPr>
            <a:cxnSpLocks/>
            <a:stCxn id="207" idx="3"/>
          </p:cNvCxnSpPr>
          <p:nvPr/>
        </p:nvCxnSpPr>
        <p:spPr>
          <a:xfrm>
            <a:off x="1024803" y="2122613"/>
            <a:ext cx="2158638" cy="618907"/>
          </a:xfrm>
          <a:prstGeom prst="bentConnector4">
            <a:avLst>
              <a:gd name="adj1" fmla="val 81875"/>
              <a:gd name="adj2" fmla="val 13693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0BBBC5C4-F2A1-478A-8557-5110C68749B3}"/>
              </a:ext>
            </a:extLst>
          </p:cNvPr>
          <p:cNvCxnSpPr>
            <a:cxnSpLocks/>
          </p:cNvCxnSpPr>
          <p:nvPr/>
        </p:nvCxnSpPr>
        <p:spPr>
          <a:xfrm>
            <a:off x="3693509" y="2521200"/>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2" name="Connector: Elbow 221">
            <a:extLst>
              <a:ext uri="{FF2B5EF4-FFF2-40B4-BE49-F238E27FC236}">
                <a16:creationId xmlns:a16="http://schemas.microsoft.com/office/drawing/2014/main" id="{5236E008-A07D-44CA-9A15-1F511A87FE7D}"/>
              </a:ext>
            </a:extLst>
          </p:cNvPr>
          <p:cNvCxnSpPr>
            <a:cxnSpLocks/>
            <a:stCxn id="205" idx="3"/>
          </p:cNvCxnSpPr>
          <p:nvPr/>
        </p:nvCxnSpPr>
        <p:spPr>
          <a:xfrm>
            <a:off x="1064033" y="1788538"/>
            <a:ext cx="1995048" cy="628694"/>
          </a:xfrm>
          <a:prstGeom prst="bentConnector3">
            <a:avLst>
              <a:gd name="adj1" fmla="val 9265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F7404F34-A82C-4288-8925-C8B3A27BD869}"/>
              </a:ext>
            </a:extLst>
          </p:cNvPr>
          <p:cNvCxnSpPr>
            <a:cxnSpLocks/>
          </p:cNvCxnSpPr>
          <p:nvPr/>
        </p:nvCxnSpPr>
        <p:spPr>
          <a:xfrm>
            <a:off x="2427721" y="3542865"/>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15B81995-AA3C-4C3C-8F78-DF08AC76B081}"/>
              </a:ext>
            </a:extLst>
          </p:cNvPr>
          <p:cNvCxnSpPr>
            <a:cxnSpLocks/>
          </p:cNvCxnSpPr>
          <p:nvPr/>
        </p:nvCxnSpPr>
        <p:spPr>
          <a:xfrm>
            <a:off x="3704486" y="341149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54" name="TextBox 253">
            <a:extLst>
              <a:ext uri="{FF2B5EF4-FFF2-40B4-BE49-F238E27FC236}">
                <a16:creationId xmlns:a16="http://schemas.microsoft.com/office/drawing/2014/main" id="{4F80B139-53D9-403D-B19B-9148BAAAAC94}"/>
              </a:ext>
            </a:extLst>
          </p:cNvPr>
          <p:cNvSpPr txBox="1"/>
          <p:nvPr/>
        </p:nvSpPr>
        <p:spPr>
          <a:xfrm>
            <a:off x="11154692" y="4704909"/>
            <a:ext cx="942566" cy="276999"/>
          </a:xfrm>
          <a:prstGeom prst="rect">
            <a:avLst/>
          </a:prstGeom>
          <a:noFill/>
        </p:spPr>
        <p:txBody>
          <a:bodyPr wrap="none" lIns="0" tIns="0" rIns="0" bIns="0" rtlCol="0">
            <a:spAutoFit/>
          </a:bodyPr>
          <a:lstStyle/>
          <a:p>
            <a:r>
              <a:rPr lang="en-US" b="1" dirty="0">
                <a:solidFill>
                  <a:schemeClr val="accent6">
                    <a:lumMod val="75000"/>
                  </a:schemeClr>
                </a:solidFill>
              </a:rPr>
              <a:t>SCANOUT</a:t>
            </a:r>
          </a:p>
        </p:txBody>
      </p:sp>
      <p:grpSp>
        <p:nvGrpSpPr>
          <p:cNvPr id="257" name="Group 256">
            <a:extLst>
              <a:ext uri="{FF2B5EF4-FFF2-40B4-BE49-F238E27FC236}">
                <a16:creationId xmlns:a16="http://schemas.microsoft.com/office/drawing/2014/main" id="{B24444E6-6097-454A-9CAD-30C078DFAE6C}"/>
              </a:ext>
            </a:extLst>
          </p:cNvPr>
          <p:cNvGrpSpPr/>
          <p:nvPr/>
        </p:nvGrpSpPr>
        <p:grpSpPr>
          <a:xfrm>
            <a:off x="3064155" y="2528166"/>
            <a:ext cx="789262" cy="886488"/>
            <a:chOff x="3080547" y="3206557"/>
            <a:chExt cx="789262" cy="886488"/>
          </a:xfrm>
        </p:grpSpPr>
        <p:cxnSp>
          <p:nvCxnSpPr>
            <p:cNvPr id="244" name="Connector: Elbow 243">
              <a:extLst>
                <a:ext uri="{FF2B5EF4-FFF2-40B4-BE49-F238E27FC236}">
                  <a16:creationId xmlns:a16="http://schemas.microsoft.com/office/drawing/2014/main" id="{BDC61040-7930-444E-911D-D6B00C17E2E3}"/>
                </a:ext>
              </a:extLst>
            </p:cNvPr>
            <p:cNvCxnSpPr>
              <a:cxnSpLocks/>
              <a:stCxn id="255" idx="1"/>
            </p:cNvCxnSpPr>
            <p:nvPr/>
          </p:nvCxnSpPr>
          <p:spPr>
            <a:xfrm rot="10800000" flipH="1">
              <a:off x="3080547" y="3206557"/>
              <a:ext cx="789262" cy="803860"/>
            </a:xfrm>
            <a:prstGeom prst="bentConnector5">
              <a:avLst>
                <a:gd name="adj1" fmla="val -17493"/>
                <a:gd name="adj2" fmla="val 30927"/>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55" name="Rectangle 254">
              <a:extLst>
                <a:ext uri="{FF2B5EF4-FFF2-40B4-BE49-F238E27FC236}">
                  <a16:creationId xmlns:a16="http://schemas.microsoft.com/office/drawing/2014/main" id="{F219CE9E-20BB-4DD3-8CD1-613C67BDA41F}"/>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61" name="Connector: Elbow 260">
            <a:extLst>
              <a:ext uri="{FF2B5EF4-FFF2-40B4-BE49-F238E27FC236}">
                <a16:creationId xmlns:a16="http://schemas.microsoft.com/office/drawing/2014/main" id="{BCABB0C1-8E2E-4DEF-934F-3196BC75063D}"/>
              </a:ext>
            </a:extLst>
          </p:cNvPr>
          <p:cNvCxnSpPr>
            <a:cxnSpLocks/>
            <a:stCxn id="207" idx="3"/>
          </p:cNvCxnSpPr>
          <p:nvPr/>
        </p:nvCxnSpPr>
        <p:spPr>
          <a:xfrm>
            <a:off x="1024803" y="2122613"/>
            <a:ext cx="2169615" cy="1509205"/>
          </a:xfrm>
          <a:prstGeom prst="bentConnector4">
            <a:avLst>
              <a:gd name="adj1" fmla="val 81714"/>
              <a:gd name="adj2" fmla="val 11034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55D843F7-97C2-4C99-A218-7E5D36161036}"/>
              </a:ext>
            </a:extLst>
          </p:cNvPr>
          <p:cNvCxnSpPr>
            <a:cxnSpLocks/>
          </p:cNvCxnSpPr>
          <p:nvPr/>
        </p:nvCxnSpPr>
        <p:spPr>
          <a:xfrm>
            <a:off x="2372083" y="4447183"/>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0D797760-68D7-4E19-8851-7E8BE1F95D0F}"/>
              </a:ext>
            </a:extLst>
          </p:cNvPr>
          <p:cNvCxnSpPr>
            <a:cxnSpLocks/>
          </p:cNvCxnSpPr>
          <p:nvPr/>
        </p:nvCxnSpPr>
        <p:spPr>
          <a:xfrm>
            <a:off x="3648848" y="4315816"/>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287" name="Group 286">
            <a:extLst>
              <a:ext uri="{FF2B5EF4-FFF2-40B4-BE49-F238E27FC236}">
                <a16:creationId xmlns:a16="http://schemas.microsoft.com/office/drawing/2014/main" id="{8C0E30C9-71AC-4108-B92C-210106519EF5}"/>
              </a:ext>
            </a:extLst>
          </p:cNvPr>
          <p:cNvGrpSpPr/>
          <p:nvPr/>
        </p:nvGrpSpPr>
        <p:grpSpPr>
          <a:xfrm>
            <a:off x="3008517" y="3432484"/>
            <a:ext cx="789262" cy="886488"/>
            <a:chOff x="3080547" y="3206557"/>
            <a:chExt cx="789262" cy="886488"/>
          </a:xfrm>
        </p:grpSpPr>
        <p:cxnSp>
          <p:nvCxnSpPr>
            <p:cNvPr id="288" name="Connector: Elbow 287">
              <a:extLst>
                <a:ext uri="{FF2B5EF4-FFF2-40B4-BE49-F238E27FC236}">
                  <a16:creationId xmlns:a16="http://schemas.microsoft.com/office/drawing/2014/main" id="{D12C0878-930D-42ED-80C7-D89397737C35}"/>
                </a:ext>
              </a:extLst>
            </p:cNvPr>
            <p:cNvCxnSpPr>
              <a:cxnSpLocks/>
              <a:stCxn id="289" idx="1"/>
            </p:cNvCxnSpPr>
            <p:nvPr/>
          </p:nvCxnSpPr>
          <p:spPr>
            <a:xfrm rot="10800000" flipH="1">
              <a:off x="3080547" y="3206557"/>
              <a:ext cx="789262" cy="803860"/>
            </a:xfrm>
            <a:prstGeom prst="bentConnector5">
              <a:avLst>
                <a:gd name="adj1" fmla="val -17493"/>
                <a:gd name="adj2" fmla="val 35618"/>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89" name="Rectangle 288">
              <a:extLst>
                <a:ext uri="{FF2B5EF4-FFF2-40B4-BE49-F238E27FC236}">
                  <a16:creationId xmlns:a16="http://schemas.microsoft.com/office/drawing/2014/main" id="{7A07AFF9-4A03-48AB-98B0-8BBB4A8F32DB}"/>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90" name="Connector: Elbow 289">
            <a:extLst>
              <a:ext uri="{FF2B5EF4-FFF2-40B4-BE49-F238E27FC236}">
                <a16:creationId xmlns:a16="http://schemas.microsoft.com/office/drawing/2014/main" id="{E120CE9A-98B1-4812-A3AA-1C778C725B5D}"/>
              </a:ext>
            </a:extLst>
          </p:cNvPr>
          <p:cNvCxnSpPr>
            <a:cxnSpLocks/>
            <a:stCxn id="207" idx="3"/>
          </p:cNvCxnSpPr>
          <p:nvPr/>
        </p:nvCxnSpPr>
        <p:spPr>
          <a:xfrm>
            <a:off x="1024803" y="2122613"/>
            <a:ext cx="2161112" cy="2413523"/>
          </a:xfrm>
          <a:prstGeom prst="bentConnector4">
            <a:avLst>
              <a:gd name="adj1" fmla="val 82538"/>
              <a:gd name="adj2" fmla="val 109472"/>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86D00891-4DD8-48C4-81D4-0762BC74791B}"/>
              </a:ext>
            </a:extLst>
          </p:cNvPr>
          <p:cNvCxnSpPr>
            <a:cxnSpLocks/>
          </p:cNvCxnSpPr>
          <p:nvPr/>
        </p:nvCxnSpPr>
        <p:spPr>
          <a:xfrm>
            <a:off x="6354607" y="247954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A6E6C32-BE82-4AA2-8611-0730CA9EDB4C}"/>
              </a:ext>
            </a:extLst>
          </p:cNvPr>
          <p:cNvCxnSpPr>
            <a:cxnSpLocks/>
          </p:cNvCxnSpPr>
          <p:nvPr/>
        </p:nvCxnSpPr>
        <p:spPr>
          <a:xfrm>
            <a:off x="6365584" y="336984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19" name="Group 318">
            <a:extLst>
              <a:ext uri="{FF2B5EF4-FFF2-40B4-BE49-F238E27FC236}">
                <a16:creationId xmlns:a16="http://schemas.microsoft.com/office/drawing/2014/main" id="{36F4F82E-3E01-437D-B1D2-1AC466C5B875}"/>
              </a:ext>
            </a:extLst>
          </p:cNvPr>
          <p:cNvGrpSpPr/>
          <p:nvPr/>
        </p:nvGrpSpPr>
        <p:grpSpPr>
          <a:xfrm>
            <a:off x="5726828" y="2282697"/>
            <a:ext cx="798663" cy="1094114"/>
            <a:chOff x="2791164" y="5669941"/>
            <a:chExt cx="798663" cy="1094114"/>
          </a:xfrm>
        </p:grpSpPr>
        <p:cxnSp>
          <p:nvCxnSpPr>
            <p:cNvPr id="320" name="Connector: Elbow 319">
              <a:extLst>
                <a:ext uri="{FF2B5EF4-FFF2-40B4-BE49-F238E27FC236}">
                  <a16:creationId xmlns:a16="http://schemas.microsoft.com/office/drawing/2014/main" id="{B7D7AD7A-86B9-4076-9E77-1C26B843F736}"/>
                </a:ext>
              </a:extLst>
            </p:cNvPr>
            <p:cNvCxnSpPr>
              <a:cxnSpLocks/>
              <a:stCxn id="321" idx="1"/>
            </p:cNvCxnSpPr>
            <p:nvPr/>
          </p:nvCxnSpPr>
          <p:spPr>
            <a:xfrm rot="10800000" flipH="1" flipV="1">
              <a:off x="2791164" y="5752568"/>
              <a:ext cx="798663" cy="1011487"/>
            </a:xfrm>
            <a:prstGeom prst="bentConnector5">
              <a:avLst>
                <a:gd name="adj1" fmla="val -18421"/>
                <a:gd name="adj2" fmla="val 65273"/>
                <a:gd name="adj3" fmla="val 115020"/>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21" name="Rectangle 320">
              <a:extLst>
                <a:ext uri="{FF2B5EF4-FFF2-40B4-BE49-F238E27FC236}">
                  <a16:creationId xmlns:a16="http://schemas.microsoft.com/office/drawing/2014/main" id="{8752B5A8-BDF9-4BE7-9A4A-F41C814231E6}"/>
                </a:ext>
              </a:extLst>
            </p:cNvPr>
            <p:cNvSpPr/>
            <p:nvPr/>
          </p:nvSpPr>
          <p:spPr>
            <a:xfrm>
              <a:off x="2791165" y="566994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24" name="Straight Connector 323">
            <a:extLst>
              <a:ext uri="{FF2B5EF4-FFF2-40B4-BE49-F238E27FC236}">
                <a16:creationId xmlns:a16="http://schemas.microsoft.com/office/drawing/2014/main" id="{99B7DAD7-6456-45F2-897C-1ACD9DF85F57}"/>
              </a:ext>
            </a:extLst>
          </p:cNvPr>
          <p:cNvCxnSpPr>
            <a:cxnSpLocks/>
          </p:cNvCxnSpPr>
          <p:nvPr/>
        </p:nvCxnSpPr>
        <p:spPr>
          <a:xfrm>
            <a:off x="6309946" y="4274164"/>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30" name="Group 329">
            <a:extLst>
              <a:ext uri="{FF2B5EF4-FFF2-40B4-BE49-F238E27FC236}">
                <a16:creationId xmlns:a16="http://schemas.microsoft.com/office/drawing/2014/main" id="{04BBF137-DF46-44B6-BC8C-99266362F0DD}"/>
              </a:ext>
            </a:extLst>
          </p:cNvPr>
          <p:cNvGrpSpPr/>
          <p:nvPr/>
        </p:nvGrpSpPr>
        <p:grpSpPr>
          <a:xfrm>
            <a:off x="5722996" y="3152862"/>
            <a:ext cx="803420" cy="1128268"/>
            <a:chOff x="1109791" y="1365364"/>
            <a:chExt cx="803420" cy="1128268"/>
          </a:xfrm>
        </p:grpSpPr>
        <p:cxnSp>
          <p:nvCxnSpPr>
            <p:cNvPr id="331" name="Connector: Elbow 330">
              <a:extLst>
                <a:ext uri="{FF2B5EF4-FFF2-40B4-BE49-F238E27FC236}">
                  <a16:creationId xmlns:a16="http://schemas.microsoft.com/office/drawing/2014/main" id="{C3B69E9F-A405-4760-9E38-3198F35E4BE8}"/>
                </a:ext>
              </a:extLst>
            </p:cNvPr>
            <p:cNvCxnSpPr>
              <a:cxnSpLocks/>
              <a:stCxn id="332" idx="1"/>
            </p:cNvCxnSpPr>
            <p:nvPr/>
          </p:nvCxnSpPr>
          <p:spPr>
            <a:xfrm rot="10800000" flipH="1" flipV="1">
              <a:off x="1109791" y="1447992"/>
              <a:ext cx="803420" cy="1045640"/>
            </a:xfrm>
            <a:prstGeom prst="bentConnector5">
              <a:avLst>
                <a:gd name="adj1" fmla="val -19066"/>
                <a:gd name="adj2" fmla="val 62820"/>
                <a:gd name="adj3" fmla="val 12258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2" name="Rectangle 331">
              <a:extLst>
                <a:ext uri="{FF2B5EF4-FFF2-40B4-BE49-F238E27FC236}">
                  <a16:creationId xmlns:a16="http://schemas.microsoft.com/office/drawing/2014/main" id="{B341BDC4-DDD8-4429-AED4-FF9B0675082D}"/>
                </a:ext>
              </a:extLst>
            </p:cNvPr>
            <p:cNvSpPr/>
            <p:nvPr/>
          </p:nvSpPr>
          <p:spPr>
            <a:xfrm>
              <a:off x="1109791" y="1365364"/>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6" name="Group 345">
            <a:extLst>
              <a:ext uri="{FF2B5EF4-FFF2-40B4-BE49-F238E27FC236}">
                <a16:creationId xmlns:a16="http://schemas.microsoft.com/office/drawing/2014/main" id="{E083D4EA-0533-4248-81EC-615FA54696CE}"/>
              </a:ext>
            </a:extLst>
          </p:cNvPr>
          <p:cNvGrpSpPr/>
          <p:nvPr/>
        </p:nvGrpSpPr>
        <p:grpSpPr>
          <a:xfrm>
            <a:off x="3855891" y="4106057"/>
            <a:ext cx="2020701" cy="884318"/>
            <a:chOff x="3872283" y="4784448"/>
            <a:chExt cx="2020701" cy="884318"/>
          </a:xfrm>
        </p:grpSpPr>
        <p:grpSp>
          <p:nvGrpSpPr>
            <p:cNvPr id="335" name="Group 334">
              <a:extLst>
                <a:ext uri="{FF2B5EF4-FFF2-40B4-BE49-F238E27FC236}">
                  <a16:creationId xmlns:a16="http://schemas.microsoft.com/office/drawing/2014/main" id="{74A847B0-BEAD-4692-8F31-34F1A8E44679}"/>
                </a:ext>
              </a:extLst>
            </p:cNvPr>
            <p:cNvGrpSpPr/>
            <p:nvPr/>
          </p:nvGrpSpPr>
          <p:grpSpPr>
            <a:xfrm>
              <a:off x="3872283" y="5001174"/>
              <a:ext cx="1070884" cy="667592"/>
              <a:chOff x="2272079" y="1452175"/>
              <a:chExt cx="1070884" cy="667592"/>
            </a:xfrm>
          </p:grpSpPr>
          <p:cxnSp>
            <p:nvCxnSpPr>
              <p:cNvPr id="336" name="Connector: Elbow 335">
                <a:extLst>
                  <a:ext uri="{FF2B5EF4-FFF2-40B4-BE49-F238E27FC236}">
                    <a16:creationId xmlns:a16="http://schemas.microsoft.com/office/drawing/2014/main" id="{FAE40B76-31C6-4B4D-90C6-46B95BDFBEE5}"/>
                  </a:ext>
                </a:extLst>
              </p:cNvPr>
              <p:cNvCxnSpPr>
                <a:cxnSpLocks/>
                <a:stCxn id="337" idx="1"/>
              </p:cNvCxnSpPr>
              <p:nvPr/>
            </p:nvCxnSpPr>
            <p:spPr>
              <a:xfrm rot="10800000">
                <a:off x="2272079" y="1452175"/>
                <a:ext cx="886126" cy="584965"/>
              </a:xfrm>
              <a:prstGeom prst="bentConnector3">
                <a:avLst>
                  <a:gd name="adj1" fmla="val 765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7" name="Rectangle 336">
                <a:extLst>
                  <a:ext uri="{FF2B5EF4-FFF2-40B4-BE49-F238E27FC236}">
                    <a16:creationId xmlns:a16="http://schemas.microsoft.com/office/drawing/2014/main" id="{216939F6-8433-4BAF-82D7-801BC5AF7D50}"/>
                  </a:ext>
                </a:extLst>
              </p:cNvPr>
              <p:cNvSpPr/>
              <p:nvPr/>
            </p:nvSpPr>
            <p:spPr>
              <a:xfrm>
                <a:off x="3158205" y="195451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1" name="Connector: Elbow 340">
              <a:extLst>
                <a:ext uri="{FF2B5EF4-FFF2-40B4-BE49-F238E27FC236}">
                  <a16:creationId xmlns:a16="http://schemas.microsoft.com/office/drawing/2014/main" id="{66B8E67D-E398-4C69-93AF-7EC27C4903E9}"/>
                </a:ext>
              </a:extLst>
            </p:cNvPr>
            <p:cNvCxnSpPr>
              <a:cxnSpLocks/>
              <a:stCxn id="337" idx="1"/>
              <a:endCxn id="344" idx="1"/>
            </p:cNvCxnSpPr>
            <p:nvPr/>
          </p:nvCxnSpPr>
          <p:spPr>
            <a:xfrm rot="10800000" flipH="1">
              <a:off x="4758408" y="4867076"/>
              <a:ext cx="949817" cy="719062"/>
            </a:xfrm>
            <a:prstGeom prst="bentConnector3">
              <a:avLst>
                <a:gd name="adj1" fmla="val 6743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44" name="Rectangle 343">
              <a:extLst>
                <a:ext uri="{FF2B5EF4-FFF2-40B4-BE49-F238E27FC236}">
                  <a16:creationId xmlns:a16="http://schemas.microsoft.com/office/drawing/2014/main" id="{25A8B3B8-45E9-4DBA-A805-E7D883745939}"/>
                </a:ext>
              </a:extLst>
            </p:cNvPr>
            <p:cNvSpPr/>
            <p:nvPr/>
          </p:nvSpPr>
          <p:spPr>
            <a:xfrm>
              <a:off x="5708226" y="478444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65" name="Straight Connector 364">
            <a:extLst>
              <a:ext uri="{FF2B5EF4-FFF2-40B4-BE49-F238E27FC236}">
                <a16:creationId xmlns:a16="http://schemas.microsoft.com/office/drawing/2014/main" id="{3F39781E-EADC-4A35-AB4F-25DDA5514049}"/>
              </a:ext>
            </a:extLst>
          </p:cNvPr>
          <p:cNvCxnSpPr>
            <a:cxnSpLocks/>
          </p:cNvCxnSpPr>
          <p:nvPr/>
        </p:nvCxnSpPr>
        <p:spPr>
          <a:xfrm>
            <a:off x="5204721" y="259231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1228617F-AF73-4308-B58E-AC159462E025}"/>
              </a:ext>
            </a:extLst>
          </p:cNvPr>
          <p:cNvCxnSpPr>
            <a:cxnSpLocks/>
          </p:cNvCxnSpPr>
          <p:nvPr/>
        </p:nvCxnSpPr>
        <p:spPr>
          <a:xfrm>
            <a:off x="5210661" y="3521362"/>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669F12C-0DA1-47BA-BE95-E03648C480B7}"/>
              </a:ext>
            </a:extLst>
          </p:cNvPr>
          <p:cNvCxnSpPr>
            <a:cxnSpLocks/>
          </p:cNvCxnSpPr>
          <p:nvPr/>
        </p:nvCxnSpPr>
        <p:spPr>
          <a:xfrm>
            <a:off x="5057614" y="435966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8" name="Connector: Elbow 367">
            <a:extLst>
              <a:ext uri="{FF2B5EF4-FFF2-40B4-BE49-F238E27FC236}">
                <a16:creationId xmlns:a16="http://schemas.microsoft.com/office/drawing/2014/main" id="{412CBCDF-A3AA-4F98-95D0-4380630E063D}"/>
              </a:ext>
            </a:extLst>
          </p:cNvPr>
          <p:cNvCxnSpPr>
            <a:cxnSpLocks/>
            <a:stCxn id="207" idx="3"/>
          </p:cNvCxnSpPr>
          <p:nvPr/>
        </p:nvCxnSpPr>
        <p:spPr>
          <a:xfrm>
            <a:off x="1024803" y="2122613"/>
            <a:ext cx="4819736" cy="577255"/>
          </a:xfrm>
          <a:prstGeom prst="bentConnector4">
            <a:avLst>
              <a:gd name="adj1" fmla="val 93203"/>
              <a:gd name="adj2" fmla="val 13960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2" name="Connector: Elbow 371">
            <a:extLst>
              <a:ext uri="{FF2B5EF4-FFF2-40B4-BE49-F238E27FC236}">
                <a16:creationId xmlns:a16="http://schemas.microsoft.com/office/drawing/2014/main" id="{CFD57CC2-D50D-4881-959D-8FEA535DEAF9}"/>
              </a:ext>
            </a:extLst>
          </p:cNvPr>
          <p:cNvCxnSpPr>
            <a:cxnSpLocks/>
            <a:stCxn id="207" idx="3"/>
          </p:cNvCxnSpPr>
          <p:nvPr/>
        </p:nvCxnSpPr>
        <p:spPr>
          <a:xfrm>
            <a:off x="1024803" y="2122613"/>
            <a:ext cx="4830713" cy="1467553"/>
          </a:xfrm>
          <a:prstGeom prst="bentConnector4">
            <a:avLst>
              <a:gd name="adj1" fmla="val 92918"/>
              <a:gd name="adj2" fmla="val 11172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8" name="Connector: Elbow 377">
            <a:extLst>
              <a:ext uri="{FF2B5EF4-FFF2-40B4-BE49-F238E27FC236}">
                <a16:creationId xmlns:a16="http://schemas.microsoft.com/office/drawing/2014/main" id="{E104F183-BDA4-412D-94C9-DDFDA9E718A6}"/>
              </a:ext>
            </a:extLst>
          </p:cNvPr>
          <p:cNvCxnSpPr>
            <a:cxnSpLocks/>
            <a:stCxn id="207" idx="3"/>
          </p:cNvCxnSpPr>
          <p:nvPr/>
        </p:nvCxnSpPr>
        <p:spPr>
          <a:xfrm>
            <a:off x="1024803" y="2122613"/>
            <a:ext cx="4831637" cy="2371871"/>
          </a:xfrm>
          <a:prstGeom prst="bentConnector4">
            <a:avLst>
              <a:gd name="adj1" fmla="val 92844"/>
              <a:gd name="adj2" fmla="val 10963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83" name="Cloud 182">
            <a:extLst>
              <a:ext uri="{FF2B5EF4-FFF2-40B4-BE49-F238E27FC236}">
                <a16:creationId xmlns:a16="http://schemas.microsoft.com/office/drawing/2014/main" id="{8F64C1B6-D13B-4BE9-8DB5-216ECE7DB590}"/>
              </a:ext>
            </a:extLst>
          </p:cNvPr>
          <p:cNvSpPr/>
          <p:nvPr/>
        </p:nvSpPr>
        <p:spPr>
          <a:xfrm>
            <a:off x="4172462" y="2164121"/>
            <a:ext cx="1250237" cy="25407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202" name="Cloud 201">
            <a:extLst>
              <a:ext uri="{FF2B5EF4-FFF2-40B4-BE49-F238E27FC236}">
                <a16:creationId xmlns:a16="http://schemas.microsoft.com/office/drawing/2014/main" id="{4EE83256-218A-41D9-BD00-F46C4E79D28C}"/>
              </a:ext>
            </a:extLst>
          </p:cNvPr>
          <p:cNvSpPr/>
          <p:nvPr/>
        </p:nvSpPr>
        <p:spPr>
          <a:xfrm>
            <a:off x="1393209" y="2262564"/>
            <a:ext cx="1323868" cy="24967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387" name="Straight Connector 386">
            <a:extLst>
              <a:ext uri="{FF2B5EF4-FFF2-40B4-BE49-F238E27FC236}">
                <a16:creationId xmlns:a16="http://schemas.microsoft.com/office/drawing/2014/main" id="{3944D5BD-4E50-452E-9E04-8F07D284AD11}"/>
              </a:ext>
            </a:extLst>
          </p:cNvPr>
          <p:cNvCxnSpPr>
            <a:cxnSpLocks/>
          </p:cNvCxnSpPr>
          <p:nvPr/>
        </p:nvCxnSpPr>
        <p:spPr>
          <a:xfrm>
            <a:off x="9059968" y="2350387"/>
            <a:ext cx="972613"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49E6918D-0079-4CD0-A6FD-41894E6C3B29}"/>
              </a:ext>
            </a:extLst>
          </p:cNvPr>
          <p:cNvCxnSpPr>
            <a:cxnSpLocks/>
          </p:cNvCxnSpPr>
          <p:nvPr/>
        </p:nvCxnSpPr>
        <p:spPr>
          <a:xfrm>
            <a:off x="9070945" y="324068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03" name="Rectangle 402">
            <a:extLst>
              <a:ext uri="{FF2B5EF4-FFF2-40B4-BE49-F238E27FC236}">
                <a16:creationId xmlns:a16="http://schemas.microsoft.com/office/drawing/2014/main" id="{6E948AF6-898B-4111-9910-2C1A9A1E1202}"/>
              </a:ext>
            </a:extLst>
          </p:cNvPr>
          <p:cNvSpPr/>
          <p:nvPr/>
        </p:nvSpPr>
        <p:spPr>
          <a:xfrm>
            <a:off x="8421733" y="2144507"/>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6" name="Straight Connector 405">
            <a:extLst>
              <a:ext uri="{FF2B5EF4-FFF2-40B4-BE49-F238E27FC236}">
                <a16:creationId xmlns:a16="http://schemas.microsoft.com/office/drawing/2014/main" id="{4E59F14A-CC4F-495A-9C8D-11D5C84E77FD}"/>
              </a:ext>
            </a:extLst>
          </p:cNvPr>
          <p:cNvCxnSpPr>
            <a:cxnSpLocks/>
          </p:cNvCxnSpPr>
          <p:nvPr/>
        </p:nvCxnSpPr>
        <p:spPr>
          <a:xfrm>
            <a:off x="9015307" y="4145003"/>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12" name="Group 411">
            <a:extLst>
              <a:ext uri="{FF2B5EF4-FFF2-40B4-BE49-F238E27FC236}">
                <a16:creationId xmlns:a16="http://schemas.microsoft.com/office/drawing/2014/main" id="{81648389-B33F-4263-B03A-4FAAACBDEA68}"/>
              </a:ext>
            </a:extLst>
          </p:cNvPr>
          <p:cNvGrpSpPr/>
          <p:nvPr/>
        </p:nvGrpSpPr>
        <p:grpSpPr>
          <a:xfrm>
            <a:off x="8421732" y="2357354"/>
            <a:ext cx="798143" cy="896120"/>
            <a:chOff x="338319" y="2962158"/>
            <a:chExt cx="798143" cy="896120"/>
          </a:xfrm>
        </p:grpSpPr>
        <p:cxnSp>
          <p:nvCxnSpPr>
            <p:cNvPr id="413" name="Connector: Elbow 412">
              <a:extLst>
                <a:ext uri="{FF2B5EF4-FFF2-40B4-BE49-F238E27FC236}">
                  <a16:creationId xmlns:a16="http://schemas.microsoft.com/office/drawing/2014/main" id="{40D2351F-03ED-4921-8D39-F8137B575875}"/>
                </a:ext>
              </a:extLst>
            </p:cNvPr>
            <p:cNvCxnSpPr>
              <a:cxnSpLocks/>
              <a:stCxn id="414" idx="1"/>
            </p:cNvCxnSpPr>
            <p:nvPr/>
          </p:nvCxnSpPr>
          <p:spPr>
            <a:xfrm rot="10800000" flipH="1">
              <a:off x="338319" y="2962158"/>
              <a:ext cx="798143" cy="813493"/>
            </a:xfrm>
            <a:prstGeom prst="bentConnector5">
              <a:avLst>
                <a:gd name="adj1" fmla="val -21554"/>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14" name="Rectangle 413">
              <a:extLst>
                <a:ext uri="{FF2B5EF4-FFF2-40B4-BE49-F238E27FC236}">
                  <a16:creationId xmlns:a16="http://schemas.microsoft.com/office/drawing/2014/main" id="{5308276E-4359-4617-8154-DDDA7EC9809A}"/>
                </a:ext>
              </a:extLst>
            </p:cNvPr>
            <p:cNvSpPr/>
            <p:nvPr/>
          </p:nvSpPr>
          <p:spPr>
            <a:xfrm>
              <a:off x="338320" y="3693022"/>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5" name="Straight Connector 414">
            <a:extLst>
              <a:ext uri="{FF2B5EF4-FFF2-40B4-BE49-F238E27FC236}">
                <a16:creationId xmlns:a16="http://schemas.microsoft.com/office/drawing/2014/main" id="{C6AAB6CC-E771-4010-99D2-88517CA12CD2}"/>
              </a:ext>
            </a:extLst>
          </p:cNvPr>
          <p:cNvCxnSpPr>
            <a:cxnSpLocks/>
          </p:cNvCxnSpPr>
          <p:nvPr/>
        </p:nvCxnSpPr>
        <p:spPr>
          <a:xfrm>
            <a:off x="7910082" y="2463157"/>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7E5A9A2-B04B-410A-BD31-9DF9E2F50BFD}"/>
              </a:ext>
            </a:extLst>
          </p:cNvPr>
          <p:cNvCxnSpPr>
            <a:cxnSpLocks/>
          </p:cNvCxnSpPr>
          <p:nvPr/>
        </p:nvCxnSpPr>
        <p:spPr>
          <a:xfrm>
            <a:off x="7916022" y="3392201"/>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649873E-B225-4EA4-A7E6-943F2B099A6B}"/>
              </a:ext>
            </a:extLst>
          </p:cNvPr>
          <p:cNvCxnSpPr>
            <a:cxnSpLocks/>
          </p:cNvCxnSpPr>
          <p:nvPr/>
        </p:nvCxnSpPr>
        <p:spPr>
          <a:xfrm>
            <a:off x="7762975" y="423050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20" name="Group 419">
            <a:extLst>
              <a:ext uri="{FF2B5EF4-FFF2-40B4-BE49-F238E27FC236}">
                <a16:creationId xmlns:a16="http://schemas.microsoft.com/office/drawing/2014/main" id="{8DDF185D-8C4B-4EE7-8BCA-ED589E7F6B3F}"/>
              </a:ext>
            </a:extLst>
          </p:cNvPr>
          <p:cNvGrpSpPr/>
          <p:nvPr/>
        </p:nvGrpSpPr>
        <p:grpSpPr>
          <a:xfrm>
            <a:off x="6514515" y="1781669"/>
            <a:ext cx="2101302" cy="704844"/>
            <a:chOff x="3863951" y="6010195"/>
            <a:chExt cx="2101302" cy="704844"/>
          </a:xfrm>
        </p:grpSpPr>
        <p:grpSp>
          <p:nvGrpSpPr>
            <p:cNvPr id="421" name="Group 420">
              <a:extLst>
                <a:ext uri="{FF2B5EF4-FFF2-40B4-BE49-F238E27FC236}">
                  <a16:creationId xmlns:a16="http://schemas.microsoft.com/office/drawing/2014/main" id="{4743B4FA-FC81-4DA7-AF0E-B0CDC1027252}"/>
                </a:ext>
              </a:extLst>
            </p:cNvPr>
            <p:cNvGrpSpPr/>
            <p:nvPr/>
          </p:nvGrpSpPr>
          <p:grpSpPr>
            <a:xfrm>
              <a:off x="3863951" y="6010195"/>
              <a:ext cx="1184846" cy="704844"/>
              <a:chOff x="2263747" y="2461196"/>
              <a:chExt cx="1184846" cy="704844"/>
            </a:xfrm>
          </p:grpSpPr>
          <p:cxnSp>
            <p:nvCxnSpPr>
              <p:cNvPr id="424" name="Connector: Elbow 423">
                <a:extLst>
                  <a:ext uri="{FF2B5EF4-FFF2-40B4-BE49-F238E27FC236}">
                    <a16:creationId xmlns:a16="http://schemas.microsoft.com/office/drawing/2014/main" id="{99A8098D-D07B-4F93-BF96-0F5F7C9A4B43}"/>
                  </a:ext>
                </a:extLst>
              </p:cNvPr>
              <p:cNvCxnSpPr>
                <a:cxnSpLocks/>
                <a:stCxn id="425" idx="1"/>
              </p:cNvCxnSpPr>
              <p:nvPr/>
            </p:nvCxnSpPr>
            <p:spPr>
              <a:xfrm rot="10800000" flipV="1">
                <a:off x="2263747" y="2543823"/>
                <a:ext cx="1000088" cy="622217"/>
              </a:xfrm>
              <a:prstGeom prst="bentConnector3">
                <a:avLst>
                  <a:gd name="adj1" fmla="val 771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5" name="Rectangle 424">
                <a:extLst>
                  <a:ext uri="{FF2B5EF4-FFF2-40B4-BE49-F238E27FC236}">
                    <a16:creationId xmlns:a16="http://schemas.microsoft.com/office/drawing/2014/main" id="{3A05144B-9F45-44C0-9EC0-264928444428}"/>
                  </a:ext>
                </a:extLst>
              </p:cNvPr>
              <p:cNvSpPr/>
              <p:nvPr/>
            </p:nvSpPr>
            <p:spPr>
              <a:xfrm>
                <a:off x="3263835" y="2461196"/>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22" name="Connector: Elbow 421">
              <a:extLst>
                <a:ext uri="{FF2B5EF4-FFF2-40B4-BE49-F238E27FC236}">
                  <a16:creationId xmlns:a16="http://schemas.microsoft.com/office/drawing/2014/main" id="{0B1CB481-EF78-4FC6-8957-E9956E0AA3EF}"/>
                </a:ext>
              </a:extLst>
            </p:cNvPr>
            <p:cNvCxnSpPr>
              <a:cxnSpLocks/>
              <a:stCxn id="425" idx="1"/>
              <a:endCxn id="423" idx="1"/>
            </p:cNvCxnSpPr>
            <p:nvPr/>
          </p:nvCxnSpPr>
          <p:spPr>
            <a:xfrm rot="10800000" flipH="1" flipV="1">
              <a:off x="4864039" y="6092822"/>
              <a:ext cx="916456" cy="349485"/>
            </a:xfrm>
            <a:prstGeom prst="bentConnector3">
              <a:avLst>
                <a:gd name="adj1" fmla="val 816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3" name="Rectangle 422">
              <a:extLst>
                <a:ext uri="{FF2B5EF4-FFF2-40B4-BE49-F238E27FC236}">
                  <a16:creationId xmlns:a16="http://schemas.microsoft.com/office/drawing/2014/main" id="{D1BE2F4F-9F73-462B-A533-143B386EDDFD}"/>
                </a:ext>
              </a:extLst>
            </p:cNvPr>
            <p:cNvSpPr/>
            <p:nvPr/>
          </p:nvSpPr>
          <p:spPr>
            <a:xfrm>
              <a:off x="5780495" y="6359680"/>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34" name="Connector: Elbow 433">
            <a:extLst>
              <a:ext uri="{FF2B5EF4-FFF2-40B4-BE49-F238E27FC236}">
                <a16:creationId xmlns:a16="http://schemas.microsoft.com/office/drawing/2014/main" id="{C5E2DE02-5CC1-432B-8E38-40109300172E}"/>
              </a:ext>
            </a:extLst>
          </p:cNvPr>
          <p:cNvCxnSpPr>
            <a:cxnSpLocks/>
          </p:cNvCxnSpPr>
          <p:nvPr/>
        </p:nvCxnSpPr>
        <p:spPr>
          <a:xfrm rot="10800000" flipH="1">
            <a:off x="8359453" y="3241690"/>
            <a:ext cx="798143" cy="813493"/>
          </a:xfrm>
          <a:prstGeom prst="bentConnector5">
            <a:avLst>
              <a:gd name="adj1" fmla="val -18011"/>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35" name="Connector: Elbow 434">
            <a:extLst>
              <a:ext uri="{FF2B5EF4-FFF2-40B4-BE49-F238E27FC236}">
                <a16:creationId xmlns:a16="http://schemas.microsoft.com/office/drawing/2014/main" id="{BEC9799C-D417-45C3-9ADA-E563ED1AA2C8}"/>
              </a:ext>
            </a:extLst>
          </p:cNvPr>
          <p:cNvCxnSpPr>
            <a:cxnSpLocks/>
            <a:stCxn id="254" idx="1"/>
          </p:cNvCxnSpPr>
          <p:nvPr/>
        </p:nvCxnSpPr>
        <p:spPr>
          <a:xfrm rot="10800000">
            <a:off x="9231778" y="4151969"/>
            <a:ext cx="1922915" cy="691440"/>
          </a:xfrm>
          <a:prstGeom prst="bentConnector3">
            <a:avLst>
              <a:gd name="adj1" fmla="val 872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44" name="Connector: Elbow 443">
            <a:extLst>
              <a:ext uri="{FF2B5EF4-FFF2-40B4-BE49-F238E27FC236}">
                <a16:creationId xmlns:a16="http://schemas.microsoft.com/office/drawing/2014/main" id="{5624A54A-29AB-4E95-8882-A73AFE712D2F}"/>
              </a:ext>
            </a:extLst>
          </p:cNvPr>
          <p:cNvCxnSpPr>
            <a:cxnSpLocks/>
            <a:stCxn id="207" idx="3"/>
          </p:cNvCxnSpPr>
          <p:nvPr/>
        </p:nvCxnSpPr>
        <p:spPr>
          <a:xfrm>
            <a:off x="1024803" y="2122613"/>
            <a:ext cx="7525097" cy="448094"/>
          </a:xfrm>
          <a:prstGeom prst="bentConnector4">
            <a:avLst>
              <a:gd name="adj1" fmla="val 94796"/>
              <a:gd name="adj2" fmla="val 15101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9" name="Connector: Elbow 448">
            <a:extLst>
              <a:ext uri="{FF2B5EF4-FFF2-40B4-BE49-F238E27FC236}">
                <a16:creationId xmlns:a16="http://schemas.microsoft.com/office/drawing/2014/main" id="{31930964-3681-4DB4-94BD-E2D3A8783D2A}"/>
              </a:ext>
            </a:extLst>
          </p:cNvPr>
          <p:cNvCxnSpPr>
            <a:cxnSpLocks/>
            <a:stCxn id="207" idx="3"/>
          </p:cNvCxnSpPr>
          <p:nvPr/>
        </p:nvCxnSpPr>
        <p:spPr>
          <a:xfrm>
            <a:off x="1024803" y="2122613"/>
            <a:ext cx="7536074" cy="1338392"/>
          </a:xfrm>
          <a:prstGeom prst="bentConnector4">
            <a:avLst>
              <a:gd name="adj1" fmla="val 94606"/>
              <a:gd name="adj2" fmla="val 11355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55" name="Connector: Elbow 454">
            <a:extLst>
              <a:ext uri="{FF2B5EF4-FFF2-40B4-BE49-F238E27FC236}">
                <a16:creationId xmlns:a16="http://schemas.microsoft.com/office/drawing/2014/main" id="{74C3D046-6562-4B0F-99B4-552EC35B3370}"/>
              </a:ext>
            </a:extLst>
          </p:cNvPr>
          <p:cNvCxnSpPr>
            <a:cxnSpLocks/>
            <a:stCxn id="207" idx="3"/>
          </p:cNvCxnSpPr>
          <p:nvPr/>
        </p:nvCxnSpPr>
        <p:spPr>
          <a:xfrm>
            <a:off x="1024803" y="2122613"/>
            <a:ext cx="7536998" cy="2242710"/>
          </a:xfrm>
          <a:prstGeom prst="bentConnector4">
            <a:avLst>
              <a:gd name="adj1" fmla="val 94600"/>
              <a:gd name="adj2" fmla="val 11019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07" name="Cloud 106">
            <a:extLst>
              <a:ext uri="{FF2B5EF4-FFF2-40B4-BE49-F238E27FC236}">
                <a16:creationId xmlns:a16="http://schemas.microsoft.com/office/drawing/2014/main" id="{EE3B0C07-CB16-4937-A2B9-5F091CAFDE12}"/>
              </a:ext>
            </a:extLst>
          </p:cNvPr>
          <p:cNvSpPr/>
          <p:nvPr/>
        </p:nvSpPr>
        <p:spPr>
          <a:xfrm>
            <a:off x="9531583" y="2213780"/>
            <a:ext cx="1323868" cy="245385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88" name="Cloud 87">
            <a:extLst>
              <a:ext uri="{FF2B5EF4-FFF2-40B4-BE49-F238E27FC236}">
                <a16:creationId xmlns:a16="http://schemas.microsoft.com/office/drawing/2014/main" id="{F7B8C737-3718-4FD7-9944-DF284FFA438A}"/>
              </a:ext>
            </a:extLst>
          </p:cNvPr>
          <p:cNvSpPr/>
          <p:nvPr/>
        </p:nvSpPr>
        <p:spPr>
          <a:xfrm>
            <a:off x="6764515" y="2244643"/>
            <a:ext cx="1323868" cy="24602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pic>
        <p:nvPicPr>
          <p:cNvPr id="150" name="Picture 149">
            <a:extLst>
              <a:ext uri="{FF2B5EF4-FFF2-40B4-BE49-F238E27FC236}">
                <a16:creationId xmlns:a16="http://schemas.microsoft.com/office/drawing/2014/main" id="{48D48768-4C49-4240-8CF8-A2441D65F132}"/>
              </a:ext>
            </a:extLst>
          </p:cNvPr>
          <p:cNvPicPr>
            <a:picLocks noChangeAspect="1"/>
          </p:cNvPicPr>
          <p:nvPr/>
        </p:nvPicPr>
        <p:blipFill>
          <a:blip r:embed="rId2"/>
          <a:stretch>
            <a:fillRect/>
          </a:stretch>
        </p:blipFill>
        <p:spPr>
          <a:xfrm>
            <a:off x="10027118" y="170873"/>
            <a:ext cx="2070140" cy="1269426"/>
          </a:xfrm>
          <a:prstGeom prst="rect">
            <a:avLst/>
          </a:prstGeom>
        </p:spPr>
      </p:pic>
      <p:cxnSp>
        <p:nvCxnSpPr>
          <p:cNvPr id="161" name="Straight Connector 74">
            <a:extLst>
              <a:ext uri="{FF2B5EF4-FFF2-40B4-BE49-F238E27FC236}">
                <a16:creationId xmlns:a16="http://schemas.microsoft.com/office/drawing/2014/main" id="{40CEAB0A-9CF0-4C1C-8F65-88DAFDCB4126}"/>
              </a:ext>
            </a:extLst>
          </p:cNvPr>
          <p:cNvCxnSpPr>
            <a:cxnSpLocks/>
          </p:cNvCxnSpPr>
          <p:nvPr/>
        </p:nvCxnSpPr>
        <p:spPr>
          <a:xfrm flipV="1">
            <a:off x="1020481" y="2916185"/>
            <a:ext cx="2581461" cy="208908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74">
            <a:extLst>
              <a:ext uri="{FF2B5EF4-FFF2-40B4-BE49-F238E27FC236}">
                <a16:creationId xmlns:a16="http://schemas.microsoft.com/office/drawing/2014/main" id="{244077AA-F9BA-4FC9-BBA9-42AE201DF784}"/>
              </a:ext>
            </a:extLst>
          </p:cNvPr>
          <p:cNvCxnSpPr>
            <a:cxnSpLocks/>
          </p:cNvCxnSpPr>
          <p:nvPr/>
        </p:nvCxnSpPr>
        <p:spPr>
          <a:xfrm flipV="1">
            <a:off x="1020481" y="2830830"/>
            <a:ext cx="5234487" cy="2174435"/>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74">
            <a:extLst>
              <a:ext uri="{FF2B5EF4-FFF2-40B4-BE49-F238E27FC236}">
                <a16:creationId xmlns:a16="http://schemas.microsoft.com/office/drawing/2014/main" id="{7645F628-C517-429E-8B72-36D7A6B2EC76}"/>
              </a:ext>
            </a:extLst>
          </p:cNvPr>
          <p:cNvCxnSpPr>
            <a:cxnSpLocks/>
          </p:cNvCxnSpPr>
          <p:nvPr/>
        </p:nvCxnSpPr>
        <p:spPr>
          <a:xfrm flipV="1">
            <a:off x="1020481" y="2689375"/>
            <a:ext cx="7939848" cy="231589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E2CEE95-8FD1-46A9-8D16-7942FDEDB871}"/>
              </a:ext>
            </a:extLst>
          </p:cNvPr>
          <p:cNvSpPr txBox="1"/>
          <p:nvPr/>
        </p:nvSpPr>
        <p:spPr>
          <a:xfrm>
            <a:off x="10859570" y="137534"/>
            <a:ext cx="682799" cy="461665"/>
          </a:xfrm>
          <a:prstGeom prst="rect">
            <a:avLst/>
          </a:prstGeom>
          <a:noFill/>
        </p:spPr>
        <p:txBody>
          <a:bodyPr wrap="square" rtlCol="0">
            <a:spAutoFit/>
          </a:bodyPr>
          <a:lstStyle/>
          <a:p>
            <a:r>
              <a:rPr lang="en-US" sz="2400" b="1" dirty="0"/>
              <a:t>SFF</a:t>
            </a:r>
          </a:p>
        </p:txBody>
      </p:sp>
      <p:sp>
        <p:nvSpPr>
          <p:cNvPr id="298" name="Rectangle 297">
            <a:extLst>
              <a:ext uri="{FF2B5EF4-FFF2-40B4-BE49-F238E27FC236}">
                <a16:creationId xmlns:a16="http://schemas.microsoft.com/office/drawing/2014/main" id="{0D7F0CFA-3B50-4FDE-888C-AFAD515825C4}"/>
              </a:ext>
            </a:extLst>
          </p:cNvPr>
          <p:cNvSpPr/>
          <p:nvPr/>
        </p:nvSpPr>
        <p:spPr>
          <a:xfrm>
            <a:off x="2999200" y="4024823"/>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5" name="Rectangle 294">
            <a:extLst>
              <a:ext uri="{FF2B5EF4-FFF2-40B4-BE49-F238E27FC236}">
                <a16:creationId xmlns:a16="http://schemas.microsoft.com/office/drawing/2014/main" id="{C7966A9F-F558-4F7F-B304-807A5F4BF594}"/>
              </a:ext>
            </a:extLst>
          </p:cNvPr>
          <p:cNvSpPr/>
          <p:nvPr/>
        </p:nvSpPr>
        <p:spPr>
          <a:xfrm>
            <a:off x="3000625" y="3130709"/>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4" name="Rectangle 293">
            <a:extLst>
              <a:ext uri="{FF2B5EF4-FFF2-40B4-BE49-F238E27FC236}">
                <a16:creationId xmlns:a16="http://schemas.microsoft.com/office/drawing/2014/main" id="{662853C8-07A9-48C0-83F5-422E535BC209}"/>
              </a:ext>
            </a:extLst>
          </p:cNvPr>
          <p:cNvSpPr/>
          <p:nvPr/>
        </p:nvSpPr>
        <p:spPr>
          <a:xfrm>
            <a:off x="2989715" y="2164121"/>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0" name="Rectangle 299">
            <a:extLst>
              <a:ext uri="{FF2B5EF4-FFF2-40B4-BE49-F238E27FC236}">
                <a16:creationId xmlns:a16="http://schemas.microsoft.com/office/drawing/2014/main" id="{94223065-91A6-4A13-A8BB-556C68E38BE1}"/>
              </a:ext>
            </a:extLst>
          </p:cNvPr>
          <p:cNvSpPr/>
          <p:nvPr/>
        </p:nvSpPr>
        <p:spPr>
          <a:xfrm>
            <a:off x="5669725" y="3983171"/>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1" name="Rectangle 300">
            <a:extLst>
              <a:ext uri="{FF2B5EF4-FFF2-40B4-BE49-F238E27FC236}">
                <a16:creationId xmlns:a16="http://schemas.microsoft.com/office/drawing/2014/main" id="{AB9A6624-3B7C-40CC-816F-081434E5144C}"/>
              </a:ext>
            </a:extLst>
          </p:cNvPr>
          <p:cNvSpPr/>
          <p:nvPr/>
        </p:nvSpPr>
        <p:spPr>
          <a:xfrm>
            <a:off x="5661723" y="3089057"/>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2" name="Rectangle 301">
            <a:extLst>
              <a:ext uri="{FF2B5EF4-FFF2-40B4-BE49-F238E27FC236}">
                <a16:creationId xmlns:a16="http://schemas.microsoft.com/office/drawing/2014/main" id="{69DB4E5B-424B-41E2-869D-CA143D8F2DAC}"/>
              </a:ext>
            </a:extLst>
          </p:cNvPr>
          <p:cNvSpPr/>
          <p:nvPr/>
        </p:nvSpPr>
        <p:spPr>
          <a:xfrm>
            <a:off x="5650813" y="2180658"/>
            <a:ext cx="87467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2" name="Rectangle 381">
            <a:extLst>
              <a:ext uri="{FF2B5EF4-FFF2-40B4-BE49-F238E27FC236}">
                <a16:creationId xmlns:a16="http://schemas.microsoft.com/office/drawing/2014/main" id="{B1CB8C42-ACF7-470B-A526-C2C55887CBC3}"/>
              </a:ext>
            </a:extLst>
          </p:cNvPr>
          <p:cNvSpPr/>
          <p:nvPr/>
        </p:nvSpPr>
        <p:spPr>
          <a:xfrm>
            <a:off x="8375086" y="3854010"/>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3" name="Rectangle 382">
            <a:extLst>
              <a:ext uri="{FF2B5EF4-FFF2-40B4-BE49-F238E27FC236}">
                <a16:creationId xmlns:a16="http://schemas.microsoft.com/office/drawing/2014/main" id="{18B19525-EE22-42A2-AE8B-6EEF98840F44}"/>
              </a:ext>
            </a:extLst>
          </p:cNvPr>
          <p:cNvSpPr/>
          <p:nvPr/>
        </p:nvSpPr>
        <p:spPr>
          <a:xfrm>
            <a:off x="8367084" y="2959896"/>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4" name="Rectangle 383">
            <a:extLst>
              <a:ext uri="{FF2B5EF4-FFF2-40B4-BE49-F238E27FC236}">
                <a16:creationId xmlns:a16="http://schemas.microsoft.com/office/drawing/2014/main" id="{58E45F55-4466-461A-AE83-F3A2A3D7D6CD}"/>
              </a:ext>
            </a:extLst>
          </p:cNvPr>
          <p:cNvSpPr/>
          <p:nvPr/>
        </p:nvSpPr>
        <p:spPr>
          <a:xfrm>
            <a:off x="8356174" y="1993308"/>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5" name="TextBox 4">
            <a:extLst>
              <a:ext uri="{FF2B5EF4-FFF2-40B4-BE49-F238E27FC236}">
                <a16:creationId xmlns:a16="http://schemas.microsoft.com/office/drawing/2014/main" id="{2232FE2D-66AB-4516-B4A3-56DD12A5DACE}"/>
              </a:ext>
            </a:extLst>
          </p:cNvPr>
          <p:cNvSpPr txBox="1"/>
          <p:nvPr/>
        </p:nvSpPr>
        <p:spPr>
          <a:xfrm>
            <a:off x="354235" y="5285692"/>
            <a:ext cx="1127296" cy="1477328"/>
          </a:xfrm>
          <a:prstGeom prst="rect">
            <a:avLst/>
          </a:prstGeom>
          <a:noFill/>
        </p:spPr>
        <p:txBody>
          <a:bodyPr wrap="none" rtlCol="0">
            <a:spAutoFit/>
          </a:bodyPr>
          <a:lstStyle/>
          <a:p>
            <a:pPr algn="r"/>
            <a:r>
              <a:rPr lang="en-US" b="1" dirty="0"/>
              <a:t>Cycle</a:t>
            </a:r>
          </a:p>
          <a:p>
            <a:pPr algn="r"/>
            <a:r>
              <a:rPr lang="en-US" b="1" dirty="0">
                <a:solidFill>
                  <a:schemeClr val="accent6">
                    <a:lumMod val="75000"/>
                  </a:schemeClr>
                </a:solidFill>
              </a:rPr>
              <a:t>SCANIN</a:t>
            </a:r>
          </a:p>
          <a:p>
            <a:pPr algn="r"/>
            <a:r>
              <a:rPr lang="en-US" b="1" dirty="0">
                <a:solidFill>
                  <a:schemeClr val="accent6">
                    <a:lumMod val="50000"/>
                  </a:schemeClr>
                </a:solidFill>
              </a:rPr>
              <a:t>SCANOUT</a:t>
            </a:r>
          </a:p>
          <a:p>
            <a:pPr algn="r"/>
            <a:r>
              <a:rPr lang="en-US" b="1" dirty="0">
                <a:solidFill>
                  <a:schemeClr val="accent4">
                    <a:lumMod val="75000"/>
                  </a:schemeClr>
                </a:solidFill>
              </a:rPr>
              <a:t>TC</a:t>
            </a:r>
          </a:p>
          <a:p>
            <a:pPr algn="r"/>
            <a:r>
              <a:rPr lang="en-US" b="1" dirty="0">
                <a:solidFill>
                  <a:schemeClr val="bg1">
                    <a:lumMod val="50000"/>
                  </a:schemeClr>
                </a:solidFill>
              </a:rPr>
              <a:t>CLOCK</a:t>
            </a:r>
          </a:p>
        </p:txBody>
      </p:sp>
      <p:sp>
        <p:nvSpPr>
          <p:cNvPr id="99" name="TextBox 98">
            <a:extLst>
              <a:ext uri="{FF2B5EF4-FFF2-40B4-BE49-F238E27FC236}">
                <a16:creationId xmlns:a16="http://schemas.microsoft.com/office/drawing/2014/main" id="{7DFB49B8-BE34-4551-849A-083F8A5996F9}"/>
              </a:ext>
            </a:extLst>
          </p:cNvPr>
          <p:cNvSpPr txBox="1"/>
          <p:nvPr/>
        </p:nvSpPr>
        <p:spPr>
          <a:xfrm>
            <a:off x="343007" y="4828559"/>
            <a:ext cx="730658" cy="369332"/>
          </a:xfrm>
          <a:prstGeom prst="rect">
            <a:avLst/>
          </a:prstGeom>
          <a:noFill/>
        </p:spPr>
        <p:txBody>
          <a:bodyPr wrap="none" lIns="0" tIns="0" rIns="0" bIns="0" rtlCol="0" anchor="ctr">
            <a:noAutofit/>
          </a:bodyPr>
          <a:lstStyle/>
          <a:p>
            <a:r>
              <a:rPr lang="en-US" b="1" dirty="0">
                <a:solidFill>
                  <a:schemeClr val="bg1">
                    <a:lumMod val="50000"/>
                  </a:schemeClr>
                </a:solidFill>
              </a:rPr>
              <a:t>CLOCK</a:t>
            </a:r>
          </a:p>
        </p:txBody>
      </p:sp>
      <p:cxnSp>
        <p:nvCxnSpPr>
          <p:cNvPr id="9" name="Straight Connector 8">
            <a:extLst>
              <a:ext uri="{FF2B5EF4-FFF2-40B4-BE49-F238E27FC236}">
                <a16:creationId xmlns:a16="http://schemas.microsoft.com/office/drawing/2014/main" id="{6D68833A-B0B7-455B-809E-91A4E2BF6862}"/>
              </a:ext>
            </a:extLst>
          </p:cNvPr>
          <p:cNvCxnSpPr/>
          <p:nvPr/>
        </p:nvCxnSpPr>
        <p:spPr>
          <a:xfrm>
            <a:off x="1455612"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DD1C6B4-38D8-47AB-97B3-9999DF0D1785}"/>
              </a:ext>
            </a:extLst>
          </p:cNvPr>
          <p:cNvSpPr txBox="1"/>
          <p:nvPr/>
        </p:nvSpPr>
        <p:spPr>
          <a:xfrm>
            <a:off x="1515823" y="5583492"/>
            <a:ext cx="3980003" cy="369332"/>
          </a:xfrm>
          <a:prstGeom prst="rect">
            <a:avLst/>
          </a:prstGeom>
          <a:noFill/>
        </p:spPr>
        <p:txBody>
          <a:bodyPr wrap="square" rtlCol="0">
            <a:spAutoFit/>
          </a:bodyPr>
          <a:lstStyle/>
          <a:p>
            <a:r>
              <a:rPr lang="en-US" b="1" dirty="0">
                <a:solidFill>
                  <a:schemeClr val="accent6">
                    <a:lumMod val="75000"/>
                  </a:schemeClr>
                </a:solidFill>
              </a:rPr>
              <a:t>A1   B1   C1</a:t>
            </a:r>
          </a:p>
        </p:txBody>
      </p:sp>
      <p:cxnSp>
        <p:nvCxnSpPr>
          <p:cNvPr id="103" name="Straight Connector 102">
            <a:extLst>
              <a:ext uri="{FF2B5EF4-FFF2-40B4-BE49-F238E27FC236}">
                <a16:creationId xmlns:a16="http://schemas.microsoft.com/office/drawing/2014/main" id="{02A1E233-BAE0-4F87-86B4-D27798E3A3DE}"/>
              </a:ext>
            </a:extLst>
          </p:cNvPr>
          <p:cNvCxnSpPr/>
          <p:nvPr/>
        </p:nvCxnSpPr>
        <p:spPr>
          <a:xfrm>
            <a:off x="5354651" y="557686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446FC48C-2557-40E8-A6FD-10F2C376CDE8}"/>
              </a:ext>
            </a:extLst>
          </p:cNvPr>
          <p:cNvCxnSpPr>
            <a:cxnSpLocks/>
          </p:cNvCxnSpPr>
          <p:nvPr/>
        </p:nvCxnSpPr>
        <p:spPr>
          <a:xfrm flipH="1" flipV="1">
            <a:off x="485342" y="5640619"/>
            <a:ext cx="11655159" cy="444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EC820BB1-7D80-4CD7-93B1-3D5204170932}"/>
              </a:ext>
            </a:extLst>
          </p:cNvPr>
          <p:cNvSpPr txBox="1"/>
          <p:nvPr/>
        </p:nvSpPr>
        <p:spPr>
          <a:xfrm>
            <a:off x="1538380" y="5320298"/>
            <a:ext cx="3777348" cy="369332"/>
          </a:xfrm>
          <a:prstGeom prst="rect">
            <a:avLst/>
          </a:prstGeom>
          <a:noFill/>
        </p:spPr>
        <p:txBody>
          <a:bodyPr wrap="square" rtlCol="0">
            <a:spAutoFit/>
          </a:bodyPr>
          <a:lstStyle/>
          <a:p>
            <a:r>
              <a:rPr lang="en-US" b="1" dirty="0"/>
              <a:t>1      2      3</a:t>
            </a:r>
          </a:p>
        </p:txBody>
      </p:sp>
      <p:sp>
        <p:nvSpPr>
          <p:cNvPr id="112" name="TextBox 111">
            <a:extLst>
              <a:ext uri="{FF2B5EF4-FFF2-40B4-BE49-F238E27FC236}">
                <a16:creationId xmlns:a16="http://schemas.microsoft.com/office/drawing/2014/main" id="{197197E1-FFA3-487D-A02E-0ECF77BB7E1F}"/>
              </a:ext>
            </a:extLst>
          </p:cNvPr>
          <p:cNvSpPr txBox="1"/>
          <p:nvPr/>
        </p:nvSpPr>
        <p:spPr>
          <a:xfrm>
            <a:off x="1527978" y="6111075"/>
            <a:ext cx="3777348" cy="369332"/>
          </a:xfrm>
          <a:prstGeom prst="rect">
            <a:avLst/>
          </a:prstGeom>
          <a:noFill/>
        </p:spPr>
        <p:txBody>
          <a:bodyPr wrap="square" rtlCol="0">
            <a:spAutoFit/>
          </a:bodyPr>
          <a:lstStyle/>
          <a:p>
            <a:r>
              <a:rPr lang="en-US" b="1" dirty="0">
                <a:solidFill>
                  <a:schemeClr val="accent4">
                    <a:lumMod val="75000"/>
                  </a:schemeClr>
                </a:solidFill>
              </a:rPr>
              <a:t>0      0      0</a:t>
            </a:r>
          </a:p>
        </p:txBody>
      </p:sp>
      <p:sp>
        <p:nvSpPr>
          <p:cNvPr id="114" name="TextBox 113">
            <a:extLst>
              <a:ext uri="{FF2B5EF4-FFF2-40B4-BE49-F238E27FC236}">
                <a16:creationId xmlns:a16="http://schemas.microsoft.com/office/drawing/2014/main" id="{2E23AD9E-F07D-440F-B197-6D523AFA728F}"/>
              </a:ext>
            </a:extLst>
          </p:cNvPr>
          <p:cNvSpPr txBox="1"/>
          <p:nvPr/>
        </p:nvSpPr>
        <p:spPr>
          <a:xfrm>
            <a:off x="1527978" y="5839690"/>
            <a:ext cx="3777348" cy="369332"/>
          </a:xfrm>
          <a:prstGeom prst="rect">
            <a:avLst/>
          </a:prstGeom>
          <a:noFill/>
        </p:spPr>
        <p:txBody>
          <a:bodyPr wrap="square" rtlCol="0">
            <a:spAutoFit/>
          </a:bodyPr>
          <a:lstStyle/>
          <a:p>
            <a:r>
              <a:rPr lang="en-US" b="1" dirty="0">
                <a:solidFill>
                  <a:schemeClr val="accent6">
                    <a:lumMod val="50000"/>
                  </a:schemeClr>
                </a:solidFill>
              </a:rPr>
              <a:t>X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endParaRPr lang="en-US" b="1" dirty="0">
              <a:solidFill>
                <a:schemeClr val="accent6">
                  <a:lumMod val="50000"/>
                </a:schemeClr>
              </a:solidFill>
            </a:endParaRPr>
          </a:p>
        </p:txBody>
      </p:sp>
      <p:sp>
        <p:nvSpPr>
          <p:cNvPr id="115" name="TextBox 114">
            <a:extLst>
              <a:ext uri="{FF2B5EF4-FFF2-40B4-BE49-F238E27FC236}">
                <a16:creationId xmlns:a16="http://schemas.microsoft.com/office/drawing/2014/main" id="{D77E5889-6AF6-488F-81C5-4D17F085A01B}"/>
              </a:ext>
            </a:extLst>
          </p:cNvPr>
          <p:cNvSpPr txBox="1"/>
          <p:nvPr/>
        </p:nvSpPr>
        <p:spPr>
          <a:xfrm>
            <a:off x="1518686" y="6396542"/>
            <a:ext cx="3777348" cy="369332"/>
          </a:xfrm>
          <a:prstGeom prst="rect">
            <a:avLst/>
          </a:prstGeom>
          <a:noFill/>
        </p:spPr>
        <p:txBody>
          <a:bodyPr wrap="square" rtlCol="0">
            <a:spAutoFit/>
          </a:bodyPr>
          <a:lstStyle/>
          <a:p>
            <a:r>
              <a:rPr lang="en-US" b="1" dirty="0">
                <a:solidFill>
                  <a:schemeClr val="bg1">
                    <a:lumMod val="50000"/>
                  </a:schemeClr>
                </a:solidFill>
              </a:rPr>
              <a:t>P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endParaRPr lang="en-US" b="1" dirty="0">
              <a:solidFill>
                <a:schemeClr val="bg1">
                  <a:lumMod val="50000"/>
                </a:schemeClr>
              </a:solidFill>
            </a:endParaRPr>
          </a:p>
        </p:txBody>
      </p:sp>
      <p:sp>
        <p:nvSpPr>
          <p:cNvPr id="17" name="TextBox 16">
            <a:extLst>
              <a:ext uri="{FF2B5EF4-FFF2-40B4-BE49-F238E27FC236}">
                <a16:creationId xmlns:a16="http://schemas.microsoft.com/office/drawing/2014/main" id="{3465AC4F-2A29-4DF6-97BC-FA843B1B26D2}"/>
              </a:ext>
            </a:extLst>
          </p:cNvPr>
          <p:cNvSpPr txBox="1"/>
          <p:nvPr/>
        </p:nvSpPr>
        <p:spPr>
          <a:xfrm>
            <a:off x="2137235" y="5080865"/>
            <a:ext cx="2168607" cy="369332"/>
          </a:xfrm>
          <a:prstGeom prst="rect">
            <a:avLst/>
          </a:prstGeom>
          <a:noFill/>
        </p:spPr>
        <p:txBody>
          <a:bodyPr wrap="none" rtlCol="0">
            <a:spAutoFit/>
          </a:bodyPr>
          <a:lstStyle/>
          <a:p>
            <a:r>
              <a:rPr lang="en-US" b="1" i="1" dirty="0">
                <a:solidFill>
                  <a:schemeClr val="accent6">
                    <a:lumMod val="75000"/>
                  </a:schemeClr>
                </a:solidFill>
              </a:rPr>
              <a:t>Shift</a:t>
            </a:r>
            <a:r>
              <a:rPr lang="en-US" i="1" dirty="0"/>
              <a:t> (Load Pattern 1)</a:t>
            </a:r>
          </a:p>
        </p:txBody>
      </p:sp>
      <p:sp>
        <p:nvSpPr>
          <p:cNvPr id="7" name="TextBox 6">
            <a:extLst>
              <a:ext uri="{FF2B5EF4-FFF2-40B4-BE49-F238E27FC236}">
                <a16:creationId xmlns:a16="http://schemas.microsoft.com/office/drawing/2014/main" id="{9317C179-BBB9-44EF-8647-93A75662A41E}"/>
              </a:ext>
            </a:extLst>
          </p:cNvPr>
          <p:cNvSpPr txBox="1"/>
          <p:nvPr/>
        </p:nvSpPr>
        <p:spPr>
          <a:xfrm>
            <a:off x="3152177" y="4218317"/>
            <a:ext cx="585417" cy="523220"/>
          </a:xfrm>
          <a:prstGeom prst="rect">
            <a:avLst/>
          </a:prstGeom>
          <a:noFill/>
        </p:spPr>
        <p:txBody>
          <a:bodyPr wrap="none" rtlCol="0">
            <a:spAutoFit/>
          </a:bodyPr>
          <a:lstStyle/>
          <a:p>
            <a:r>
              <a:rPr lang="en-US" sz="2800" b="1" dirty="0">
                <a:solidFill>
                  <a:schemeClr val="accent6">
                    <a:lumMod val="75000"/>
                  </a:schemeClr>
                </a:solidFill>
              </a:rPr>
              <a:t>A1</a:t>
            </a:r>
          </a:p>
        </p:txBody>
      </p:sp>
      <p:sp>
        <p:nvSpPr>
          <p:cNvPr id="127" name="TextBox 126">
            <a:extLst>
              <a:ext uri="{FF2B5EF4-FFF2-40B4-BE49-F238E27FC236}">
                <a16:creationId xmlns:a16="http://schemas.microsoft.com/office/drawing/2014/main" id="{5E2370F2-357C-405F-A6B0-5747741534F9}"/>
              </a:ext>
            </a:extLst>
          </p:cNvPr>
          <p:cNvSpPr txBox="1"/>
          <p:nvPr/>
        </p:nvSpPr>
        <p:spPr>
          <a:xfrm>
            <a:off x="523841" y="907254"/>
            <a:ext cx="9451242" cy="492443"/>
          </a:xfrm>
          <a:prstGeom prst="rect">
            <a:avLst/>
          </a:prstGeom>
          <a:noFill/>
        </p:spPr>
        <p:txBody>
          <a:bodyPr wrap="none" rtlCol="0">
            <a:spAutoFit/>
          </a:bodyPr>
          <a:lstStyle/>
          <a:p>
            <a:r>
              <a:rPr lang="en-US" sz="2600" b="1" dirty="0"/>
              <a:t>Pattern 1, Step 1: </a:t>
            </a:r>
            <a:r>
              <a:rPr lang="en-US" sz="2600" b="1" dirty="0">
                <a:solidFill>
                  <a:schemeClr val="accent6">
                    <a:lumMod val="75000"/>
                  </a:schemeClr>
                </a:solidFill>
              </a:rPr>
              <a:t>Enable Test Mode, Scan Chains Load Test Stimulus</a:t>
            </a:r>
          </a:p>
        </p:txBody>
      </p:sp>
      <p:sp>
        <p:nvSpPr>
          <p:cNvPr id="140" name="Title 1">
            <a:extLst>
              <a:ext uri="{FF2B5EF4-FFF2-40B4-BE49-F238E27FC236}">
                <a16:creationId xmlns:a16="http://schemas.microsoft.com/office/drawing/2014/main" id="{D435EFDA-01E5-469E-AD48-5B1573BFF334}"/>
              </a:ext>
            </a:extLst>
          </p:cNvPr>
          <p:cNvSpPr>
            <a:spLocks noGrp="1"/>
          </p:cNvSpPr>
          <p:nvPr>
            <p:ph type="title"/>
          </p:nvPr>
        </p:nvSpPr>
        <p:spPr>
          <a:xfrm>
            <a:off x="838199" y="136366"/>
            <a:ext cx="10515600" cy="781615"/>
          </a:xfrm>
        </p:spPr>
        <p:txBody>
          <a:bodyPr/>
          <a:lstStyle/>
          <a:p>
            <a:r>
              <a:rPr lang="en-US" dirty="0"/>
              <a:t>Applying Tests through Scan Chains</a:t>
            </a:r>
          </a:p>
        </p:txBody>
      </p:sp>
      <p:sp>
        <p:nvSpPr>
          <p:cNvPr id="141" name="TextBox 140">
            <a:extLst>
              <a:ext uri="{FF2B5EF4-FFF2-40B4-BE49-F238E27FC236}">
                <a16:creationId xmlns:a16="http://schemas.microsoft.com/office/drawing/2014/main" id="{80B10E1E-21F9-472D-AECF-796C15782E5C}"/>
              </a:ext>
            </a:extLst>
          </p:cNvPr>
          <p:cNvSpPr txBox="1"/>
          <p:nvPr/>
        </p:nvSpPr>
        <p:spPr>
          <a:xfrm>
            <a:off x="3152177" y="3342586"/>
            <a:ext cx="569387" cy="523220"/>
          </a:xfrm>
          <a:prstGeom prst="rect">
            <a:avLst/>
          </a:prstGeom>
          <a:noFill/>
        </p:spPr>
        <p:txBody>
          <a:bodyPr wrap="none" rtlCol="0">
            <a:spAutoFit/>
          </a:bodyPr>
          <a:lstStyle/>
          <a:p>
            <a:r>
              <a:rPr lang="en-US" sz="2800" b="1" dirty="0">
                <a:solidFill>
                  <a:schemeClr val="accent6">
                    <a:lumMod val="75000"/>
                  </a:schemeClr>
                </a:solidFill>
              </a:rPr>
              <a:t>B1</a:t>
            </a:r>
          </a:p>
        </p:txBody>
      </p:sp>
      <p:sp>
        <p:nvSpPr>
          <p:cNvPr id="142" name="TextBox 141">
            <a:extLst>
              <a:ext uri="{FF2B5EF4-FFF2-40B4-BE49-F238E27FC236}">
                <a16:creationId xmlns:a16="http://schemas.microsoft.com/office/drawing/2014/main" id="{BFAB7707-4D6C-46AB-8015-B9BF9C31D5EE}"/>
              </a:ext>
            </a:extLst>
          </p:cNvPr>
          <p:cNvSpPr txBox="1"/>
          <p:nvPr/>
        </p:nvSpPr>
        <p:spPr>
          <a:xfrm>
            <a:off x="3165482" y="2452762"/>
            <a:ext cx="558166" cy="523220"/>
          </a:xfrm>
          <a:prstGeom prst="rect">
            <a:avLst/>
          </a:prstGeom>
          <a:noFill/>
        </p:spPr>
        <p:txBody>
          <a:bodyPr wrap="none" rtlCol="0">
            <a:spAutoFit/>
          </a:bodyPr>
          <a:lstStyle/>
          <a:p>
            <a:r>
              <a:rPr lang="en-US" sz="2800" b="1" dirty="0">
                <a:solidFill>
                  <a:schemeClr val="accent6">
                    <a:lumMod val="75000"/>
                  </a:schemeClr>
                </a:solidFill>
              </a:rPr>
              <a:t>C1</a:t>
            </a:r>
          </a:p>
        </p:txBody>
      </p:sp>
      <p:sp>
        <p:nvSpPr>
          <p:cNvPr id="2" name="Slide Number Placeholder 1">
            <a:extLst>
              <a:ext uri="{FF2B5EF4-FFF2-40B4-BE49-F238E27FC236}">
                <a16:creationId xmlns:a16="http://schemas.microsoft.com/office/drawing/2014/main" id="{F816AAF5-F18D-4199-9DBB-ADF927AE5A08}"/>
              </a:ext>
            </a:extLst>
          </p:cNvPr>
          <p:cNvSpPr>
            <a:spLocks noGrp="1"/>
          </p:cNvSpPr>
          <p:nvPr>
            <p:ph type="sldNum" sz="quarter" idx="12"/>
          </p:nvPr>
        </p:nvSpPr>
        <p:spPr>
          <a:xfrm>
            <a:off x="8610600" y="6356350"/>
            <a:ext cx="2743200" cy="365125"/>
          </a:xfrm>
        </p:spPr>
        <p:txBody>
          <a:bodyPr/>
          <a:lstStyle/>
          <a:p>
            <a:fld id="{F0EF8A02-477D-4CB2-9BEA-F0824BCBC14C}" type="slidenum">
              <a:rPr lang="en-US" smtClean="0"/>
              <a:t>14</a:t>
            </a:fld>
            <a:endParaRPr lang="en-US"/>
          </a:p>
        </p:txBody>
      </p:sp>
    </p:spTree>
    <p:extLst>
      <p:ext uri="{BB962C8B-B14F-4D97-AF65-F5344CB8AC3E}">
        <p14:creationId xmlns:p14="http://schemas.microsoft.com/office/powerpoint/2010/main" val="1711256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1C680A-AA04-42D2-8A6E-70967990D416}"/>
              </a:ext>
            </a:extLst>
          </p:cNvPr>
          <p:cNvSpPr/>
          <p:nvPr/>
        </p:nvSpPr>
        <p:spPr>
          <a:xfrm>
            <a:off x="1120571" y="1503499"/>
            <a:ext cx="9950857" cy="363043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0CB206A8-AE0B-4848-9E27-163F5A14090A}"/>
              </a:ext>
            </a:extLst>
          </p:cNvPr>
          <p:cNvCxnSpPr>
            <a:cxnSpLocks/>
          </p:cNvCxnSpPr>
          <p:nvPr/>
        </p:nvCxnSpPr>
        <p:spPr>
          <a:xfrm>
            <a:off x="713166" y="2580857"/>
            <a:ext cx="1190057" cy="11461"/>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D72F728-30F6-45F4-A7C0-E5908D4EC763}"/>
              </a:ext>
            </a:extLst>
          </p:cNvPr>
          <p:cNvCxnSpPr>
            <a:cxnSpLocks/>
          </p:cNvCxnSpPr>
          <p:nvPr/>
        </p:nvCxnSpPr>
        <p:spPr>
          <a:xfrm>
            <a:off x="713166" y="327646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AC6252-3650-41F0-929C-A973AB90D888}"/>
              </a:ext>
            </a:extLst>
          </p:cNvPr>
          <p:cNvCxnSpPr>
            <a:cxnSpLocks/>
          </p:cNvCxnSpPr>
          <p:nvPr/>
        </p:nvCxnSpPr>
        <p:spPr>
          <a:xfrm>
            <a:off x="713166" y="4064116"/>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B37490C-E8E8-4D08-BEC1-6FE6D56808A9}"/>
              </a:ext>
            </a:extLst>
          </p:cNvPr>
          <p:cNvSpPr txBox="1"/>
          <p:nvPr/>
        </p:nvSpPr>
        <p:spPr>
          <a:xfrm rot="16200000">
            <a:off x="-294455" y="3141594"/>
            <a:ext cx="1559594" cy="369332"/>
          </a:xfrm>
          <a:prstGeom prst="rect">
            <a:avLst/>
          </a:prstGeom>
          <a:noFill/>
        </p:spPr>
        <p:txBody>
          <a:bodyPr wrap="none" rtlCol="0">
            <a:spAutoFit/>
          </a:bodyPr>
          <a:lstStyle/>
          <a:p>
            <a:r>
              <a:rPr lang="en-US" dirty="0"/>
              <a:t>Primary Inputs</a:t>
            </a:r>
          </a:p>
        </p:txBody>
      </p:sp>
      <p:cxnSp>
        <p:nvCxnSpPr>
          <p:cNvPr id="120" name="Straight Connector 119">
            <a:extLst>
              <a:ext uri="{FF2B5EF4-FFF2-40B4-BE49-F238E27FC236}">
                <a16:creationId xmlns:a16="http://schemas.microsoft.com/office/drawing/2014/main" id="{1D89C43B-4253-46DB-97BB-3CCEA9E88593}"/>
              </a:ext>
            </a:extLst>
          </p:cNvPr>
          <p:cNvCxnSpPr>
            <a:cxnSpLocks/>
          </p:cNvCxnSpPr>
          <p:nvPr/>
        </p:nvCxnSpPr>
        <p:spPr>
          <a:xfrm>
            <a:off x="10550538" y="2586485"/>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94FCD43-0A73-4EB4-AABB-B108EEE48C6D}"/>
              </a:ext>
            </a:extLst>
          </p:cNvPr>
          <p:cNvCxnSpPr>
            <a:cxnSpLocks/>
          </p:cNvCxnSpPr>
          <p:nvPr/>
        </p:nvCxnSpPr>
        <p:spPr>
          <a:xfrm>
            <a:off x="10550538" y="3282092"/>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901E46-FE68-4C0D-AF1A-798C3804E94E}"/>
              </a:ext>
            </a:extLst>
          </p:cNvPr>
          <p:cNvCxnSpPr>
            <a:cxnSpLocks/>
          </p:cNvCxnSpPr>
          <p:nvPr/>
        </p:nvCxnSpPr>
        <p:spPr>
          <a:xfrm>
            <a:off x="10550538" y="406974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FC1D4271-5FE6-443E-BF81-A7A447A49009}"/>
              </a:ext>
            </a:extLst>
          </p:cNvPr>
          <p:cNvSpPr txBox="1"/>
          <p:nvPr/>
        </p:nvSpPr>
        <p:spPr>
          <a:xfrm rot="16200000">
            <a:off x="10714164" y="3202092"/>
            <a:ext cx="1731115" cy="369332"/>
          </a:xfrm>
          <a:prstGeom prst="rect">
            <a:avLst/>
          </a:prstGeom>
          <a:noFill/>
        </p:spPr>
        <p:txBody>
          <a:bodyPr wrap="none" rtlCol="0">
            <a:spAutoFit/>
          </a:bodyPr>
          <a:lstStyle/>
          <a:p>
            <a:r>
              <a:rPr lang="en-US" dirty="0"/>
              <a:t>Primary Outputs</a:t>
            </a:r>
          </a:p>
        </p:txBody>
      </p:sp>
      <p:cxnSp>
        <p:nvCxnSpPr>
          <p:cNvPr id="184" name="Straight Connector 183">
            <a:extLst>
              <a:ext uri="{FF2B5EF4-FFF2-40B4-BE49-F238E27FC236}">
                <a16:creationId xmlns:a16="http://schemas.microsoft.com/office/drawing/2014/main" id="{83DB9FDB-60C8-4AC9-B04B-7EC1091445DE}"/>
              </a:ext>
            </a:extLst>
          </p:cNvPr>
          <p:cNvCxnSpPr>
            <a:cxnSpLocks/>
          </p:cNvCxnSpPr>
          <p:nvPr/>
        </p:nvCxnSpPr>
        <p:spPr>
          <a:xfrm>
            <a:off x="2416744" y="2652567"/>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05" name="TextBox 204">
            <a:extLst>
              <a:ext uri="{FF2B5EF4-FFF2-40B4-BE49-F238E27FC236}">
                <a16:creationId xmlns:a16="http://schemas.microsoft.com/office/drawing/2014/main" id="{B9BF8BF9-E722-49E4-BBC9-200A0F73CB74}"/>
              </a:ext>
            </a:extLst>
          </p:cNvPr>
          <p:cNvSpPr txBox="1"/>
          <p:nvPr/>
        </p:nvSpPr>
        <p:spPr>
          <a:xfrm>
            <a:off x="143588" y="1603872"/>
            <a:ext cx="920445" cy="369332"/>
          </a:xfrm>
          <a:prstGeom prst="rect">
            <a:avLst/>
          </a:prstGeom>
          <a:noFill/>
        </p:spPr>
        <p:txBody>
          <a:bodyPr wrap="none" rtlCol="0">
            <a:spAutoFit/>
          </a:bodyPr>
          <a:lstStyle/>
          <a:p>
            <a:r>
              <a:rPr lang="en-US" b="1" dirty="0">
                <a:solidFill>
                  <a:schemeClr val="accent6">
                    <a:lumMod val="75000"/>
                  </a:schemeClr>
                </a:solidFill>
              </a:rPr>
              <a:t>SCANIN</a:t>
            </a:r>
          </a:p>
        </p:txBody>
      </p:sp>
      <p:sp>
        <p:nvSpPr>
          <p:cNvPr id="207" name="TextBox 206">
            <a:extLst>
              <a:ext uri="{FF2B5EF4-FFF2-40B4-BE49-F238E27FC236}">
                <a16:creationId xmlns:a16="http://schemas.microsoft.com/office/drawing/2014/main" id="{1DD2D66E-7556-40C1-AE4C-A4BA543DA0A6}"/>
              </a:ext>
            </a:extLst>
          </p:cNvPr>
          <p:cNvSpPr txBox="1"/>
          <p:nvPr/>
        </p:nvSpPr>
        <p:spPr>
          <a:xfrm>
            <a:off x="609561" y="1937947"/>
            <a:ext cx="415242" cy="369332"/>
          </a:xfrm>
          <a:prstGeom prst="rect">
            <a:avLst/>
          </a:prstGeom>
          <a:noFill/>
        </p:spPr>
        <p:txBody>
          <a:bodyPr wrap="none" rtlCol="0">
            <a:spAutoFit/>
          </a:bodyPr>
          <a:lstStyle/>
          <a:p>
            <a:r>
              <a:rPr lang="en-US" b="1" dirty="0">
                <a:solidFill>
                  <a:schemeClr val="accent4">
                    <a:lumMod val="75000"/>
                  </a:schemeClr>
                </a:solidFill>
              </a:rPr>
              <a:t>TC</a:t>
            </a:r>
          </a:p>
        </p:txBody>
      </p:sp>
      <p:cxnSp>
        <p:nvCxnSpPr>
          <p:cNvPr id="209" name="Connector: Elbow 208">
            <a:extLst>
              <a:ext uri="{FF2B5EF4-FFF2-40B4-BE49-F238E27FC236}">
                <a16:creationId xmlns:a16="http://schemas.microsoft.com/office/drawing/2014/main" id="{8BB07187-0A02-4619-B3E7-F10159B2F5D9}"/>
              </a:ext>
            </a:extLst>
          </p:cNvPr>
          <p:cNvCxnSpPr>
            <a:cxnSpLocks/>
            <a:stCxn id="207" idx="3"/>
          </p:cNvCxnSpPr>
          <p:nvPr/>
        </p:nvCxnSpPr>
        <p:spPr>
          <a:xfrm>
            <a:off x="1024803" y="2122613"/>
            <a:ext cx="2158638" cy="618907"/>
          </a:xfrm>
          <a:prstGeom prst="bentConnector4">
            <a:avLst>
              <a:gd name="adj1" fmla="val 81875"/>
              <a:gd name="adj2" fmla="val 13693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0BBBC5C4-F2A1-478A-8557-5110C68749B3}"/>
              </a:ext>
            </a:extLst>
          </p:cNvPr>
          <p:cNvCxnSpPr>
            <a:cxnSpLocks/>
          </p:cNvCxnSpPr>
          <p:nvPr/>
        </p:nvCxnSpPr>
        <p:spPr>
          <a:xfrm>
            <a:off x="3693509" y="2521200"/>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2" name="Connector: Elbow 221">
            <a:extLst>
              <a:ext uri="{FF2B5EF4-FFF2-40B4-BE49-F238E27FC236}">
                <a16:creationId xmlns:a16="http://schemas.microsoft.com/office/drawing/2014/main" id="{5236E008-A07D-44CA-9A15-1F511A87FE7D}"/>
              </a:ext>
            </a:extLst>
          </p:cNvPr>
          <p:cNvCxnSpPr>
            <a:cxnSpLocks/>
            <a:stCxn id="205" idx="3"/>
          </p:cNvCxnSpPr>
          <p:nvPr/>
        </p:nvCxnSpPr>
        <p:spPr>
          <a:xfrm>
            <a:off x="1064033" y="1788538"/>
            <a:ext cx="1995048" cy="628694"/>
          </a:xfrm>
          <a:prstGeom prst="bentConnector3">
            <a:avLst>
              <a:gd name="adj1" fmla="val 9265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F7404F34-A82C-4288-8925-C8B3A27BD869}"/>
              </a:ext>
            </a:extLst>
          </p:cNvPr>
          <p:cNvCxnSpPr>
            <a:cxnSpLocks/>
          </p:cNvCxnSpPr>
          <p:nvPr/>
        </p:nvCxnSpPr>
        <p:spPr>
          <a:xfrm>
            <a:off x="2427721" y="3542865"/>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15B81995-AA3C-4C3C-8F78-DF08AC76B081}"/>
              </a:ext>
            </a:extLst>
          </p:cNvPr>
          <p:cNvCxnSpPr>
            <a:cxnSpLocks/>
          </p:cNvCxnSpPr>
          <p:nvPr/>
        </p:nvCxnSpPr>
        <p:spPr>
          <a:xfrm>
            <a:off x="3704486" y="341149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54" name="TextBox 253">
            <a:extLst>
              <a:ext uri="{FF2B5EF4-FFF2-40B4-BE49-F238E27FC236}">
                <a16:creationId xmlns:a16="http://schemas.microsoft.com/office/drawing/2014/main" id="{4F80B139-53D9-403D-B19B-9148BAAAAC94}"/>
              </a:ext>
            </a:extLst>
          </p:cNvPr>
          <p:cNvSpPr txBox="1"/>
          <p:nvPr/>
        </p:nvSpPr>
        <p:spPr>
          <a:xfrm>
            <a:off x="11154692" y="4704909"/>
            <a:ext cx="942566" cy="276999"/>
          </a:xfrm>
          <a:prstGeom prst="rect">
            <a:avLst/>
          </a:prstGeom>
          <a:noFill/>
        </p:spPr>
        <p:txBody>
          <a:bodyPr wrap="none" lIns="0" tIns="0" rIns="0" bIns="0" rtlCol="0">
            <a:spAutoFit/>
          </a:bodyPr>
          <a:lstStyle/>
          <a:p>
            <a:r>
              <a:rPr lang="en-US" b="1" dirty="0">
                <a:solidFill>
                  <a:schemeClr val="accent6">
                    <a:lumMod val="75000"/>
                  </a:schemeClr>
                </a:solidFill>
              </a:rPr>
              <a:t>SCANOUT</a:t>
            </a:r>
          </a:p>
        </p:txBody>
      </p:sp>
      <p:grpSp>
        <p:nvGrpSpPr>
          <p:cNvPr id="257" name="Group 256">
            <a:extLst>
              <a:ext uri="{FF2B5EF4-FFF2-40B4-BE49-F238E27FC236}">
                <a16:creationId xmlns:a16="http://schemas.microsoft.com/office/drawing/2014/main" id="{B24444E6-6097-454A-9CAD-30C078DFAE6C}"/>
              </a:ext>
            </a:extLst>
          </p:cNvPr>
          <p:cNvGrpSpPr/>
          <p:nvPr/>
        </p:nvGrpSpPr>
        <p:grpSpPr>
          <a:xfrm>
            <a:off x="3064155" y="2528166"/>
            <a:ext cx="789262" cy="886488"/>
            <a:chOff x="3080547" y="3206557"/>
            <a:chExt cx="789262" cy="886488"/>
          </a:xfrm>
        </p:grpSpPr>
        <p:cxnSp>
          <p:nvCxnSpPr>
            <p:cNvPr id="244" name="Connector: Elbow 243">
              <a:extLst>
                <a:ext uri="{FF2B5EF4-FFF2-40B4-BE49-F238E27FC236}">
                  <a16:creationId xmlns:a16="http://schemas.microsoft.com/office/drawing/2014/main" id="{BDC61040-7930-444E-911D-D6B00C17E2E3}"/>
                </a:ext>
              </a:extLst>
            </p:cNvPr>
            <p:cNvCxnSpPr>
              <a:cxnSpLocks/>
              <a:stCxn id="255" idx="1"/>
            </p:cNvCxnSpPr>
            <p:nvPr/>
          </p:nvCxnSpPr>
          <p:spPr>
            <a:xfrm rot="10800000" flipH="1">
              <a:off x="3080547" y="3206557"/>
              <a:ext cx="789262" cy="803860"/>
            </a:xfrm>
            <a:prstGeom prst="bentConnector5">
              <a:avLst>
                <a:gd name="adj1" fmla="val -17493"/>
                <a:gd name="adj2" fmla="val 30927"/>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55" name="Rectangle 254">
              <a:extLst>
                <a:ext uri="{FF2B5EF4-FFF2-40B4-BE49-F238E27FC236}">
                  <a16:creationId xmlns:a16="http://schemas.microsoft.com/office/drawing/2014/main" id="{F219CE9E-20BB-4DD3-8CD1-613C67BDA41F}"/>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61" name="Connector: Elbow 260">
            <a:extLst>
              <a:ext uri="{FF2B5EF4-FFF2-40B4-BE49-F238E27FC236}">
                <a16:creationId xmlns:a16="http://schemas.microsoft.com/office/drawing/2014/main" id="{BCABB0C1-8E2E-4DEF-934F-3196BC75063D}"/>
              </a:ext>
            </a:extLst>
          </p:cNvPr>
          <p:cNvCxnSpPr>
            <a:cxnSpLocks/>
            <a:stCxn id="207" idx="3"/>
          </p:cNvCxnSpPr>
          <p:nvPr/>
        </p:nvCxnSpPr>
        <p:spPr>
          <a:xfrm>
            <a:off x="1024803" y="2122613"/>
            <a:ext cx="2169615" cy="1509205"/>
          </a:xfrm>
          <a:prstGeom prst="bentConnector4">
            <a:avLst>
              <a:gd name="adj1" fmla="val 81714"/>
              <a:gd name="adj2" fmla="val 11034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55D843F7-97C2-4C99-A218-7E5D36161036}"/>
              </a:ext>
            </a:extLst>
          </p:cNvPr>
          <p:cNvCxnSpPr>
            <a:cxnSpLocks/>
          </p:cNvCxnSpPr>
          <p:nvPr/>
        </p:nvCxnSpPr>
        <p:spPr>
          <a:xfrm>
            <a:off x="2372083" y="4447183"/>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0D797760-68D7-4E19-8851-7E8BE1F95D0F}"/>
              </a:ext>
            </a:extLst>
          </p:cNvPr>
          <p:cNvCxnSpPr>
            <a:cxnSpLocks/>
          </p:cNvCxnSpPr>
          <p:nvPr/>
        </p:nvCxnSpPr>
        <p:spPr>
          <a:xfrm>
            <a:off x="3648848" y="4315816"/>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287" name="Group 286">
            <a:extLst>
              <a:ext uri="{FF2B5EF4-FFF2-40B4-BE49-F238E27FC236}">
                <a16:creationId xmlns:a16="http://schemas.microsoft.com/office/drawing/2014/main" id="{8C0E30C9-71AC-4108-B92C-210106519EF5}"/>
              </a:ext>
            </a:extLst>
          </p:cNvPr>
          <p:cNvGrpSpPr/>
          <p:nvPr/>
        </p:nvGrpSpPr>
        <p:grpSpPr>
          <a:xfrm>
            <a:off x="3008517" y="3432484"/>
            <a:ext cx="789262" cy="886488"/>
            <a:chOff x="3080547" y="3206557"/>
            <a:chExt cx="789262" cy="886488"/>
          </a:xfrm>
        </p:grpSpPr>
        <p:cxnSp>
          <p:nvCxnSpPr>
            <p:cNvPr id="288" name="Connector: Elbow 287">
              <a:extLst>
                <a:ext uri="{FF2B5EF4-FFF2-40B4-BE49-F238E27FC236}">
                  <a16:creationId xmlns:a16="http://schemas.microsoft.com/office/drawing/2014/main" id="{D12C0878-930D-42ED-80C7-D89397737C35}"/>
                </a:ext>
              </a:extLst>
            </p:cNvPr>
            <p:cNvCxnSpPr>
              <a:cxnSpLocks/>
              <a:stCxn id="289" idx="1"/>
            </p:cNvCxnSpPr>
            <p:nvPr/>
          </p:nvCxnSpPr>
          <p:spPr>
            <a:xfrm rot="10800000" flipH="1">
              <a:off x="3080547" y="3206557"/>
              <a:ext cx="789262" cy="803860"/>
            </a:xfrm>
            <a:prstGeom prst="bentConnector5">
              <a:avLst>
                <a:gd name="adj1" fmla="val -17493"/>
                <a:gd name="adj2" fmla="val 35618"/>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89" name="Rectangle 288">
              <a:extLst>
                <a:ext uri="{FF2B5EF4-FFF2-40B4-BE49-F238E27FC236}">
                  <a16:creationId xmlns:a16="http://schemas.microsoft.com/office/drawing/2014/main" id="{7A07AFF9-4A03-48AB-98B0-8BBB4A8F32DB}"/>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90" name="Connector: Elbow 289">
            <a:extLst>
              <a:ext uri="{FF2B5EF4-FFF2-40B4-BE49-F238E27FC236}">
                <a16:creationId xmlns:a16="http://schemas.microsoft.com/office/drawing/2014/main" id="{E120CE9A-98B1-4812-A3AA-1C778C725B5D}"/>
              </a:ext>
            </a:extLst>
          </p:cNvPr>
          <p:cNvCxnSpPr>
            <a:cxnSpLocks/>
            <a:stCxn id="207" idx="3"/>
          </p:cNvCxnSpPr>
          <p:nvPr/>
        </p:nvCxnSpPr>
        <p:spPr>
          <a:xfrm>
            <a:off x="1024803" y="2122613"/>
            <a:ext cx="2161112" cy="2413523"/>
          </a:xfrm>
          <a:prstGeom prst="bentConnector4">
            <a:avLst>
              <a:gd name="adj1" fmla="val 82538"/>
              <a:gd name="adj2" fmla="val 109472"/>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86D00891-4DD8-48C4-81D4-0762BC74791B}"/>
              </a:ext>
            </a:extLst>
          </p:cNvPr>
          <p:cNvCxnSpPr>
            <a:cxnSpLocks/>
          </p:cNvCxnSpPr>
          <p:nvPr/>
        </p:nvCxnSpPr>
        <p:spPr>
          <a:xfrm>
            <a:off x="6354607" y="247954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A6E6C32-BE82-4AA2-8611-0730CA9EDB4C}"/>
              </a:ext>
            </a:extLst>
          </p:cNvPr>
          <p:cNvCxnSpPr>
            <a:cxnSpLocks/>
          </p:cNvCxnSpPr>
          <p:nvPr/>
        </p:nvCxnSpPr>
        <p:spPr>
          <a:xfrm>
            <a:off x="6365584" y="336984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19" name="Group 318">
            <a:extLst>
              <a:ext uri="{FF2B5EF4-FFF2-40B4-BE49-F238E27FC236}">
                <a16:creationId xmlns:a16="http://schemas.microsoft.com/office/drawing/2014/main" id="{36F4F82E-3E01-437D-B1D2-1AC466C5B875}"/>
              </a:ext>
            </a:extLst>
          </p:cNvPr>
          <p:cNvGrpSpPr/>
          <p:nvPr/>
        </p:nvGrpSpPr>
        <p:grpSpPr>
          <a:xfrm>
            <a:off x="5726828" y="2282697"/>
            <a:ext cx="798663" cy="1094114"/>
            <a:chOff x="2791164" y="5669941"/>
            <a:chExt cx="798663" cy="1094114"/>
          </a:xfrm>
        </p:grpSpPr>
        <p:cxnSp>
          <p:nvCxnSpPr>
            <p:cNvPr id="320" name="Connector: Elbow 319">
              <a:extLst>
                <a:ext uri="{FF2B5EF4-FFF2-40B4-BE49-F238E27FC236}">
                  <a16:creationId xmlns:a16="http://schemas.microsoft.com/office/drawing/2014/main" id="{B7D7AD7A-86B9-4076-9E77-1C26B843F736}"/>
                </a:ext>
              </a:extLst>
            </p:cNvPr>
            <p:cNvCxnSpPr>
              <a:cxnSpLocks/>
              <a:stCxn id="321" idx="1"/>
            </p:cNvCxnSpPr>
            <p:nvPr/>
          </p:nvCxnSpPr>
          <p:spPr>
            <a:xfrm rot="10800000" flipH="1" flipV="1">
              <a:off x="2791164" y="5752568"/>
              <a:ext cx="798663" cy="1011487"/>
            </a:xfrm>
            <a:prstGeom prst="bentConnector5">
              <a:avLst>
                <a:gd name="adj1" fmla="val -18421"/>
                <a:gd name="adj2" fmla="val 65273"/>
                <a:gd name="adj3" fmla="val 115020"/>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21" name="Rectangle 320">
              <a:extLst>
                <a:ext uri="{FF2B5EF4-FFF2-40B4-BE49-F238E27FC236}">
                  <a16:creationId xmlns:a16="http://schemas.microsoft.com/office/drawing/2014/main" id="{8752B5A8-BDF9-4BE7-9A4A-F41C814231E6}"/>
                </a:ext>
              </a:extLst>
            </p:cNvPr>
            <p:cNvSpPr/>
            <p:nvPr/>
          </p:nvSpPr>
          <p:spPr>
            <a:xfrm>
              <a:off x="2791165" y="566994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24" name="Straight Connector 323">
            <a:extLst>
              <a:ext uri="{FF2B5EF4-FFF2-40B4-BE49-F238E27FC236}">
                <a16:creationId xmlns:a16="http://schemas.microsoft.com/office/drawing/2014/main" id="{99B7DAD7-6456-45F2-897C-1ACD9DF85F57}"/>
              </a:ext>
            </a:extLst>
          </p:cNvPr>
          <p:cNvCxnSpPr>
            <a:cxnSpLocks/>
          </p:cNvCxnSpPr>
          <p:nvPr/>
        </p:nvCxnSpPr>
        <p:spPr>
          <a:xfrm>
            <a:off x="6309946" y="4274164"/>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30" name="Group 329">
            <a:extLst>
              <a:ext uri="{FF2B5EF4-FFF2-40B4-BE49-F238E27FC236}">
                <a16:creationId xmlns:a16="http://schemas.microsoft.com/office/drawing/2014/main" id="{04BBF137-DF46-44B6-BC8C-99266362F0DD}"/>
              </a:ext>
            </a:extLst>
          </p:cNvPr>
          <p:cNvGrpSpPr/>
          <p:nvPr/>
        </p:nvGrpSpPr>
        <p:grpSpPr>
          <a:xfrm>
            <a:off x="5722996" y="3152862"/>
            <a:ext cx="803420" cy="1128268"/>
            <a:chOff x="1109791" y="1365364"/>
            <a:chExt cx="803420" cy="1128268"/>
          </a:xfrm>
        </p:grpSpPr>
        <p:cxnSp>
          <p:nvCxnSpPr>
            <p:cNvPr id="331" name="Connector: Elbow 330">
              <a:extLst>
                <a:ext uri="{FF2B5EF4-FFF2-40B4-BE49-F238E27FC236}">
                  <a16:creationId xmlns:a16="http://schemas.microsoft.com/office/drawing/2014/main" id="{C3B69E9F-A405-4760-9E38-3198F35E4BE8}"/>
                </a:ext>
              </a:extLst>
            </p:cNvPr>
            <p:cNvCxnSpPr>
              <a:cxnSpLocks/>
              <a:stCxn id="332" idx="1"/>
            </p:cNvCxnSpPr>
            <p:nvPr/>
          </p:nvCxnSpPr>
          <p:spPr>
            <a:xfrm rot="10800000" flipH="1" flipV="1">
              <a:off x="1109791" y="1447992"/>
              <a:ext cx="803420" cy="1045640"/>
            </a:xfrm>
            <a:prstGeom prst="bentConnector5">
              <a:avLst>
                <a:gd name="adj1" fmla="val -19066"/>
                <a:gd name="adj2" fmla="val 62820"/>
                <a:gd name="adj3" fmla="val 12258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2" name="Rectangle 331">
              <a:extLst>
                <a:ext uri="{FF2B5EF4-FFF2-40B4-BE49-F238E27FC236}">
                  <a16:creationId xmlns:a16="http://schemas.microsoft.com/office/drawing/2014/main" id="{B341BDC4-DDD8-4429-AED4-FF9B0675082D}"/>
                </a:ext>
              </a:extLst>
            </p:cNvPr>
            <p:cNvSpPr/>
            <p:nvPr/>
          </p:nvSpPr>
          <p:spPr>
            <a:xfrm>
              <a:off x="1109791" y="1365364"/>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6" name="Group 345">
            <a:extLst>
              <a:ext uri="{FF2B5EF4-FFF2-40B4-BE49-F238E27FC236}">
                <a16:creationId xmlns:a16="http://schemas.microsoft.com/office/drawing/2014/main" id="{E083D4EA-0533-4248-81EC-615FA54696CE}"/>
              </a:ext>
            </a:extLst>
          </p:cNvPr>
          <p:cNvGrpSpPr/>
          <p:nvPr/>
        </p:nvGrpSpPr>
        <p:grpSpPr>
          <a:xfrm>
            <a:off x="3855891" y="4106057"/>
            <a:ext cx="2020701" cy="884318"/>
            <a:chOff x="3872283" y="4784448"/>
            <a:chExt cx="2020701" cy="884318"/>
          </a:xfrm>
        </p:grpSpPr>
        <p:grpSp>
          <p:nvGrpSpPr>
            <p:cNvPr id="335" name="Group 334">
              <a:extLst>
                <a:ext uri="{FF2B5EF4-FFF2-40B4-BE49-F238E27FC236}">
                  <a16:creationId xmlns:a16="http://schemas.microsoft.com/office/drawing/2014/main" id="{74A847B0-BEAD-4692-8F31-34F1A8E44679}"/>
                </a:ext>
              </a:extLst>
            </p:cNvPr>
            <p:cNvGrpSpPr/>
            <p:nvPr/>
          </p:nvGrpSpPr>
          <p:grpSpPr>
            <a:xfrm>
              <a:off x="3872283" y="5001174"/>
              <a:ext cx="1070884" cy="667592"/>
              <a:chOff x="2272079" y="1452175"/>
              <a:chExt cx="1070884" cy="667592"/>
            </a:xfrm>
          </p:grpSpPr>
          <p:cxnSp>
            <p:nvCxnSpPr>
              <p:cNvPr id="336" name="Connector: Elbow 335">
                <a:extLst>
                  <a:ext uri="{FF2B5EF4-FFF2-40B4-BE49-F238E27FC236}">
                    <a16:creationId xmlns:a16="http://schemas.microsoft.com/office/drawing/2014/main" id="{FAE40B76-31C6-4B4D-90C6-46B95BDFBEE5}"/>
                  </a:ext>
                </a:extLst>
              </p:cNvPr>
              <p:cNvCxnSpPr>
                <a:cxnSpLocks/>
                <a:stCxn id="337" idx="1"/>
              </p:cNvCxnSpPr>
              <p:nvPr/>
            </p:nvCxnSpPr>
            <p:spPr>
              <a:xfrm rot="10800000">
                <a:off x="2272079" y="1452175"/>
                <a:ext cx="886126" cy="584965"/>
              </a:xfrm>
              <a:prstGeom prst="bentConnector3">
                <a:avLst>
                  <a:gd name="adj1" fmla="val 765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7" name="Rectangle 336">
                <a:extLst>
                  <a:ext uri="{FF2B5EF4-FFF2-40B4-BE49-F238E27FC236}">
                    <a16:creationId xmlns:a16="http://schemas.microsoft.com/office/drawing/2014/main" id="{216939F6-8433-4BAF-82D7-801BC5AF7D50}"/>
                  </a:ext>
                </a:extLst>
              </p:cNvPr>
              <p:cNvSpPr/>
              <p:nvPr/>
            </p:nvSpPr>
            <p:spPr>
              <a:xfrm>
                <a:off x="3158205" y="195451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1" name="Connector: Elbow 340">
              <a:extLst>
                <a:ext uri="{FF2B5EF4-FFF2-40B4-BE49-F238E27FC236}">
                  <a16:creationId xmlns:a16="http://schemas.microsoft.com/office/drawing/2014/main" id="{66B8E67D-E398-4C69-93AF-7EC27C4903E9}"/>
                </a:ext>
              </a:extLst>
            </p:cNvPr>
            <p:cNvCxnSpPr>
              <a:cxnSpLocks/>
              <a:stCxn id="337" idx="1"/>
              <a:endCxn id="344" idx="1"/>
            </p:cNvCxnSpPr>
            <p:nvPr/>
          </p:nvCxnSpPr>
          <p:spPr>
            <a:xfrm rot="10800000" flipH="1">
              <a:off x="4758408" y="4867076"/>
              <a:ext cx="949817" cy="719062"/>
            </a:xfrm>
            <a:prstGeom prst="bentConnector3">
              <a:avLst>
                <a:gd name="adj1" fmla="val 6743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44" name="Rectangle 343">
              <a:extLst>
                <a:ext uri="{FF2B5EF4-FFF2-40B4-BE49-F238E27FC236}">
                  <a16:creationId xmlns:a16="http://schemas.microsoft.com/office/drawing/2014/main" id="{25A8B3B8-45E9-4DBA-A805-E7D883745939}"/>
                </a:ext>
              </a:extLst>
            </p:cNvPr>
            <p:cNvSpPr/>
            <p:nvPr/>
          </p:nvSpPr>
          <p:spPr>
            <a:xfrm>
              <a:off x="5708226" y="478444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65" name="Straight Connector 364">
            <a:extLst>
              <a:ext uri="{FF2B5EF4-FFF2-40B4-BE49-F238E27FC236}">
                <a16:creationId xmlns:a16="http://schemas.microsoft.com/office/drawing/2014/main" id="{3F39781E-EADC-4A35-AB4F-25DDA5514049}"/>
              </a:ext>
            </a:extLst>
          </p:cNvPr>
          <p:cNvCxnSpPr>
            <a:cxnSpLocks/>
          </p:cNvCxnSpPr>
          <p:nvPr/>
        </p:nvCxnSpPr>
        <p:spPr>
          <a:xfrm>
            <a:off x="5204721" y="259231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1228617F-AF73-4308-B58E-AC159462E025}"/>
              </a:ext>
            </a:extLst>
          </p:cNvPr>
          <p:cNvCxnSpPr>
            <a:cxnSpLocks/>
          </p:cNvCxnSpPr>
          <p:nvPr/>
        </p:nvCxnSpPr>
        <p:spPr>
          <a:xfrm>
            <a:off x="5210661" y="3521362"/>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669F12C-0DA1-47BA-BE95-E03648C480B7}"/>
              </a:ext>
            </a:extLst>
          </p:cNvPr>
          <p:cNvCxnSpPr>
            <a:cxnSpLocks/>
          </p:cNvCxnSpPr>
          <p:nvPr/>
        </p:nvCxnSpPr>
        <p:spPr>
          <a:xfrm>
            <a:off x="5057614" y="435966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8" name="Connector: Elbow 367">
            <a:extLst>
              <a:ext uri="{FF2B5EF4-FFF2-40B4-BE49-F238E27FC236}">
                <a16:creationId xmlns:a16="http://schemas.microsoft.com/office/drawing/2014/main" id="{412CBCDF-A3AA-4F98-95D0-4380630E063D}"/>
              </a:ext>
            </a:extLst>
          </p:cNvPr>
          <p:cNvCxnSpPr>
            <a:cxnSpLocks/>
            <a:stCxn id="207" idx="3"/>
          </p:cNvCxnSpPr>
          <p:nvPr/>
        </p:nvCxnSpPr>
        <p:spPr>
          <a:xfrm>
            <a:off x="1024803" y="2122613"/>
            <a:ext cx="4819736" cy="577255"/>
          </a:xfrm>
          <a:prstGeom prst="bentConnector4">
            <a:avLst>
              <a:gd name="adj1" fmla="val 93203"/>
              <a:gd name="adj2" fmla="val 13960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2" name="Connector: Elbow 371">
            <a:extLst>
              <a:ext uri="{FF2B5EF4-FFF2-40B4-BE49-F238E27FC236}">
                <a16:creationId xmlns:a16="http://schemas.microsoft.com/office/drawing/2014/main" id="{CFD57CC2-D50D-4881-959D-8FEA535DEAF9}"/>
              </a:ext>
            </a:extLst>
          </p:cNvPr>
          <p:cNvCxnSpPr>
            <a:cxnSpLocks/>
            <a:stCxn id="207" idx="3"/>
          </p:cNvCxnSpPr>
          <p:nvPr/>
        </p:nvCxnSpPr>
        <p:spPr>
          <a:xfrm>
            <a:off x="1024803" y="2122613"/>
            <a:ext cx="4830713" cy="1467553"/>
          </a:xfrm>
          <a:prstGeom prst="bentConnector4">
            <a:avLst>
              <a:gd name="adj1" fmla="val 92918"/>
              <a:gd name="adj2" fmla="val 11172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8" name="Connector: Elbow 377">
            <a:extLst>
              <a:ext uri="{FF2B5EF4-FFF2-40B4-BE49-F238E27FC236}">
                <a16:creationId xmlns:a16="http://schemas.microsoft.com/office/drawing/2014/main" id="{E104F183-BDA4-412D-94C9-DDFDA9E718A6}"/>
              </a:ext>
            </a:extLst>
          </p:cNvPr>
          <p:cNvCxnSpPr>
            <a:cxnSpLocks/>
            <a:stCxn id="207" idx="3"/>
          </p:cNvCxnSpPr>
          <p:nvPr/>
        </p:nvCxnSpPr>
        <p:spPr>
          <a:xfrm>
            <a:off x="1024803" y="2122613"/>
            <a:ext cx="4831637" cy="2371871"/>
          </a:xfrm>
          <a:prstGeom prst="bentConnector4">
            <a:avLst>
              <a:gd name="adj1" fmla="val 92844"/>
              <a:gd name="adj2" fmla="val 10963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83" name="Cloud 182">
            <a:extLst>
              <a:ext uri="{FF2B5EF4-FFF2-40B4-BE49-F238E27FC236}">
                <a16:creationId xmlns:a16="http://schemas.microsoft.com/office/drawing/2014/main" id="{8F64C1B6-D13B-4BE9-8DB5-216ECE7DB590}"/>
              </a:ext>
            </a:extLst>
          </p:cNvPr>
          <p:cNvSpPr/>
          <p:nvPr/>
        </p:nvSpPr>
        <p:spPr>
          <a:xfrm>
            <a:off x="4172462" y="2164121"/>
            <a:ext cx="1250237" cy="25407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202" name="Cloud 201">
            <a:extLst>
              <a:ext uri="{FF2B5EF4-FFF2-40B4-BE49-F238E27FC236}">
                <a16:creationId xmlns:a16="http://schemas.microsoft.com/office/drawing/2014/main" id="{4EE83256-218A-41D9-BD00-F46C4E79D28C}"/>
              </a:ext>
            </a:extLst>
          </p:cNvPr>
          <p:cNvSpPr/>
          <p:nvPr/>
        </p:nvSpPr>
        <p:spPr>
          <a:xfrm>
            <a:off x="1393209" y="2262564"/>
            <a:ext cx="1323868" cy="24967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387" name="Straight Connector 386">
            <a:extLst>
              <a:ext uri="{FF2B5EF4-FFF2-40B4-BE49-F238E27FC236}">
                <a16:creationId xmlns:a16="http://schemas.microsoft.com/office/drawing/2014/main" id="{3944D5BD-4E50-452E-9E04-8F07D284AD11}"/>
              </a:ext>
            </a:extLst>
          </p:cNvPr>
          <p:cNvCxnSpPr>
            <a:cxnSpLocks/>
          </p:cNvCxnSpPr>
          <p:nvPr/>
        </p:nvCxnSpPr>
        <p:spPr>
          <a:xfrm>
            <a:off x="9059968" y="2350387"/>
            <a:ext cx="972613"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49E6918D-0079-4CD0-A6FD-41894E6C3B29}"/>
              </a:ext>
            </a:extLst>
          </p:cNvPr>
          <p:cNvCxnSpPr>
            <a:cxnSpLocks/>
          </p:cNvCxnSpPr>
          <p:nvPr/>
        </p:nvCxnSpPr>
        <p:spPr>
          <a:xfrm>
            <a:off x="9070945" y="324068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03" name="Rectangle 402">
            <a:extLst>
              <a:ext uri="{FF2B5EF4-FFF2-40B4-BE49-F238E27FC236}">
                <a16:creationId xmlns:a16="http://schemas.microsoft.com/office/drawing/2014/main" id="{6E948AF6-898B-4111-9910-2C1A9A1E1202}"/>
              </a:ext>
            </a:extLst>
          </p:cNvPr>
          <p:cNvSpPr/>
          <p:nvPr/>
        </p:nvSpPr>
        <p:spPr>
          <a:xfrm>
            <a:off x="8421733" y="2144507"/>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6" name="Straight Connector 405">
            <a:extLst>
              <a:ext uri="{FF2B5EF4-FFF2-40B4-BE49-F238E27FC236}">
                <a16:creationId xmlns:a16="http://schemas.microsoft.com/office/drawing/2014/main" id="{4E59F14A-CC4F-495A-9C8D-11D5C84E77FD}"/>
              </a:ext>
            </a:extLst>
          </p:cNvPr>
          <p:cNvCxnSpPr>
            <a:cxnSpLocks/>
          </p:cNvCxnSpPr>
          <p:nvPr/>
        </p:nvCxnSpPr>
        <p:spPr>
          <a:xfrm>
            <a:off x="9015307" y="4145003"/>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12" name="Group 411">
            <a:extLst>
              <a:ext uri="{FF2B5EF4-FFF2-40B4-BE49-F238E27FC236}">
                <a16:creationId xmlns:a16="http://schemas.microsoft.com/office/drawing/2014/main" id="{81648389-B33F-4263-B03A-4FAAACBDEA68}"/>
              </a:ext>
            </a:extLst>
          </p:cNvPr>
          <p:cNvGrpSpPr/>
          <p:nvPr/>
        </p:nvGrpSpPr>
        <p:grpSpPr>
          <a:xfrm>
            <a:off x="8421732" y="2357354"/>
            <a:ext cx="798143" cy="896120"/>
            <a:chOff x="338319" y="2962158"/>
            <a:chExt cx="798143" cy="896120"/>
          </a:xfrm>
        </p:grpSpPr>
        <p:cxnSp>
          <p:nvCxnSpPr>
            <p:cNvPr id="413" name="Connector: Elbow 412">
              <a:extLst>
                <a:ext uri="{FF2B5EF4-FFF2-40B4-BE49-F238E27FC236}">
                  <a16:creationId xmlns:a16="http://schemas.microsoft.com/office/drawing/2014/main" id="{40D2351F-03ED-4921-8D39-F8137B575875}"/>
                </a:ext>
              </a:extLst>
            </p:cNvPr>
            <p:cNvCxnSpPr>
              <a:cxnSpLocks/>
              <a:stCxn id="414" idx="1"/>
            </p:cNvCxnSpPr>
            <p:nvPr/>
          </p:nvCxnSpPr>
          <p:spPr>
            <a:xfrm rot="10800000" flipH="1">
              <a:off x="338319" y="2962158"/>
              <a:ext cx="798143" cy="813493"/>
            </a:xfrm>
            <a:prstGeom prst="bentConnector5">
              <a:avLst>
                <a:gd name="adj1" fmla="val -21554"/>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14" name="Rectangle 413">
              <a:extLst>
                <a:ext uri="{FF2B5EF4-FFF2-40B4-BE49-F238E27FC236}">
                  <a16:creationId xmlns:a16="http://schemas.microsoft.com/office/drawing/2014/main" id="{5308276E-4359-4617-8154-DDDA7EC9809A}"/>
                </a:ext>
              </a:extLst>
            </p:cNvPr>
            <p:cNvSpPr/>
            <p:nvPr/>
          </p:nvSpPr>
          <p:spPr>
            <a:xfrm>
              <a:off x="338320" y="3693022"/>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5" name="Straight Connector 414">
            <a:extLst>
              <a:ext uri="{FF2B5EF4-FFF2-40B4-BE49-F238E27FC236}">
                <a16:creationId xmlns:a16="http://schemas.microsoft.com/office/drawing/2014/main" id="{C6AAB6CC-E771-4010-99D2-88517CA12CD2}"/>
              </a:ext>
            </a:extLst>
          </p:cNvPr>
          <p:cNvCxnSpPr>
            <a:cxnSpLocks/>
          </p:cNvCxnSpPr>
          <p:nvPr/>
        </p:nvCxnSpPr>
        <p:spPr>
          <a:xfrm>
            <a:off x="7910082" y="2463157"/>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7E5A9A2-B04B-410A-BD31-9DF9E2F50BFD}"/>
              </a:ext>
            </a:extLst>
          </p:cNvPr>
          <p:cNvCxnSpPr>
            <a:cxnSpLocks/>
          </p:cNvCxnSpPr>
          <p:nvPr/>
        </p:nvCxnSpPr>
        <p:spPr>
          <a:xfrm>
            <a:off x="7916022" y="3392201"/>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649873E-B225-4EA4-A7E6-943F2B099A6B}"/>
              </a:ext>
            </a:extLst>
          </p:cNvPr>
          <p:cNvCxnSpPr>
            <a:cxnSpLocks/>
          </p:cNvCxnSpPr>
          <p:nvPr/>
        </p:nvCxnSpPr>
        <p:spPr>
          <a:xfrm>
            <a:off x="7762975" y="423050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20" name="Group 419">
            <a:extLst>
              <a:ext uri="{FF2B5EF4-FFF2-40B4-BE49-F238E27FC236}">
                <a16:creationId xmlns:a16="http://schemas.microsoft.com/office/drawing/2014/main" id="{8DDF185D-8C4B-4EE7-8BCA-ED589E7F6B3F}"/>
              </a:ext>
            </a:extLst>
          </p:cNvPr>
          <p:cNvGrpSpPr/>
          <p:nvPr/>
        </p:nvGrpSpPr>
        <p:grpSpPr>
          <a:xfrm>
            <a:off x="6514515" y="1781669"/>
            <a:ext cx="2101302" cy="704844"/>
            <a:chOff x="3863951" y="6010195"/>
            <a:chExt cx="2101302" cy="704844"/>
          </a:xfrm>
        </p:grpSpPr>
        <p:grpSp>
          <p:nvGrpSpPr>
            <p:cNvPr id="421" name="Group 420">
              <a:extLst>
                <a:ext uri="{FF2B5EF4-FFF2-40B4-BE49-F238E27FC236}">
                  <a16:creationId xmlns:a16="http://schemas.microsoft.com/office/drawing/2014/main" id="{4743B4FA-FC81-4DA7-AF0E-B0CDC1027252}"/>
                </a:ext>
              </a:extLst>
            </p:cNvPr>
            <p:cNvGrpSpPr/>
            <p:nvPr/>
          </p:nvGrpSpPr>
          <p:grpSpPr>
            <a:xfrm>
              <a:off x="3863951" y="6010195"/>
              <a:ext cx="1184846" cy="704844"/>
              <a:chOff x="2263747" y="2461196"/>
              <a:chExt cx="1184846" cy="704844"/>
            </a:xfrm>
          </p:grpSpPr>
          <p:cxnSp>
            <p:nvCxnSpPr>
              <p:cNvPr id="424" name="Connector: Elbow 423">
                <a:extLst>
                  <a:ext uri="{FF2B5EF4-FFF2-40B4-BE49-F238E27FC236}">
                    <a16:creationId xmlns:a16="http://schemas.microsoft.com/office/drawing/2014/main" id="{99A8098D-D07B-4F93-BF96-0F5F7C9A4B43}"/>
                  </a:ext>
                </a:extLst>
              </p:cNvPr>
              <p:cNvCxnSpPr>
                <a:cxnSpLocks/>
                <a:stCxn id="425" idx="1"/>
              </p:cNvCxnSpPr>
              <p:nvPr/>
            </p:nvCxnSpPr>
            <p:spPr>
              <a:xfrm rot="10800000" flipV="1">
                <a:off x="2263747" y="2543823"/>
                <a:ext cx="1000088" cy="622217"/>
              </a:xfrm>
              <a:prstGeom prst="bentConnector3">
                <a:avLst>
                  <a:gd name="adj1" fmla="val 771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5" name="Rectangle 424">
                <a:extLst>
                  <a:ext uri="{FF2B5EF4-FFF2-40B4-BE49-F238E27FC236}">
                    <a16:creationId xmlns:a16="http://schemas.microsoft.com/office/drawing/2014/main" id="{3A05144B-9F45-44C0-9EC0-264928444428}"/>
                  </a:ext>
                </a:extLst>
              </p:cNvPr>
              <p:cNvSpPr/>
              <p:nvPr/>
            </p:nvSpPr>
            <p:spPr>
              <a:xfrm>
                <a:off x="3263835" y="2461196"/>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22" name="Connector: Elbow 421">
              <a:extLst>
                <a:ext uri="{FF2B5EF4-FFF2-40B4-BE49-F238E27FC236}">
                  <a16:creationId xmlns:a16="http://schemas.microsoft.com/office/drawing/2014/main" id="{0B1CB481-EF78-4FC6-8957-E9956E0AA3EF}"/>
                </a:ext>
              </a:extLst>
            </p:cNvPr>
            <p:cNvCxnSpPr>
              <a:cxnSpLocks/>
              <a:stCxn id="425" idx="1"/>
              <a:endCxn id="423" idx="1"/>
            </p:cNvCxnSpPr>
            <p:nvPr/>
          </p:nvCxnSpPr>
          <p:spPr>
            <a:xfrm rot="10800000" flipH="1" flipV="1">
              <a:off x="4864039" y="6092822"/>
              <a:ext cx="916456" cy="349485"/>
            </a:xfrm>
            <a:prstGeom prst="bentConnector3">
              <a:avLst>
                <a:gd name="adj1" fmla="val 816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3" name="Rectangle 422">
              <a:extLst>
                <a:ext uri="{FF2B5EF4-FFF2-40B4-BE49-F238E27FC236}">
                  <a16:creationId xmlns:a16="http://schemas.microsoft.com/office/drawing/2014/main" id="{D1BE2F4F-9F73-462B-A533-143B386EDDFD}"/>
                </a:ext>
              </a:extLst>
            </p:cNvPr>
            <p:cNvSpPr/>
            <p:nvPr/>
          </p:nvSpPr>
          <p:spPr>
            <a:xfrm>
              <a:off x="5780495" y="6359680"/>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34" name="Connector: Elbow 433">
            <a:extLst>
              <a:ext uri="{FF2B5EF4-FFF2-40B4-BE49-F238E27FC236}">
                <a16:creationId xmlns:a16="http://schemas.microsoft.com/office/drawing/2014/main" id="{C5E2DE02-5CC1-432B-8E38-40109300172E}"/>
              </a:ext>
            </a:extLst>
          </p:cNvPr>
          <p:cNvCxnSpPr>
            <a:cxnSpLocks/>
          </p:cNvCxnSpPr>
          <p:nvPr/>
        </p:nvCxnSpPr>
        <p:spPr>
          <a:xfrm rot="10800000" flipH="1">
            <a:off x="8359453" y="3241690"/>
            <a:ext cx="798143" cy="813493"/>
          </a:xfrm>
          <a:prstGeom prst="bentConnector5">
            <a:avLst>
              <a:gd name="adj1" fmla="val -18011"/>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35" name="Connector: Elbow 434">
            <a:extLst>
              <a:ext uri="{FF2B5EF4-FFF2-40B4-BE49-F238E27FC236}">
                <a16:creationId xmlns:a16="http://schemas.microsoft.com/office/drawing/2014/main" id="{BEC9799C-D417-45C3-9ADA-E563ED1AA2C8}"/>
              </a:ext>
            </a:extLst>
          </p:cNvPr>
          <p:cNvCxnSpPr>
            <a:cxnSpLocks/>
            <a:stCxn id="254" idx="1"/>
          </p:cNvCxnSpPr>
          <p:nvPr/>
        </p:nvCxnSpPr>
        <p:spPr>
          <a:xfrm rot="10800000">
            <a:off x="9231778" y="4151969"/>
            <a:ext cx="1922915" cy="691440"/>
          </a:xfrm>
          <a:prstGeom prst="bentConnector3">
            <a:avLst>
              <a:gd name="adj1" fmla="val 872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44" name="Connector: Elbow 443">
            <a:extLst>
              <a:ext uri="{FF2B5EF4-FFF2-40B4-BE49-F238E27FC236}">
                <a16:creationId xmlns:a16="http://schemas.microsoft.com/office/drawing/2014/main" id="{5624A54A-29AB-4E95-8882-A73AFE712D2F}"/>
              </a:ext>
            </a:extLst>
          </p:cNvPr>
          <p:cNvCxnSpPr>
            <a:cxnSpLocks/>
            <a:stCxn id="207" idx="3"/>
          </p:cNvCxnSpPr>
          <p:nvPr/>
        </p:nvCxnSpPr>
        <p:spPr>
          <a:xfrm>
            <a:off x="1024803" y="2122613"/>
            <a:ext cx="7525097" cy="448094"/>
          </a:xfrm>
          <a:prstGeom prst="bentConnector4">
            <a:avLst>
              <a:gd name="adj1" fmla="val 94796"/>
              <a:gd name="adj2" fmla="val 15101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9" name="Connector: Elbow 448">
            <a:extLst>
              <a:ext uri="{FF2B5EF4-FFF2-40B4-BE49-F238E27FC236}">
                <a16:creationId xmlns:a16="http://schemas.microsoft.com/office/drawing/2014/main" id="{31930964-3681-4DB4-94BD-E2D3A8783D2A}"/>
              </a:ext>
            </a:extLst>
          </p:cNvPr>
          <p:cNvCxnSpPr>
            <a:cxnSpLocks/>
            <a:stCxn id="207" idx="3"/>
          </p:cNvCxnSpPr>
          <p:nvPr/>
        </p:nvCxnSpPr>
        <p:spPr>
          <a:xfrm>
            <a:off x="1024803" y="2122613"/>
            <a:ext cx="7536074" cy="1338392"/>
          </a:xfrm>
          <a:prstGeom prst="bentConnector4">
            <a:avLst>
              <a:gd name="adj1" fmla="val 94606"/>
              <a:gd name="adj2" fmla="val 11355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55" name="Connector: Elbow 454">
            <a:extLst>
              <a:ext uri="{FF2B5EF4-FFF2-40B4-BE49-F238E27FC236}">
                <a16:creationId xmlns:a16="http://schemas.microsoft.com/office/drawing/2014/main" id="{74C3D046-6562-4B0F-99B4-552EC35B3370}"/>
              </a:ext>
            </a:extLst>
          </p:cNvPr>
          <p:cNvCxnSpPr>
            <a:cxnSpLocks/>
            <a:stCxn id="207" idx="3"/>
          </p:cNvCxnSpPr>
          <p:nvPr/>
        </p:nvCxnSpPr>
        <p:spPr>
          <a:xfrm>
            <a:off x="1024803" y="2122613"/>
            <a:ext cx="7536998" cy="2242710"/>
          </a:xfrm>
          <a:prstGeom prst="bentConnector4">
            <a:avLst>
              <a:gd name="adj1" fmla="val 94600"/>
              <a:gd name="adj2" fmla="val 11019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07" name="Cloud 106">
            <a:extLst>
              <a:ext uri="{FF2B5EF4-FFF2-40B4-BE49-F238E27FC236}">
                <a16:creationId xmlns:a16="http://schemas.microsoft.com/office/drawing/2014/main" id="{EE3B0C07-CB16-4937-A2B9-5F091CAFDE12}"/>
              </a:ext>
            </a:extLst>
          </p:cNvPr>
          <p:cNvSpPr/>
          <p:nvPr/>
        </p:nvSpPr>
        <p:spPr>
          <a:xfrm>
            <a:off x="9531583" y="2213780"/>
            <a:ext cx="1323868" cy="245385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88" name="Cloud 87">
            <a:extLst>
              <a:ext uri="{FF2B5EF4-FFF2-40B4-BE49-F238E27FC236}">
                <a16:creationId xmlns:a16="http://schemas.microsoft.com/office/drawing/2014/main" id="{F7B8C737-3718-4FD7-9944-DF284FFA438A}"/>
              </a:ext>
            </a:extLst>
          </p:cNvPr>
          <p:cNvSpPr/>
          <p:nvPr/>
        </p:nvSpPr>
        <p:spPr>
          <a:xfrm>
            <a:off x="6764515" y="2244643"/>
            <a:ext cx="1323868" cy="24602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pic>
        <p:nvPicPr>
          <p:cNvPr id="150" name="Picture 149">
            <a:extLst>
              <a:ext uri="{FF2B5EF4-FFF2-40B4-BE49-F238E27FC236}">
                <a16:creationId xmlns:a16="http://schemas.microsoft.com/office/drawing/2014/main" id="{48D48768-4C49-4240-8CF8-A2441D65F132}"/>
              </a:ext>
            </a:extLst>
          </p:cNvPr>
          <p:cNvPicPr>
            <a:picLocks noChangeAspect="1"/>
          </p:cNvPicPr>
          <p:nvPr/>
        </p:nvPicPr>
        <p:blipFill>
          <a:blip r:embed="rId2"/>
          <a:stretch>
            <a:fillRect/>
          </a:stretch>
        </p:blipFill>
        <p:spPr>
          <a:xfrm>
            <a:off x="10027118" y="170873"/>
            <a:ext cx="2070140" cy="1269426"/>
          </a:xfrm>
          <a:prstGeom prst="rect">
            <a:avLst/>
          </a:prstGeom>
        </p:spPr>
      </p:pic>
      <p:cxnSp>
        <p:nvCxnSpPr>
          <p:cNvPr id="161" name="Straight Connector 74">
            <a:extLst>
              <a:ext uri="{FF2B5EF4-FFF2-40B4-BE49-F238E27FC236}">
                <a16:creationId xmlns:a16="http://schemas.microsoft.com/office/drawing/2014/main" id="{40CEAB0A-9CF0-4C1C-8F65-88DAFDCB4126}"/>
              </a:ext>
            </a:extLst>
          </p:cNvPr>
          <p:cNvCxnSpPr>
            <a:cxnSpLocks/>
          </p:cNvCxnSpPr>
          <p:nvPr/>
        </p:nvCxnSpPr>
        <p:spPr>
          <a:xfrm flipV="1">
            <a:off x="1020481" y="2916185"/>
            <a:ext cx="2581461" cy="208908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74">
            <a:extLst>
              <a:ext uri="{FF2B5EF4-FFF2-40B4-BE49-F238E27FC236}">
                <a16:creationId xmlns:a16="http://schemas.microsoft.com/office/drawing/2014/main" id="{244077AA-F9BA-4FC9-BBA9-42AE201DF784}"/>
              </a:ext>
            </a:extLst>
          </p:cNvPr>
          <p:cNvCxnSpPr>
            <a:cxnSpLocks/>
          </p:cNvCxnSpPr>
          <p:nvPr/>
        </p:nvCxnSpPr>
        <p:spPr>
          <a:xfrm flipV="1">
            <a:off x="1020481" y="2830830"/>
            <a:ext cx="5234487" cy="2174435"/>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74">
            <a:extLst>
              <a:ext uri="{FF2B5EF4-FFF2-40B4-BE49-F238E27FC236}">
                <a16:creationId xmlns:a16="http://schemas.microsoft.com/office/drawing/2014/main" id="{7645F628-C517-429E-8B72-36D7A6B2EC76}"/>
              </a:ext>
            </a:extLst>
          </p:cNvPr>
          <p:cNvCxnSpPr>
            <a:cxnSpLocks/>
          </p:cNvCxnSpPr>
          <p:nvPr/>
        </p:nvCxnSpPr>
        <p:spPr>
          <a:xfrm flipV="1">
            <a:off x="1020481" y="2689375"/>
            <a:ext cx="7939848" cy="231589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E2CEE95-8FD1-46A9-8D16-7942FDEDB871}"/>
              </a:ext>
            </a:extLst>
          </p:cNvPr>
          <p:cNvSpPr txBox="1"/>
          <p:nvPr/>
        </p:nvSpPr>
        <p:spPr>
          <a:xfrm>
            <a:off x="10859570" y="137534"/>
            <a:ext cx="682799" cy="461665"/>
          </a:xfrm>
          <a:prstGeom prst="rect">
            <a:avLst/>
          </a:prstGeom>
          <a:noFill/>
        </p:spPr>
        <p:txBody>
          <a:bodyPr wrap="square" rtlCol="0">
            <a:spAutoFit/>
          </a:bodyPr>
          <a:lstStyle/>
          <a:p>
            <a:r>
              <a:rPr lang="en-US" sz="2400" b="1" dirty="0"/>
              <a:t>SFF</a:t>
            </a:r>
          </a:p>
        </p:txBody>
      </p:sp>
      <p:sp>
        <p:nvSpPr>
          <p:cNvPr id="298" name="Rectangle 297">
            <a:extLst>
              <a:ext uri="{FF2B5EF4-FFF2-40B4-BE49-F238E27FC236}">
                <a16:creationId xmlns:a16="http://schemas.microsoft.com/office/drawing/2014/main" id="{0D7F0CFA-3B50-4FDE-888C-AFAD515825C4}"/>
              </a:ext>
            </a:extLst>
          </p:cNvPr>
          <p:cNvSpPr/>
          <p:nvPr/>
        </p:nvSpPr>
        <p:spPr>
          <a:xfrm>
            <a:off x="2999200" y="4024823"/>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5" name="Rectangle 294">
            <a:extLst>
              <a:ext uri="{FF2B5EF4-FFF2-40B4-BE49-F238E27FC236}">
                <a16:creationId xmlns:a16="http://schemas.microsoft.com/office/drawing/2014/main" id="{C7966A9F-F558-4F7F-B304-807A5F4BF594}"/>
              </a:ext>
            </a:extLst>
          </p:cNvPr>
          <p:cNvSpPr/>
          <p:nvPr/>
        </p:nvSpPr>
        <p:spPr>
          <a:xfrm>
            <a:off x="3000625" y="3130709"/>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4" name="Rectangle 293">
            <a:extLst>
              <a:ext uri="{FF2B5EF4-FFF2-40B4-BE49-F238E27FC236}">
                <a16:creationId xmlns:a16="http://schemas.microsoft.com/office/drawing/2014/main" id="{662853C8-07A9-48C0-83F5-422E535BC209}"/>
              </a:ext>
            </a:extLst>
          </p:cNvPr>
          <p:cNvSpPr/>
          <p:nvPr/>
        </p:nvSpPr>
        <p:spPr>
          <a:xfrm>
            <a:off x="2989715" y="2164121"/>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0" name="Rectangle 299">
            <a:extLst>
              <a:ext uri="{FF2B5EF4-FFF2-40B4-BE49-F238E27FC236}">
                <a16:creationId xmlns:a16="http://schemas.microsoft.com/office/drawing/2014/main" id="{94223065-91A6-4A13-A8BB-556C68E38BE1}"/>
              </a:ext>
            </a:extLst>
          </p:cNvPr>
          <p:cNvSpPr/>
          <p:nvPr/>
        </p:nvSpPr>
        <p:spPr>
          <a:xfrm>
            <a:off x="5669725" y="3983171"/>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1" name="Rectangle 300">
            <a:extLst>
              <a:ext uri="{FF2B5EF4-FFF2-40B4-BE49-F238E27FC236}">
                <a16:creationId xmlns:a16="http://schemas.microsoft.com/office/drawing/2014/main" id="{AB9A6624-3B7C-40CC-816F-081434E5144C}"/>
              </a:ext>
            </a:extLst>
          </p:cNvPr>
          <p:cNvSpPr/>
          <p:nvPr/>
        </p:nvSpPr>
        <p:spPr>
          <a:xfrm>
            <a:off x="5661723" y="3089057"/>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2" name="Rectangle 301">
            <a:extLst>
              <a:ext uri="{FF2B5EF4-FFF2-40B4-BE49-F238E27FC236}">
                <a16:creationId xmlns:a16="http://schemas.microsoft.com/office/drawing/2014/main" id="{69DB4E5B-424B-41E2-869D-CA143D8F2DAC}"/>
              </a:ext>
            </a:extLst>
          </p:cNvPr>
          <p:cNvSpPr/>
          <p:nvPr/>
        </p:nvSpPr>
        <p:spPr>
          <a:xfrm>
            <a:off x="5650813" y="2180658"/>
            <a:ext cx="87467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2" name="Rectangle 381">
            <a:extLst>
              <a:ext uri="{FF2B5EF4-FFF2-40B4-BE49-F238E27FC236}">
                <a16:creationId xmlns:a16="http://schemas.microsoft.com/office/drawing/2014/main" id="{B1CB8C42-ACF7-470B-A526-C2C55887CBC3}"/>
              </a:ext>
            </a:extLst>
          </p:cNvPr>
          <p:cNvSpPr/>
          <p:nvPr/>
        </p:nvSpPr>
        <p:spPr>
          <a:xfrm>
            <a:off x="8375086" y="3854010"/>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3" name="Rectangle 382">
            <a:extLst>
              <a:ext uri="{FF2B5EF4-FFF2-40B4-BE49-F238E27FC236}">
                <a16:creationId xmlns:a16="http://schemas.microsoft.com/office/drawing/2014/main" id="{18B19525-EE22-42A2-AE8B-6EEF98840F44}"/>
              </a:ext>
            </a:extLst>
          </p:cNvPr>
          <p:cNvSpPr/>
          <p:nvPr/>
        </p:nvSpPr>
        <p:spPr>
          <a:xfrm>
            <a:off x="8367084" y="2959896"/>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4" name="Rectangle 383">
            <a:extLst>
              <a:ext uri="{FF2B5EF4-FFF2-40B4-BE49-F238E27FC236}">
                <a16:creationId xmlns:a16="http://schemas.microsoft.com/office/drawing/2014/main" id="{58E45F55-4466-461A-AE83-F3A2A3D7D6CD}"/>
              </a:ext>
            </a:extLst>
          </p:cNvPr>
          <p:cNvSpPr/>
          <p:nvPr/>
        </p:nvSpPr>
        <p:spPr>
          <a:xfrm>
            <a:off x="8356174" y="1993308"/>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5" name="TextBox 4">
            <a:extLst>
              <a:ext uri="{FF2B5EF4-FFF2-40B4-BE49-F238E27FC236}">
                <a16:creationId xmlns:a16="http://schemas.microsoft.com/office/drawing/2014/main" id="{2232FE2D-66AB-4516-B4A3-56DD12A5DACE}"/>
              </a:ext>
            </a:extLst>
          </p:cNvPr>
          <p:cNvSpPr txBox="1"/>
          <p:nvPr/>
        </p:nvSpPr>
        <p:spPr>
          <a:xfrm>
            <a:off x="354235" y="5285692"/>
            <a:ext cx="1127296" cy="1477328"/>
          </a:xfrm>
          <a:prstGeom prst="rect">
            <a:avLst/>
          </a:prstGeom>
          <a:noFill/>
        </p:spPr>
        <p:txBody>
          <a:bodyPr wrap="none" rtlCol="0">
            <a:spAutoFit/>
          </a:bodyPr>
          <a:lstStyle/>
          <a:p>
            <a:pPr algn="r"/>
            <a:r>
              <a:rPr lang="en-US" b="1" dirty="0"/>
              <a:t>Cycle</a:t>
            </a:r>
          </a:p>
          <a:p>
            <a:pPr algn="r"/>
            <a:r>
              <a:rPr lang="en-US" b="1" dirty="0">
                <a:solidFill>
                  <a:schemeClr val="accent6">
                    <a:lumMod val="75000"/>
                  </a:schemeClr>
                </a:solidFill>
              </a:rPr>
              <a:t>SCANIN</a:t>
            </a:r>
          </a:p>
          <a:p>
            <a:pPr algn="r"/>
            <a:r>
              <a:rPr lang="en-US" b="1" dirty="0">
                <a:solidFill>
                  <a:schemeClr val="accent6">
                    <a:lumMod val="50000"/>
                  </a:schemeClr>
                </a:solidFill>
              </a:rPr>
              <a:t>SCANOUT</a:t>
            </a:r>
          </a:p>
          <a:p>
            <a:pPr algn="r"/>
            <a:r>
              <a:rPr lang="en-US" b="1" dirty="0">
                <a:solidFill>
                  <a:schemeClr val="accent4">
                    <a:lumMod val="75000"/>
                  </a:schemeClr>
                </a:solidFill>
              </a:rPr>
              <a:t>TC</a:t>
            </a:r>
          </a:p>
          <a:p>
            <a:pPr algn="r"/>
            <a:r>
              <a:rPr lang="en-US" b="1" dirty="0">
                <a:solidFill>
                  <a:schemeClr val="bg1">
                    <a:lumMod val="50000"/>
                  </a:schemeClr>
                </a:solidFill>
              </a:rPr>
              <a:t>CLOCK</a:t>
            </a:r>
          </a:p>
        </p:txBody>
      </p:sp>
      <p:sp>
        <p:nvSpPr>
          <p:cNvPr id="99" name="TextBox 98">
            <a:extLst>
              <a:ext uri="{FF2B5EF4-FFF2-40B4-BE49-F238E27FC236}">
                <a16:creationId xmlns:a16="http://schemas.microsoft.com/office/drawing/2014/main" id="{7DFB49B8-BE34-4551-849A-083F8A5996F9}"/>
              </a:ext>
            </a:extLst>
          </p:cNvPr>
          <p:cNvSpPr txBox="1"/>
          <p:nvPr/>
        </p:nvSpPr>
        <p:spPr>
          <a:xfrm>
            <a:off x="343007" y="4828559"/>
            <a:ext cx="730658" cy="369332"/>
          </a:xfrm>
          <a:prstGeom prst="rect">
            <a:avLst/>
          </a:prstGeom>
          <a:noFill/>
        </p:spPr>
        <p:txBody>
          <a:bodyPr wrap="none" lIns="0" tIns="0" rIns="0" bIns="0" rtlCol="0" anchor="ctr">
            <a:noAutofit/>
          </a:bodyPr>
          <a:lstStyle/>
          <a:p>
            <a:r>
              <a:rPr lang="en-US" b="1" dirty="0">
                <a:solidFill>
                  <a:schemeClr val="bg1">
                    <a:lumMod val="50000"/>
                  </a:schemeClr>
                </a:solidFill>
              </a:rPr>
              <a:t>CLOCK</a:t>
            </a:r>
          </a:p>
        </p:txBody>
      </p:sp>
      <p:cxnSp>
        <p:nvCxnSpPr>
          <p:cNvPr id="9" name="Straight Connector 8">
            <a:extLst>
              <a:ext uri="{FF2B5EF4-FFF2-40B4-BE49-F238E27FC236}">
                <a16:creationId xmlns:a16="http://schemas.microsoft.com/office/drawing/2014/main" id="{6D68833A-B0B7-455B-809E-91A4E2BF6862}"/>
              </a:ext>
            </a:extLst>
          </p:cNvPr>
          <p:cNvCxnSpPr/>
          <p:nvPr/>
        </p:nvCxnSpPr>
        <p:spPr>
          <a:xfrm>
            <a:off x="1455612"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DD1C6B4-38D8-47AB-97B3-9999DF0D1785}"/>
              </a:ext>
            </a:extLst>
          </p:cNvPr>
          <p:cNvSpPr txBox="1"/>
          <p:nvPr/>
        </p:nvSpPr>
        <p:spPr>
          <a:xfrm>
            <a:off x="1515823" y="5583492"/>
            <a:ext cx="3980003" cy="369332"/>
          </a:xfrm>
          <a:prstGeom prst="rect">
            <a:avLst/>
          </a:prstGeom>
          <a:noFill/>
        </p:spPr>
        <p:txBody>
          <a:bodyPr wrap="square" rtlCol="0">
            <a:spAutoFit/>
          </a:bodyPr>
          <a:lstStyle/>
          <a:p>
            <a:r>
              <a:rPr lang="en-US" b="1" dirty="0">
                <a:solidFill>
                  <a:schemeClr val="accent6">
                    <a:lumMod val="75000"/>
                  </a:schemeClr>
                </a:solidFill>
              </a:rPr>
              <a:t>A1   B1   C1   D1</a:t>
            </a:r>
          </a:p>
        </p:txBody>
      </p:sp>
      <p:cxnSp>
        <p:nvCxnSpPr>
          <p:cNvPr id="103" name="Straight Connector 102">
            <a:extLst>
              <a:ext uri="{FF2B5EF4-FFF2-40B4-BE49-F238E27FC236}">
                <a16:creationId xmlns:a16="http://schemas.microsoft.com/office/drawing/2014/main" id="{02A1E233-BAE0-4F87-86B4-D27798E3A3DE}"/>
              </a:ext>
            </a:extLst>
          </p:cNvPr>
          <p:cNvCxnSpPr/>
          <p:nvPr/>
        </p:nvCxnSpPr>
        <p:spPr>
          <a:xfrm>
            <a:off x="5354651" y="557686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446FC48C-2557-40E8-A6FD-10F2C376CDE8}"/>
              </a:ext>
            </a:extLst>
          </p:cNvPr>
          <p:cNvCxnSpPr>
            <a:cxnSpLocks/>
          </p:cNvCxnSpPr>
          <p:nvPr/>
        </p:nvCxnSpPr>
        <p:spPr>
          <a:xfrm flipH="1" flipV="1">
            <a:off x="485342" y="5640619"/>
            <a:ext cx="11655159" cy="444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EC820BB1-7D80-4CD7-93B1-3D5204170932}"/>
              </a:ext>
            </a:extLst>
          </p:cNvPr>
          <p:cNvSpPr txBox="1"/>
          <p:nvPr/>
        </p:nvSpPr>
        <p:spPr>
          <a:xfrm>
            <a:off x="1538380" y="5320298"/>
            <a:ext cx="3777348" cy="369332"/>
          </a:xfrm>
          <a:prstGeom prst="rect">
            <a:avLst/>
          </a:prstGeom>
          <a:noFill/>
        </p:spPr>
        <p:txBody>
          <a:bodyPr wrap="square" rtlCol="0">
            <a:spAutoFit/>
          </a:bodyPr>
          <a:lstStyle/>
          <a:p>
            <a:r>
              <a:rPr lang="en-US" b="1" dirty="0"/>
              <a:t>1      2      3      4</a:t>
            </a:r>
          </a:p>
        </p:txBody>
      </p:sp>
      <p:sp>
        <p:nvSpPr>
          <p:cNvPr id="112" name="TextBox 111">
            <a:extLst>
              <a:ext uri="{FF2B5EF4-FFF2-40B4-BE49-F238E27FC236}">
                <a16:creationId xmlns:a16="http://schemas.microsoft.com/office/drawing/2014/main" id="{197197E1-FFA3-487D-A02E-0ECF77BB7E1F}"/>
              </a:ext>
            </a:extLst>
          </p:cNvPr>
          <p:cNvSpPr txBox="1"/>
          <p:nvPr/>
        </p:nvSpPr>
        <p:spPr>
          <a:xfrm>
            <a:off x="1527978" y="6111075"/>
            <a:ext cx="3777348" cy="369332"/>
          </a:xfrm>
          <a:prstGeom prst="rect">
            <a:avLst/>
          </a:prstGeom>
          <a:noFill/>
        </p:spPr>
        <p:txBody>
          <a:bodyPr wrap="square" rtlCol="0">
            <a:spAutoFit/>
          </a:bodyPr>
          <a:lstStyle/>
          <a:p>
            <a:r>
              <a:rPr lang="en-US" b="1" dirty="0">
                <a:solidFill>
                  <a:schemeClr val="accent4">
                    <a:lumMod val="75000"/>
                  </a:schemeClr>
                </a:solidFill>
              </a:rPr>
              <a:t>0      0      0      0</a:t>
            </a:r>
          </a:p>
        </p:txBody>
      </p:sp>
      <p:sp>
        <p:nvSpPr>
          <p:cNvPr id="114" name="TextBox 113">
            <a:extLst>
              <a:ext uri="{FF2B5EF4-FFF2-40B4-BE49-F238E27FC236}">
                <a16:creationId xmlns:a16="http://schemas.microsoft.com/office/drawing/2014/main" id="{2E23AD9E-F07D-440F-B197-6D523AFA728F}"/>
              </a:ext>
            </a:extLst>
          </p:cNvPr>
          <p:cNvSpPr txBox="1"/>
          <p:nvPr/>
        </p:nvSpPr>
        <p:spPr>
          <a:xfrm>
            <a:off x="1527978" y="5839690"/>
            <a:ext cx="3777348" cy="369332"/>
          </a:xfrm>
          <a:prstGeom prst="rect">
            <a:avLst/>
          </a:prstGeom>
          <a:noFill/>
        </p:spPr>
        <p:txBody>
          <a:bodyPr wrap="square" rtlCol="0">
            <a:spAutoFit/>
          </a:bodyPr>
          <a:lstStyle/>
          <a:p>
            <a:r>
              <a:rPr lang="en-US" b="1" dirty="0">
                <a:solidFill>
                  <a:schemeClr val="accent6">
                    <a:lumMod val="50000"/>
                  </a:schemeClr>
                </a:solidFill>
              </a:rPr>
              <a:t>X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endParaRPr lang="en-US" b="1" dirty="0">
              <a:solidFill>
                <a:schemeClr val="accent6">
                  <a:lumMod val="50000"/>
                </a:schemeClr>
              </a:solidFill>
            </a:endParaRPr>
          </a:p>
        </p:txBody>
      </p:sp>
      <p:sp>
        <p:nvSpPr>
          <p:cNvPr id="115" name="TextBox 114">
            <a:extLst>
              <a:ext uri="{FF2B5EF4-FFF2-40B4-BE49-F238E27FC236}">
                <a16:creationId xmlns:a16="http://schemas.microsoft.com/office/drawing/2014/main" id="{D77E5889-6AF6-488F-81C5-4D17F085A01B}"/>
              </a:ext>
            </a:extLst>
          </p:cNvPr>
          <p:cNvSpPr txBox="1"/>
          <p:nvPr/>
        </p:nvSpPr>
        <p:spPr>
          <a:xfrm>
            <a:off x="1518686" y="6396542"/>
            <a:ext cx="3777348" cy="369332"/>
          </a:xfrm>
          <a:prstGeom prst="rect">
            <a:avLst/>
          </a:prstGeom>
          <a:noFill/>
        </p:spPr>
        <p:txBody>
          <a:bodyPr wrap="square" rtlCol="0">
            <a:spAutoFit/>
          </a:bodyPr>
          <a:lstStyle/>
          <a:p>
            <a:r>
              <a:rPr lang="en-US" b="1" dirty="0">
                <a:solidFill>
                  <a:schemeClr val="bg1">
                    <a:lumMod val="50000"/>
                  </a:schemeClr>
                </a:solidFill>
              </a:rPr>
              <a:t>P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endParaRPr lang="en-US" b="1" dirty="0">
              <a:solidFill>
                <a:schemeClr val="bg1">
                  <a:lumMod val="50000"/>
                </a:schemeClr>
              </a:solidFill>
            </a:endParaRPr>
          </a:p>
        </p:txBody>
      </p:sp>
      <p:sp>
        <p:nvSpPr>
          <p:cNvPr id="17" name="TextBox 16">
            <a:extLst>
              <a:ext uri="{FF2B5EF4-FFF2-40B4-BE49-F238E27FC236}">
                <a16:creationId xmlns:a16="http://schemas.microsoft.com/office/drawing/2014/main" id="{3465AC4F-2A29-4DF6-97BC-FA843B1B26D2}"/>
              </a:ext>
            </a:extLst>
          </p:cNvPr>
          <p:cNvSpPr txBox="1"/>
          <p:nvPr/>
        </p:nvSpPr>
        <p:spPr>
          <a:xfrm>
            <a:off x="2137235" y="5080865"/>
            <a:ext cx="2168607" cy="369332"/>
          </a:xfrm>
          <a:prstGeom prst="rect">
            <a:avLst/>
          </a:prstGeom>
          <a:noFill/>
        </p:spPr>
        <p:txBody>
          <a:bodyPr wrap="none" rtlCol="0">
            <a:spAutoFit/>
          </a:bodyPr>
          <a:lstStyle/>
          <a:p>
            <a:r>
              <a:rPr lang="en-US" b="1" i="1" dirty="0">
                <a:solidFill>
                  <a:schemeClr val="accent6">
                    <a:lumMod val="75000"/>
                  </a:schemeClr>
                </a:solidFill>
              </a:rPr>
              <a:t>Shift</a:t>
            </a:r>
            <a:r>
              <a:rPr lang="en-US" i="1" dirty="0"/>
              <a:t> (Load Pattern 1)</a:t>
            </a:r>
          </a:p>
        </p:txBody>
      </p:sp>
      <p:sp>
        <p:nvSpPr>
          <p:cNvPr id="127" name="TextBox 126">
            <a:extLst>
              <a:ext uri="{FF2B5EF4-FFF2-40B4-BE49-F238E27FC236}">
                <a16:creationId xmlns:a16="http://schemas.microsoft.com/office/drawing/2014/main" id="{5E2370F2-357C-405F-A6B0-5747741534F9}"/>
              </a:ext>
            </a:extLst>
          </p:cNvPr>
          <p:cNvSpPr txBox="1"/>
          <p:nvPr/>
        </p:nvSpPr>
        <p:spPr>
          <a:xfrm>
            <a:off x="523841" y="907254"/>
            <a:ext cx="9451242" cy="492443"/>
          </a:xfrm>
          <a:prstGeom prst="rect">
            <a:avLst/>
          </a:prstGeom>
          <a:noFill/>
        </p:spPr>
        <p:txBody>
          <a:bodyPr wrap="none" rtlCol="0">
            <a:spAutoFit/>
          </a:bodyPr>
          <a:lstStyle/>
          <a:p>
            <a:r>
              <a:rPr lang="en-US" sz="2600" b="1" dirty="0"/>
              <a:t>Pattern 1, Step 1: </a:t>
            </a:r>
            <a:r>
              <a:rPr lang="en-US" sz="2600" b="1" dirty="0">
                <a:solidFill>
                  <a:schemeClr val="accent6">
                    <a:lumMod val="75000"/>
                  </a:schemeClr>
                </a:solidFill>
              </a:rPr>
              <a:t>Enable Test Mode, Scan Chains Load Test Stimulus</a:t>
            </a:r>
          </a:p>
        </p:txBody>
      </p:sp>
      <p:sp>
        <p:nvSpPr>
          <p:cNvPr id="140" name="Title 1">
            <a:extLst>
              <a:ext uri="{FF2B5EF4-FFF2-40B4-BE49-F238E27FC236}">
                <a16:creationId xmlns:a16="http://schemas.microsoft.com/office/drawing/2014/main" id="{D435EFDA-01E5-469E-AD48-5B1573BFF334}"/>
              </a:ext>
            </a:extLst>
          </p:cNvPr>
          <p:cNvSpPr>
            <a:spLocks noGrp="1"/>
          </p:cNvSpPr>
          <p:nvPr>
            <p:ph type="title"/>
          </p:nvPr>
        </p:nvSpPr>
        <p:spPr>
          <a:xfrm>
            <a:off x="838199" y="136366"/>
            <a:ext cx="10515600" cy="781615"/>
          </a:xfrm>
        </p:spPr>
        <p:txBody>
          <a:bodyPr/>
          <a:lstStyle/>
          <a:p>
            <a:r>
              <a:rPr lang="en-US" dirty="0"/>
              <a:t>Applying Tests through Scan Chains</a:t>
            </a:r>
          </a:p>
        </p:txBody>
      </p:sp>
      <p:sp>
        <p:nvSpPr>
          <p:cNvPr id="143" name="TextBox 142">
            <a:extLst>
              <a:ext uri="{FF2B5EF4-FFF2-40B4-BE49-F238E27FC236}">
                <a16:creationId xmlns:a16="http://schemas.microsoft.com/office/drawing/2014/main" id="{5B058F1C-C312-4169-BF52-8F56CFC1CF3E}"/>
              </a:ext>
            </a:extLst>
          </p:cNvPr>
          <p:cNvSpPr txBox="1"/>
          <p:nvPr/>
        </p:nvSpPr>
        <p:spPr>
          <a:xfrm>
            <a:off x="5842915" y="4232874"/>
            <a:ext cx="585417" cy="523220"/>
          </a:xfrm>
          <a:prstGeom prst="rect">
            <a:avLst/>
          </a:prstGeom>
          <a:noFill/>
        </p:spPr>
        <p:txBody>
          <a:bodyPr wrap="none" rtlCol="0">
            <a:spAutoFit/>
          </a:bodyPr>
          <a:lstStyle/>
          <a:p>
            <a:r>
              <a:rPr lang="en-US" sz="2800" b="1" dirty="0">
                <a:solidFill>
                  <a:schemeClr val="accent6">
                    <a:lumMod val="75000"/>
                  </a:schemeClr>
                </a:solidFill>
              </a:rPr>
              <a:t>A1</a:t>
            </a:r>
          </a:p>
        </p:txBody>
      </p:sp>
      <p:sp>
        <p:nvSpPr>
          <p:cNvPr id="146" name="TextBox 145">
            <a:extLst>
              <a:ext uri="{FF2B5EF4-FFF2-40B4-BE49-F238E27FC236}">
                <a16:creationId xmlns:a16="http://schemas.microsoft.com/office/drawing/2014/main" id="{A42D4EB6-054D-4649-AA7A-F2D729695F29}"/>
              </a:ext>
            </a:extLst>
          </p:cNvPr>
          <p:cNvSpPr txBox="1"/>
          <p:nvPr/>
        </p:nvSpPr>
        <p:spPr>
          <a:xfrm>
            <a:off x="3163564" y="4256731"/>
            <a:ext cx="569387" cy="523220"/>
          </a:xfrm>
          <a:prstGeom prst="rect">
            <a:avLst/>
          </a:prstGeom>
          <a:noFill/>
        </p:spPr>
        <p:txBody>
          <a:bodyPr wrap="none" rtlCol="0">
            <a:spAutoFit/>
          </a:bodyPr>
          <a:lstStyle/>
          <a:p>
            <a:r>
              <a:rPr lang="en-US" sz="2800" b="1" dirty="0">
                <a:solidFill>
                  <a:schemeClr val="accent6">
                    <a:lumMod val="75000"/>
                  </a:schemeClr>
                </a:solidFill>
              </a:rPr>
              <a:t>B1</a:t>
            </a:r>
          </a:p>
        </p:txBody>
      </p:sp>
      <p:sp>
        <p:nvSpPr>
          <p:cNvPr id="147" name="TextBox 146">
            <a:extLst>
              <a:ext uri="{FF2B5EF4-FFF2-40B4-BE49-F238E27FC236}">
                <a16:creationId xmlns:a16="http://schemas.microsoft.com/office/drawing/2014/main" id="{0C8E631A-D6EA-479D-971A-6BE5C8FEC67D}"/>
              </a:ext>
            </a:extLst>
          </p:cNvPr>
          <p:cNvSpPr txBox="1"/>
          <p:nvPr/>
        </p:nvSpPr>
        <p:spPr>
          <a:xfrm>
            <a:off x="3163564" y="3381000"/>
            <a:ext cx="558166" cy="523220"/>
          </a:xfrm>
          <a:prstGeom prst="rect">
            <a:avLst/>
          </a:prstGeom>
          <a:noFill/>
        </p:spPr>
        <p:txBody>
          <a:bodyPr wrap="none" rtlCol="0">
            <a:spAutoFit/>
          </a:bodyPr>
          <a:lstStyle/>
          <a:p>
            <a:r>
              <a:rPr lang="en-US" sz="2800" b="1" dirty="0">
                <a:solidFill>
                  <a:schemeClr val="accent6">
                    <a:lumMod val="75000"/>
                  </a:schemeClr>
                </a:solidFill>
              </a:rPr>
              <a:t>C1</a:t>
            </a:r>
          </a:p>
        </p:txBody>
      </p:sp>
      <p:sp>
        <p:nvSpPr>
          <p:cNvPr id="148" name="TextBox 147">
            <a:extLst>
              <a:ext uri="{FF2B5EF4-FFF2-40B4-BE49-F238E27FC236}">
                <a16:creationId xmlns:a16="http://schemas.microsoft.com/office/drawing/2014/main" id="{C76F726E-0F58-453F-BF8F-AEDD8496339F}"/>
              </a:ext>
            </a:extLst>
          </p:cNvPr>
          <p:cNvSpPr txBox="1"/>
          <p:nvPr/>
        </p:nvSpPr>
        <p:spPr>
          <a:xfrm>
            <a:off x="3176869" y="2491176"/>
            <a:ext cx="593432" cy="523220"/>
          </a:xfrm>
          <a:prstGeom prst="rect">
            <a:avLst/>
          </a:prstGeom>
          <a:noFill/>
        </p:spPr>
        <p:txBody>
          <a:bodyPr wrap="none" rtlCol="0">
            <a:spAutoFit/>
          </a:bodyPr>
          <a:lstStyle/>
          <a:p>
            <a:r>
              <a:rPr lang="en-US" sz="2800" b="1" dirty="0">
                <a:solidFill>
                  <a:schemeClr val="accent6">
                    <a:lumMod val="75000"/>
                  </a:schemeClr>
                </a:solidFill>
              </a:rPr>
              <a:t>D1</a:t>
            </a:r>
          </a:p>
        </p:txBody>
      </p:sp>
      <p:sp>
        <p:nvSpPr>
          <p:cNvPr id="2" name="Slide Number Placeholder 1">
            <a:extLst>
              <a:ext uri="{FF2B5EF4-FFF2-40B4-BE49-F238E27FC236}">
                <a16:creationId xmlns:a16="http://schemas.microsoft.com/office/drawing/2014/main" id="{F816AAF5-F18D-4199-9DBB-ADF927AE5A08}"/>
              </a:ext>
            </a:extLst>
          </p:cNvPr>
          <p:cNvSpPr>
            <a:spLocks noGrp="1"/>
          </p:cNvSpPr>
          <p:nvPr>
            <p:ph type="sldNum" sz="quarter" idx="12"/>
          </p:nvPr>
        </p:nvSpPr>
        <p:spPr>
          <a:xfrm>
            <a:off x="8610600" y="6356350"/>
            <a:ext cx="2743200" cy="365125"/>
          </a:xfrm>
        </p:spPr>
        <p:txBody>
          <a:bodyPr/>
          <a:lstStyle/>
          <a:p>
            <a:fld id="{F0EF8A02-477D-4CB2-9BEA-F0824BCBC14C}" type="slidenum">
              <a:rPr lang="en-US" smtClean="0"/>
              <a:t>15</a:t>
            </a:fld>
            <a:endParaRPr lang="en-US"/>
          </a:p>
        </p:txBody>
      </p:sp>
    </p:spTree>
    <p:extLst>
      <p:ext uri="{BB962C8B-B14F-4D97-AF65-F5344CB8AC3E}">
        <p14:creationId xmlns:p14="http://schemas.microsoft.com/office/powerpoint/2010/main" val="20779874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1C680A-AA04-42D2-8A6E-70967990D416}"/>
              </a:ext>
            </a:extLst>
          </p:cNvPr>
          <p:cNvSpPr/>
          <p:nvPr/>
        </p:nvSpPr>
        <p:spPr>
          <a:xfrm>
            <a:off x="1120571" y="1503499"/>
            <a:ext cx="9950857" cy="363043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0CB206A8-AE0B-4848-9E27-163F5A14090A}"/>
              </a:ext>
            </a:extLst>
          </p:cNvPr>
          <p:cNvCxnSpPr>
            <a:cxnSpLocks/>
          </p:cNvCxnSpPr>
          <p:nvPr/>
        </p:nvCxnSpPr>
        <p:spPr>
          <a:xfrm>
            <a:off x="713166" y="2580857"/>
            <a:ext cx="1190057" cy="11461"/>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D72F728-30F6-45F4-A7C0-E5908D4EC763}"/>
              </a:ext>
            </a:extLst>
          </p:cNvPr>
          <p:cNvCxnSpPr>
            <a:cxnSpLocks/>
          </p:cNvCxnSpPr>
          <p:nvPr/>
        </p:nvCxnSpPr>
        <p:spPr>
          <a:xfrm>
            <a:off x="713166" y="327646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AC6252-3650-41F0-929C-A973AB90D888}"/>
              </a:ext>
            </a:extLst>
          </p:cNvPr>
          <p:cNvCxnSpPr>
            <a:cxnSpLocks/>
          </p:cNvCxnSpPr>
          <p:nvPr/>
        </p:nvCxnSpPr>
        <p:spPr>
          <a:xfrm>
            <a:off x="713166" y="4064116"/>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B37490C-E8E8-4D08-BEC1-6FE6D56808A9}"/>
              </a:ext>
            </a:extLst>
          </p:cNvPr>
          <p:cNvSpPr txBox="1"/>
          <p:nvPr/>
        </p:nvSpPr>
        <p:spPr>
          <a:xfrm rot="16200000">
            <a:off x="-294455" y="3141594"/>
            <a:ext cx="1559594" cy="369332"/>
          </a:xfrm>
          <a:prstGeom prst="rect">
            <a:avLst/>
          </a:prstGeom>
          <a:noFill/>
        </p:spPr>
        <p:txBody>
          <a:bodyPr wrap="none" rtlCol="0">
            <a:spAutoFit/>
          </a:bodyPr>
          <a:lstStyle/>
          <a:p>
            <a:r>
              <a:rPr lang="en-US" dirty="0"/>
              <a:t>Primary Inputs</a:t>
            </a:r>
          </a:p>
        </p:txBody>
      </p:sp>
      <p:cxnSp>
        <p:nvCxnSpPr>
          <p:cNvPr id="120" name="Straight Connector 119">
            <a:extLst>
              <a:ext uri="{FF2B5EF4-FFF2-40B4-BE49-F238E27FC236}">
                <a16:creationId xmlns:a16="http://schemas.microsoft.com/office/drawing/2014/main" id="{1D89C43B-4253-46DB-97BB-3CCEA9E88593}"/>
              </a:ext>
            </a:extLst>
          </p:cNvPr>
          <p:cNvCxnSpPr>
            <a:cxnSpLocks/>
          </p:cNvCxnSpPr>
          <p:nvPr/>
        </p:nvCxnSpPr>
        <p:spPr>
          <a:xfrm>
            <a:off x="10550538" y="2586485"/>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94FCD43-0A73-4EB4-AABB-B108EEE48C6D}"/>
              </a:ext>
            </a:extLst>
          </p:cNvPr>
          <p:cNvCxnSpPr>
            <a:cxnSpLocks/>
          </p:cNvCxnSpPr>
          <p:nvPr/>
        </p:nvCxnSpPr>
        <p:spPr>
          <a:xfrm>
            <a:off x="10550538" y="3282092"/>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901E46-FE68-4C0D-AF1A-798C3804E94E}"/>
              </a:ext>
            </a:extLst>
          </p:cNvPr>
          <p:cNvCxnSpPr>
            <a:cxnSpLocks/>
          </p:cNvCxnSpPr>
          <p:nvPr/>
        </p:nvCxnSpPr>
        <p:spPr>
          <a:xfrm>
            <a:off x="10550538" y="406974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FC1D4271-5FE6-443E-BF81-A7A447A49009}"/>
              </a:ext>
            </a:extLst>
          </p:cNvPr>
          <p:cNvSpPr txBox="1"/>
          <p:nvPr/>
        </p:nvSpPr>
        <p:spPr>
          <a:xfrm rot="16200000">
            <a:off x="10714164" y="3202092"/>
            <a:ext cx="1731115" cy="369332"/>
          </a:xfrm>
          <a:prstGeom prst="rect">
            <a:avLst/>
          </a:prstGeom>
          <a:noFill/>
        </p:spPr>
        <p:txBody>
          <a:bodyPr wrap="none" rtlCol="0">
            <a:spAutoFit/>
          </a:bodyPr>
          <a:lstStyle/>
          <a:p>
            <a:r>
              <a:rPr lang="en-US" dirty="0"/>
              <a:t>Primary Outputs</a:t>
            </a:r>
          </a:p>
        </p:txBody>
      </p:sp>
      <p:cxnSp>
        <p:nvCxnSpPr>
          <p:cNvPr id="184" name="Straight Connector 183">
            <a:extLst>
              <a:ext uri="{FF2B5EF4-FFF2-40B4-BE49-F238E27FC236}">
                <a16:creationId xmlns:a16="http://schemas.microsoft.com/office/drawing/2014/main" id="{83DB9FDB-60C8-4AC9-B04B-7EC1091445DE}"/>
              </a:ext>
            </a:extLst>
          </p:cNvPr>
          <p:cNvCxnSpPr>
            <a:cxnSpLocks/>
          </p:cNvCxnSpPr>
          <p:nvPr/>
        </p:nvCxnSpPr>
        <p:spPr>
          <a:xfrm>
            <a:off x="2416744" y="2652567"/>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05" name="TextBox 204">
            <a:extLst>
              <a:ext uri="{FF2B5EF4-FFF2-40B4-BE49-F238E27FC236}">
                <a16:creationId xmlns:a16="http://schemas.microsoft.com/office/drawing/2014/main" id="{B9BF8BF9-E722-49E4-BBC9-200A0F73CB74}"/>
              </a:ext>
            </a:extLst>
          </p:cNvPr>
          <p:cNvSpPr txBox="1"/>
          <p:nvPr/>
        </p:nvSpPr>
        <p:spPr>
          <a:xfrm>
            <a:off x="143588" y="1603872"/>
            <a:ext cx="920445" cy="369332"/>
          </a:xfrm>
          <a:prstGeom prst="rect">
            <a:avLst/>
          </a:prstGeom>
          <a:noFill/>
        </p:spPr>
        <p:txBody>
          <a:bodyPr wrap="none" rtlCol="0">
            <a:spAutoFit/>
          </a:bodyPr>
          <a:lstStyle/>
          <a:p>
            <a:r>
              <a:rPr lang="en-US" b="1" dirty="0">
                <a:solidFill>
                  <a:schemeClr val="accent6">
                    <a:lumMod val="75000"/>
                  </a:schemeClr>
                </a:solidFill>
              </a:rPr>
              <a:t>SCANIN</a:t>
            </a:r>
          </a:p>
        </p:txBody>
      </p:sp>
      <p:sp>
        <p:nvSpPr>
          <p:cNvPr id="207" name="TextBox 206">
            <a:extLst>
              <a:ext uri="{FF2B5EF4-FFF2-40B4-BE49-F238E27FC236}">
                <a16:creationId xmlns:a16="http://schemas.microsoft.com/office/drawing/2014/main" id="{1DD2D66E-7556-40C1-AE4C-A4BA543DA0A6}"/>
              </a:ext>
            </a:extLst>
          </p:cNvPr>
          <p:cNvSpPr txBox="1"/>
          <p:nvPr/>
        </p:nvSpPr>
        <p:spPr>
          <a:xfrm>
            <a:off x="609561" y="1937947"/>
            <a:ext cx="415242" cy="369332"/>
          </a:xfrm>
          <a:prstGeom prst="rect">
            <a:avLst/>
          </a:prstGeom>
          <a:noFill/>
        </p:spPr>
        <p:txBody>
          <a:bodyPr wrap="none" rtlCol="0">
            <a:spAutoFit/>
          </a:bodyPr>
          <a:lstStyle/>
          <a:p>
            <a:r>
              <a:rPr lang="en-US" b="1" dirty="0">
                <a:solidFill>
                  <a:schemeClr val="accent4">
                    <a:lumMod val="75000"/>
                  </a:schemeClr>
                </a:solidFill>
              </a:rPr>
              <a:t>TC</a:t>
            </a:r>
          </a:p>
        </p:txBody>
      </p:sp>
      <p:cxnSp>
        <p:nvCxnSpPr>
          <p:cNvPr id="209" name="Connector: Elbow 208">
            <a:extLst>
              <a:ext uri="{FF2B5EF4-FFF2-40B4-BE49-F238E27FC236}">
                <a16:creationId xmlns:a16="http://schemas.microsoft.com/office/drawing/2014/main" id="{8BB07187-0A02-4619-B3E7-F10159B2F5D9}"/>
              </a:ext>
            </a:extLst>
          </p:cNvPr>
          <p:cNvCxnSpPr>
            <a:cxnSpLocks/>
            <a:stCxn id="207" idx="3"/>
          </p:cNvCxnSpPr>
          <p:nvPr/>
        </p:nvCxnSpPr>
        <p:spPr>
          <a:xfrm>
            <a:off x="1024803" y="2122613"/>
            <a:ext cx="2158638" cy="618907"/>
          </a:xfrm>
          <a:prstGeom prst="bentConnector4">
            <a:avLst>
              <a:gd name="adj1" fmla="val 81875"/>
              <a:gd name="adj2" fmla="val 13693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0BBBC5C4-F2A1-478A-8557-5110C68749B3}"/>
              </a:ext>
            </a:extLst>
          </p:cNvPr>
          <p:cNvCxnSpPr>
            <a:cxnSpLocks/>
          </p:cNvCxnSpPr>
          <p:nvPr/>
        </p:nvCxnSpPr>
        <p:spPr>
          <a:xfrm>
            <a:off x="3693509" y="2521200"/>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2" name="Connector: Elbow 221">
            <a:extLst>
              <a:ext uri="{FF2B5EF4-FFF2-40B4-BE49-F238E27FC236}">
                <a16:creationId xmlns:a16="http://schemas.microsoft.com/office/drawing/2014/main" id="{5236E008-A07D-44CA-9A15-1F511A87FE7D}"/>
              </a:ext>
            </a:extLst>
          </p:cNvPr>
          <p:cNvCxnSpPr>
            <a:cxnSpLocks/>
            <a:stCxn id="205" idx="3"/>
          </p:cNvCxnSpPr>
          <p:nvPr/>
        </p:nvCxnSpPr>
        <p:spPr>
          <a:xfrm>
            <a:off x="1064033" y="1788538"/>
            <a:ext cx="1995048" cy="628694"/>
          </a:xfrm>
          <a:prstGeom prst="bentConnector3">
            <a:avLst>
              <a:gd name="adj1" fmla="val 9265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F7404F34-A82C-4288-8925-C8B3A27BD869}"/>
              </a:ext>
            </a:extLst>
          </p:cNvPr>
          <p:cNvCxnSpPr>
            <a:cxnSpLocks/>
          </p:cNvCxnSpPr>
          <p:nvPr/>
        </p:nvCxnSpPr>
        <p:spPr>
          <a:xfrm>
            <a:off x="2427721" y="3542865"/>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15B81995-AA3C-4C3C-8F78-DF08AC76B081}"/>
              </a:ext>
            </a:extLst>
          </p:cNvPr>
          <p:cNvCxnSpPr>
            <a:cxnSpLocks/>
          </p:cNvCxnSpPr>
          <p:nvPr/>
        </p:nvCxnSpPr>
        <p:spPr>
          <a:xfrm>
            <a:off x="3704486" y="341149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54" name="TextBox 253">
            <a:extLst>
              <a:ext uri="{FF2B5EF4-FFF2-40B4-BE49-F238E27FC236}">
                <a16:creationId xmlns:a16="http://schemas.microsoft.com/office/drawing/2014/main" id="{4F80B139-53D9-403D-B19B-9148BAAAAC94}"/>
              </a:ext>
            </a:extLst>
          </p:cNvPr>
          <p:cNvSpPr txBox="1"/>
          <p:nvPr/>
        </p:nvSpPr>
        <p:spPr>
          <a:xfrm>
            <a:off x="11154692" y="4704909"/>
            <a:ext cx="942566" cy="276999"/>
          </a:xfrm>
          <a:prstGeom prst="rect">
            <a:avLst/>
          </a:prstGeom>
          <a:noFill/>
        </p:spPr>
        <p:txBody>
          <a:bodyPr wrap="none" lIns="0" tIns="0" rIns="0" bIns="0" rtlCol="0">
            <a:spAutoFit/>
          </a:bodyPr>
          <a:lstStyle/>
          <a:p>
            <a:r>
              <a:rPr lang="en-US" b="1" dirty="0">
                <a:solidFill>
                  <a:schemeClr val="accent6">
                    <a:lumMod val="75000"/>
                  </a:schemeClr>
                </a:solidFill>
              </a:rPr>
              <a:t>SCANOUT</a:t>
            </a:r>
          </a:p>
        </p:txBody>
      </p:sp>
      <p:grpSp>
        <p:nvGrpSpPr>
          <p:cNvPr id="257" name="Group 256">
            <a:extLst>
              <a:ext uri="{FF2B5EF4-FFF2-40B4-BE49-F238E27FC236}">
                <a16:creationId xmlns:a16="http://schemas.microsoft.com/office/drawing/2014/main" id="{B24444E6-6097-454A-9CAD-30C078DFAE6C}"/>
              </a:ext>
            </a:extLst>
          </p:cNvPr>
          <p:cNvGrpSpPr/>
          <p:nvPr/>
        </p:nvGrpSpPr>
        <p:grpSpPr>
          <a:xfrm>
            <a:off x="3064155" y="2528166"/>
            <a:ext cx="789262" cy="886488"/>
            <a:chOff x="3080547" y="3206557"/>
            <a:chExt cx="789262" cy="886488"/>
          </a:xfrm>
        </p:grpSpPr>
        <p:cxnSp>
          <p:nvCxnSpPr>
            <p:cNvPr id="244" name="Connector: Elbow 243">
              <a:extLst>
                <a:ext uri="{FF2B5EF4-FFF2-40B4-BE49-F238E27FC236}">
                  <a16:creationId xmlns:a16="http://schemas.microsoft.com/office/drawing/2014/main" id="{BDC61040-7930-444E-911D-D6B00C17E2E3}"/>
                </a:ext>
              </a:extLst>
            </p:cNvPr>
            <p:cNvCxnSpPr>
              <a:cxnSpLocks/>
              <a:stCxn id="255" idx="1"/>
            </p:cNvCxnSpPr>
            <p:nvPr/>
          </p:nvCxnSpPr>
          <p:spPr>
            <a:xfrm rot="10800000" flipH="1">
              <a:off x="3080547" y="3206557"/>
              <a:ext cx="789262" cy="803860"/>
            </a:xfrm>
            <a:prstGeom prst="bentConnector5">
              <a:avLst>
                <a:gd name="adj1" fmla="val -17493"/>
                <a:gd name="adj2" fmla="val 30927"/>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55" name="Rectangle 254">
              <a:extLst>
                <a:ext uri="{FF2B5EF4-FFF2-40B4-BE49-F238E27FC236}">
                  <a16:creationId xmlns:a16="http://schemas.microsoft.com/office/drawing/2014/main" id="{F219CE9E-20BB-4DD3-8CD1-613C67BDA41F}"/>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61" name="Connector: Elbow 260">
            <a:extLst>
              <a:ext uri="{FF2B5EF4-FFF2-40B4-BE49-F238E27FC236}">
                <a16:creationId xmlns:a16="http://schemas.microsoft.com/office/drawing/2014/main" id="{BCABB0C1-8E2E-4DEF-934F-3196BC75063D}"/>
              </a:ext>
            </a:extLst>
          </p:cNvPr>
          <p:cNvCxnSpPr>
            <a:cxnSpLocks/>
            <a:stCxn id="207" idx="3"/>
          </p:cNvCxnSpPr>
          <p:nvPr/>
        </p:nvCxnSpPr>
        <p:spPr>
          <a:xfrm>
            <a:off x="1024803" y="2122613"/>
            <a:ext cx="2169615" cy="1509205"/>
          </a:xfrm>
          <a:prstGeom prst="bentConnector4">
            <a:avLst>
              <a:gd name="adj1" fmla="val 81714"/>
              <a:gd name="adj2" fmla="val 11034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55D843F7-97C2-4C99-A218-7E5D36161036}"/>
              </a:ext>
            </a:extLst>
          </p:cNvPr>
          <p:cNvCxnSpPr>
            <a:cxnSpLocks/>
          </p:cNvCxnSpPr>
          <p:nvPr/>
        </p:nvCxnSpPr>
        <p:spPr>
          <a:xfrm>
            <a:off x="2372083" y="4447183"/>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0D797760-68D7-4E19-8851-7E8BE1F95D0F}"/>
              </a:ext>
            </a:extLst>
          </p:cNvPr>
          <p:cNvCxnSpPr>
            <a:cxnSpLocks/>
          </p:cNvCxnSpPr>
          <p:nvPr/>
        </p:nvCxnSpPr>
        <p:spPr>
          <a:xfrm>
            <a:off x="3648848" y="4315816"/>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287" name="Group 286">
            <a:extLst>
              <a:ext uri="{FF2B5EF4-FFF2-40B4-BE49-F238E27FC236}">
                <a16:creationId xmlns:a16="http://schemas.microsoft.com/office/drawing/2014/main" id="{8C0E30C9-71AC-4108-B92C-210106519EF5}"/>
              </a:ext>
            </a:extLst>
          </p:cNvPr>
          <p:cNvGrpSpPr/>
          <p:nvPr/>
        </p:nvGrpSpPr>
        <p:grpSpPr>
          <a:xfrm>
            <a:off x="3008517" y="3432484"/>
            <a:ext cx="789262" cy="886488"/>
            <a:chOff x="3080547" y="3206557"/>
            <a:chExt cx="789262" cy="886488"/>
          </a:xfrm>
        </p:grpSpPr>
        <p:cxnSp>
          <p:nvCxnSpPr>
            <p:cNvPr id="288" name="Connector: Elbow 287">
              <a:extLst>
                <a:ext uri="{FF2B5EF4-FFF2-40B4-BE49-F238E27FC236}">
                  <a16:creationId xmlns:a16="http://schemas.microsoft.com/office/drawing/2014/main" id="{D12C0878-930D-42ED-80C7-D89397737C35}"/>
                </a:ext>
              </a:extLst>
            </p:cNvPr>
            <p:cNvCxnSpPr>
              <a:cxnSpLocks/>
              <a:stCxn id="289" idx="1"/>
            </p:cNvCxnSpPr>
            <p:nvPr/>
          </p:nvCxnSpPr>
          <p:spPr>
            <a:xfrm rot="10800000" flipH="1">
              <a:off x="3080547" y="3206557"/>
              <a:ext cx="789262" cy="803860"/>
            </a:xfrm>
            <a:prstGeom prst="bentConnector5">
              <a:avLst>
                <a:gd name="adj1" fmla="val -17493"/>
                <a:gd name="adj2" fmla="val 35618"/>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89" name="Rectangle 288">
              <a:extLst>
                <a:ext uri="{FF2B5EF4-FFF2-40B4-BE49-F238E27FC236}">
                  <a16:creationId xmlns:a16="http://schemas.microsoft.com/office/drawing/2014/main" id="{7A07AFF9-4A03-48AB-98B0-8BBB4A8F32DB}"/>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90" name="Connector: Elbow 289">
            <a:extLst>
              <a:ext uri="{FF2B5EF4-FFF2-40B4-BE49-F238E27FC236}">
                <a16:creationId xmlns:a16="http://schemas.microsoft.com/office/drawing/2014/main" id="{E120CE9A-98B1-4812-A3AA-1C778C725B5D}"/>
              </a:ext>
            </a:extLst>
          </p:cNvPr>
          <p:cNvCxnSpPr>
            <a:cxnSpLocks/>
            <a:stCxn id="207" idx="3"/>
          </p:cNvCxnSpPr>
          <p:nvPr/>
        </p:nvCxnSpPr>
        <p:spPr>
          <a:xfrm>
            <a:off x="1024803" y="2122613"/>
            <a:ext cx="2161112" cy="2413523"/>
          </a:xfrm>
          <a:prstGeom prst="bentConnector4">
            <a:avLst>
              <a:gd name="adj1" fmla="val 82538"/>
              <a:gd name="adj2" fmla="val 109472"/>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86D00891-4DD8-48C4-81D4-0762BC74791B}"/>
              </a:ext>
            </a:extLst>
          </p:cNvPr>
          <p:cNvCxnSpPr>
            <a:cxnSpLocks/>
          </p:cNvCxnSpPr>
          <p:nvPr/>
        </p:nvCxnSpPr>
        <p:spPr>
          <a:xfrm>
            <a:off x="6354607" y="247954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A6E6C32-BE82-4AA2-8611-0730CA9EDB4C}"/>
              </a:ext>
            </a:extLst>
          </p:cNvPr>
          <p:cNvCxnSpPr>
            <a:cxnSpLocks/>
          </p:cNvCxnSpPr>
          <p:nvPr/>
        </p:nvCxnSpPr>
        <p:spPr>
          <a:xfrm>
            <a:off x="6365584" y="336984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19" name="Group 318">
            <a:extLst>
              <a:ext uri="{FF2B5EF4-FFF2-40B4-BE49-F238E27FC236}">
                <a16:creationId xmlns:a16="http://schemas.microsoft.com/office/drawing/2014/main" id="{36F4F82E-3E01-437D-B1D2-1AC466C5B875}"/>
              </a:ext>
            </a:extLst>
          </p:cNvPr>
          <p:cNvGrpSpPr/>
          <p:nvPr/>
        </p:nvGrpSpPr>
        <p:grpSpPr>
          <a:xfrm>
            <a:off x="5726828" y="2282697"/>
            <a:ext cx="798663" cy="1094114"/>
            <a:chOff x="2791164" y="5669941"/>
            <a:chExt cx="798663" cy="1094114"/>
          </a:xfrm>
        </p:grpSpPr>
        <p:cxnSp>
          <p:nvCxnSpPr>
            <p:cNvPr id="320" name="Connector: Elbow 319">
              <a:extLst>
                <a:ext uri="{FF2B5EF4-FFF2-40B4-BE49-F238E27FC236}">
                  <a16:creationId xmlns:a16="http://schemas.microsoft.com/office/drawing/2014/main" id="{B7D7AD7A-86B9-4076-9E77-1C26B843F736}"/>
                </a:ext>
              </a:extLst>
            </p:cNvPr>
            <p:cNvCxnSpPr>
              <a:cxnSpLocks/>
              <a:stCxn id="321" idx="1"/>
            </p:cNvCxnSpPr>
            <p:nvPr/>
          </p:nvCxnSpPr>
          <p:spPr>
            <a:xfrm rot="10800000" flipH="1" flipV="1">
              <a:off x="2791164" y="5752568"/>
              <a:ext cx="798663" cy="1011487"/>
            </a:xfrm>
            <a:prstGeom prst="bentConnector5">
              <a:avLst>
                <a:gd name="adj1" fmla="val -18421"/>
                <a:gd name="adj2" fmla="val 65273"/>
                <a:gd name="adj3" fmla="val 115020"/>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21" name="Rectangle 320">
              <a:extLst>
                <a:ext uri="{FF2B5EF4-FFF2-40B4-BE49-F238E27FC236}">
                  <a16:creationId xmlns:a16="http://schemas.microsoft.com/office/drawing/2014/main" id="{8752B5A8-BDF9-4BE7-9A4A-F41C814231E6}"/>
                </a:ext>
              </a:extLst>
            </p:cNvPr>
            <p:cNvSpPr/>
            <p:nvPr/>
          </p:nvSpPr>
          <p:spPr>
            <a:xfrm>
              <a:off x="2791165" y="566994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24" name="Straight Connector 323">
            <a:extLst>
              <a:ext uri="{FF2B5EF4-FFF2-40B4-BE49-F238E27FC236}">
                <a16:creationId xmlns:a16="http://schemas.microsoft.com/office/drawing/2014/main" id="{99B7DAD7-6456-45F2-897C-1ACD9DF85F57}"/>
              </a:ext>
            </a:extLst>
          </p:cNvPr>
          <p:cNvCxnSpPr>
            <a:cxnSpLocks/>
          </p:cNvCxnSpPr>
          <p:nvPr/>
        </p:nvCxnSpPr>
        <p:spPr>
          <a:xfrm>
            <a:off x="6309946" y="4274164"/>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30" name="Group 329">
            <a:extLst>
              <a:ext uri="{FF2B5EF4-FFF2-40B4-BE49-F238E27FC236}">
                <a16:creationId xmlns:a16="http://schemas.microsoft.com/office/drawing/2014/main" id="{04BBF137-DF46-44B6-BC8C-99266362F0DD}"/>
              </a:ext>
            </a:extLst>
          </p:cNvPr>
          <p:cNvGrpSpPr/>
          <p:nvPr/>
        </p:nvGrpSpPr>
        <p:grpSpPr>
          <a:xfrm>
            <a:off x="5722996" y="3152862"/>
            <a:ext cx="803420" cy="1128268"/>
            <a:chOff x="1109791" y="1365364"/>
            <a:chExt cx="803420" cy="1128268"/>
          </a:xfrm>
        </p:grpSpPr>
        <p:cxnSp>
          <p:nvCxnSpPr>
            <p:cNvPr id="331" name="Connector: Elbow 330">
              <a:extLst>
                <a:ext uri="{FF2B5EF4-FFF2-40B4-BE49-F238E27FC236}">
                  <a16:creationId xmlns:a16="http://schemas.microsoft.com/office/drawing/2014/main" id="{C3B69E9F-A405-4760-9E38-3198F35E4BE8}"/>
                </a:ext>
              </a:extLst>
            </p:cNvPr>
            <p:cNvCxnSpPr>
              <a:cxnSpLocks/>
              <a:stCxn id="332" idx="1"/>
            </p:cNvCxnSpPr>
            <p:nvPr/>
          </p:nvCxnSpPr>
          <p:spPr>
            <a:xfrm rot="10800000" flipH="1" flipV="1">
              <a:off x="1109791" y="1447992"/>
              <a:ext cx="803420" cy="1045640"/>
            </a:xfrm>
            <a:prstGeom prst="bentConnector5">
              <a:avLst>
                <a:gd name="adj1" fmla="val -19066"/>
                <a:gd name="adj2" fmla="val 62820"/>
                <a:gd name="adj3" fmla="val 12258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2" name="Rectangle 331">
              <a:extLst>
                <a:ext uri="{FF2B5EF4-FFF2-40B4-BE49-F238E27FC236}">
                  <a16:creationId xmlns:a16="http://schemas.microsoft.com/office/drawing/2014/main" id="{B341BDC4-DDD8-4429-AED4-FF9B0675082D}"/>
                </a:ext>
              </a:extLst>
            </p:cNvPr>
            <p:cNvSpPr/>
            <p:nvPr/>
          </p:nvSpPr>
          <p:spPr>
            <a:xfrm>
              <a:off x="1109791" y="1365364"/>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6" name="Group 345">
            <a:extLst>
              <a:ext uri="{FF2B5EF4-FFF2-40B4-BE49-F238E27FC236}">
                <a16:creationId xmlns:a16="http://schemas.microsoft.com/office/drawing/2014/main" id="{E083D4EA-0533-4248-81EC-615FA54696CE}"/>
              </a:ext>
            </a:extLst>
          </p:cNvPr>
          <p:cNvGrpSpPr/>
          <p:nvPr/>
        </p:nvGrpSpPr>
        <p:grpSpPr>
          <a:xfrm>
            <a:off x="3855891" y="4106057"/>
            <a:ext cx="2020701" cy="884318"/>
            <a:chOff x="3872283" y="4784448"/>
            <a:chExt cx="2020701" cy="884318"/>
          </a:xfrm>
        </p:grpSpPr>
        <p:grpSp>
          <p:nvGrpSpPr>
            <p:cNvPr id="335" name="Group 334">
              <a:extLst>
                <a:ext uri="{FF2B5EF4-FFF2-40B4-BE49-F238E27FC236}">
                  <a16:creationId xmlns:a16="http://schemas.microsoft.com/office/drawing/2014/main" id="{74A847B0-BEAD-4692-8F31-34F1A8E44679}"/>
                </a:ext>
              </a:extLst>
            </p:cNvPr>
            <p:cNvGrpSpPr/>
            <p:nvPr/>
          </p:nvGrpSpPr>
          <p:grpSpPr>
            <a:xfrm>
              <a:off x="3872283" y="5001174"/>
              <a:ext cx="1070884" cy="667592"/>
              <a:chOff x="2272079" y="1452175"/>
              <a:chExt cx="1070884" cy="667592"/>
            </a:xfrm>
          </p:grpSpPr>
          <p:cxnSp>
            <p:nvCxnSpPr>
              <p:cNvPr id="336" name="Connector: Elbow 335">
                <a:extLst>
                  <a:ext uri="{FF2B5EF4-FFF2-40B4-BE49-F238E27FC236}">
                    <a16:creationId xmlns:a16="http://schemas.microsoft.com/office/drawing/2014/main" id="{FAE40B76-31C6-4B4D-90C6-46B95BDFBEE5}"/>
                  </a:ext>
                </a:extLst>
              </p:cNvPr>
              <p:cNvCxnSpPr>
                <a:cxnSpLocks/>
                <a:stCxn id="337" idx="1"/>
              </p:cNvCxnSpPr>
              <p:nvPr/>
            </p:nvCxnSpPr>
            <p:spPr>
              <a:xfrm rot="10800000">
                <a:off x="2272079" y="1452175"/>
                <a:ext cx="886126" cy="584965"/>
              </a:xfrm>
              <a:prstGeom prst="bentConnector3">
                <a:avLst>
                  <a:gd name="adj1" fmla="val 765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7" name="Rectangle 336">
                <a:extLst>
                  <a:ext uri="{FF2B5EF4-FFF2-40B4-BE49-F238E27FC236}">
                    <a16:creationId xmlns:a16="http://schemas.microsoft.com/office/drawing/2014/main" id="{216939F6-8433-4BAF-82D7-801BC5AF7D50}"/>
                  </a:ext>
                </a:extLst>
              </p:cNvPr>
              <p:cNvSpPr/>
              <p:nvPr/>
            </p:nvSpPr>
            <p:spPr>
              <a:xfrm>
                <a:off x="3158205" y="195451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1" name="Connector: Elbow 340">
              <a:extLst>
                <a:ext uri="{FF2B5EF4-FFF2-40B4-BE49-F238E27FC236}">
                  <a16:creationId xmlns:a16="http://schemas.microsoft.com/office/drawing/2014/main" id="{66B8E67D-E398-4C69-93AF-7EC27C4903E9}"/>
                </a:ext>
              </a:extLst>
            </p:cNvPr>
            <p:cNvCxnSpPr>
              <a:cxnSpLocks/>
              <a:stCxn id="337" idx="1"/>
              <a:endCxn id="344" idx="1"/>
            </p:cNvCxnSpPr>
            <p:nvPr/>
          </p:nvCxnSpPr>
          <p:spPr>
            <a:xfrm rot="10800000" flipH="1">
              <a:off x="4758408" y="4867076"/>
              <a:ext cx="949817" cy="719062"/>
            </a:xfrm>
            <a:prstGeom prst="bentConnector3">
              <a:avLst>
                <a:gd name="adj1" fmla="val 6743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44" name="Rectangle 343">
              <a:extLst>
                <a:ext uri="{FF2B5EF4-FFF2-40B4-BE49-F238E27FC236}">
                  <a16:creationId xmlns:a16="http://schemas.microsoft.com/office/drawing/2014/main" id="{25A8B3B8-45E9-4DBA-A805-E7D883745939}"/>
                </a:ext>
              </a:extLst>
            </p:cNvPr>
            <p:cNvSpPr/>
            <p:nvPr/>
          </p:nvSpPr>
          <p:spPr>
            <a:xfrm>
              <a:off x="5708226" y="478444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65" name="Straight Connector 364">
            <a:extLst>
              <a:ext uri="{FF2B5EF4-FFF2-40B4-BE49-F238E27FC236}">
                <a16:creationId xmlns:a16="http://schemas.microsoft.com/office/drawing/2014/main" id="{3F39781E-EADC-4A35-AB4F-25DDA5514049}"/>
              </a:ext>
            </a:extLst>
          </p:cNvPr>
          <p:cNvCxnSpPr>
            <a:cxnSpLocks/>
          </p:cNvCxnSpPr>
          <p:nvPr/>
        </p:nvCxnSpPr>
        <p:spPr>
          <a:xfrm>
            <a:off x="5204721" y="259231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1228617F-AF73-4308-B58E-AC159462E025}"/>
              </a:ext>
            </a:extLst>
          </p:cNvPr>
          <p:cNvCxnSpPr>
            <a:cxnSpLocks/>
          </p:cNvCxnSpPr>
          <p:nvPr/>
        </p:nvCxnSpPr>
        <p:spPr>
          <a:xfrm>
            <a:off x="5210661" y="3521362"/>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669F12C-0DA1-47BA-BE95-E03648C480B7}"/>
              </a:ext>
            </a:extLst>
          </p:cNvPr>
          <p:cNvCxnSpPr>
            <a:cxnSpLocks/>
          </p:cNvCxnSpPr>
          <p:nvPr/>
        </p:nvCxnSpPr>
        <p:spPr>
          <a:xfrm>
            <a:off x="5057614" y="435966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8" name="Connector: Elbow 367">
            <a:extLst>
              <a:ext uri="{FF2B5EF4-FFF2-40B4-BE49-F238E27FC236}">
                <a16:creationId xmlns:a16="http://schemas.microsoft.com/office/drawing/2014/main" id="{412CBCDF-A3AA-4F98-95D0-4380630E063D}"/>
              </a:ext>
            </a:extLst>
          </p:cNvPr>
          <p:cNvCxnSpPr>
            <a:cxnSpLocks/>
            <a:stCxn id="207" idx="3"/>
          </p:cNvCxnSpPr>
          <p:nvPr/>
        </p:nvCxnSpPr>
        <p:spPr>
          <a:xfrm>
            <a:off x="1024803" y="2122613"/>
            <a:ext cx="4819736" cy="577255"/>
          </a:xfrm>
          <a:prstGeom prst="bentConnector4">
            <a:avLst>
              <a:gd name="adj1" fmla="val 93203"/>
              <a:gd name="adj2" fmla="val 13960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2" name="Connector: Elbow 371">
            <a:extLst>
              <a:ext uri="{FF2B5EF4-FFF2-40B4-BE49-F238E27FC236}">
                <a16:creationId xmlns:a16="http://schemas.microsoft.com/office/drawing/2014/main" id="{CFD57CC2-D50D-4881-959D-8FEA535DEAF9}"/>
              </a:ext>
            </a:extLst>
          </p:cNvPr>
          <p:cNvCxnSpPr>
            <a:cxnSpLocks/>
            <a:stCxn id="207" idx="3"/>
          </p:cNvCxnSpPr>
          <p:nvPr/>
        </p:nvCxnSpPr>
        <p:spPr>
          <a:xfrm>
            <a:off x="1024803" y="2122613"/>
            <a:ext cx="4830713" cy="1467553"/>
          </a:xfrm>
          <a:prstGeom prst="bentConnector4">
            <a:avLst>
              <a:gd name="adj1" fmla="val 92918"/>
              <a:gd name="adj2" fmla="val 11172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8" name="Connector: Elbow 377">
            <a:extLst>
              <a:ext uri="{FF2B5EF4-FFF2-40B4-BE49-F238E27FC236}">
                <a16:creationId xmlns:a16="http://schemas.microsoft.com/office/drawing/2014/main" id="{E104F183-BDA4-412D-94C9-DDFDA9E718A6}"/>
              </a:ext>
            </a:extLst>
          </p:cNvPr>
          <p:cNvCxnSpPr>
            <a:cxnSpLocks/>
            <a:stCxn id="207" idx="3"/>
          </p:cNvCxnSpPr>
          <p:nvPr/>
        </p:nvCxnSpPr>
        <p:spPr>
          <a:xfrm>
            <a:off x="1024803" y="2122613"/>
            <a:ext cx="4831637" cy="2371871"/>
          </a:xfrm>
          <a:prstGeom prst="bentConnector4">
            <a:avLst>
              <a:gd name="adj1" fmla="val 92844"/>
              <a:gd name="adj2" fmla="val 10963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83" name="Cloud 182">
            <a:extLst>
              <a:ext uri="{FF2B5EF4-FFF2-40B4-BE49-F238E27FC236}">
                <a16:creationId xmlns:a16="http://schemas.microsoft.com/office/drawing/2014/main" id="{8F64C1B6-D13B-4BE9-8DB5-216ECE7DB590}"/>
              </a:ext>
            </a:extLst>
          </p:cNvPr>
          <p:cNvSpPr/>
          <p:nvPr/>
        </p:nvSpPr>
        <p:spPr>
          <a:xfrm>
            <a:off x="4172462" y="2164121"/>
            <a:ext cx="1250237" cy="25407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202" name="Cloud 201">
            <a:extLst>
              <a:ext uri="{FF2B5EF4-FFF2-40B4-BE49-F238E27FC236}">
                <a16:creationId xmlns:a16="http://schemas.microsoft.com/office/drawing/2014/main" id="{4EE83256-218A-41D9-BD00-F46C4E79D28C}"/>
              </a:ext>
            </a:extLst>
          </p:cNvPr>
          <p:cNvSpPr/>
          <p:nvPr/>
        </p:nvSpPr>
        <p:spPr>
          <a:xfrm>
            <a:off x="1393209" y="2262564"/>
            <a:ext cx="1323868" cy="24967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387" name="Straight Connector 386">
            <a:extLst>
              <a:ext uri="{FF2B5EF4-FFF2-40B4-BE49-F238E27FC236}">
                <a16:creationId xmlns:a16="http://schemas.microsoft.com/office/drawing/2014/main" id="{3944D5BD-4E50-452E-9E04-8F07D284AD11}"/>
              </a:ext>
            </a:extLst>
          </p:cNvPr>
          <p:cNvCxnSpPr>
            <a:cxnSpLocks/>
          </p:cNvCxnSpPr>
          <p:nvPr/>
        </p:nvCxnSpPr>
        <p:spPr>
          <a:xfrm>
            <a:off x="9059968" y="2350387"/>
            <a:ext cx="972613"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49E6918D-0079-4CD0-A6FD-41894E6C3B29}"/>
              </a:ext>
            </a:extLst>
          </p:cNvPr>
          <p:cNvCxnSpPr>
            <a:cxnSpLocks/>
          </p:cNvCxnSpPr>
          <p:nvPr/>
        </p:nvCxnSpPr>
        <p:spPr>
          <a:xfrm>
            <a:off x="9070945" y="324068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03" name="Rectangle 402">
            <a:extLst>
              <a:ext uri="{FF2B5EF4-FFF2-40B4-BE49-F238E27FC236}">
                <a16:creationId xmlns:a16="http://schemas.microsoft.com/office/drawing/2014/main" id="{6E948AF6-898B-4111-9910-2C1A9A1E1202}"/>
              </a:ext>
            </a:extLst>
          </p:cNvPr>
          <p:cNvSpPr/>
          <p:nvPr/>
        </p:nvSpPr>
        <p:spPr>
          <a:xfrm>
            <a:off x="8421733" y="2144507"/>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6" name="Straight Connector 405">
            <a:extLst>
              <a:ext uri="{FF2B5EF4-FFF2-40B4-BE49-F238E27FC236}">
                <a16:creationId xmlns:a16="http://schemas.microsoft.com/office/drawing/2014/main" id="{4E59F14A-CC4F-495A-9C8D-11D5C84E77FD}"/>
              </a:ext>
            </a:extLst>
          </p:cNvPr>
          <p:cNvCxnSpPr>
            <a:cxnSpLocks/>
          </p:cNvCxnSpPr>
          <p:nvPr/>
        </p:nvCxnSpPr>
        <p:spPr>
          <a:xfrm>
            <a:off x="9015307" y="4145003"/>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12" name="Group 411">
            <a:extLst>
              <a:ext uri="{FF2B5EF4-FFF2-40B4-BE49-F238E27FC236}">
                <a16:creationId xmlns:a16="http://schemas.microsoft.com/office/drawing/2014/main" id="{81648389-B33F-4263-B03A-4FAAACBDEA68}"/>
              </a:ext>
            </a:extLst>
          </p:cNvPr>
          <p:cNvGrpSpPr/>
          <p:nvPr/>
        </p:nvGrpSpPr>
        <p:grpSpPr>
          <a:xfrm>
            <a:off x="8421732" y="2357354"/>
            <a:ext cx="798143" cy="896120"/>
            <a:chOff x="338319" y="2962158"/>
            <a:chExt cx="798143" cy="896120"/>
          </a:xfrm>
        </p:grpSpPr>
        <p:cxnSp>
          <p:nvCxnSpPr>
            <p:cNvPr id="413" name="Connector: Elbow 412">
              <a:extLst>
                <a:ext uri="{FF2B5EF4-FFF2-40B4-BE49-F238E27FC236}">
                  <a16:creationId xmlns:a16="http://schemas.microsoft.com/office/drawing/2014/main" id="{40D2351F-03ED-4921-8D39-F8137B575875}"/>
                </a:ext>
              </a:extLst>
            </p:cNvPr>
            <p:cNvCxnSpPr>
              <a:cxnSpLocks/>
              <a:stCxn id="414" idx="1"/>
            </p:cNvCxnSpPr>
            <p:nvPr/>
          </p:nvCxnSpPr>
          <p:spPr>
            <a:xfrm rot="10800000" flipH="1">
              <a:off x="338319" y="2962158"/>
              <a:ext cx="798143" cy="813493"/>
            </a:xfrm>
            <a:prstGeom prst="bentConnector5">
              <a:avLst>
                <a:gd name="adj1" fmla="val -21554"/>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14" name="Rectangle 413">
              <a:extLst>
                <a:ext uri="{FF2B5EF4-FFF2-40B4-BE49-F238E27FC236}">
                  <a16:creationId xmlns:a16="http://schemas.microsoft.com/office/drawing/2014/main" id="{5308276E-4359-4617-8154-DDDA7EC9809A}"/>
                </a:ext>
              </a:extLst>
            </p:cNvPr>
            <p:cNvSpPr/>
            <p:nvPr/>
          </p:nvSpPr>
          <p:spPr>
            <a:xfrm>
              <a:off x="338320" y="3693022"/>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5" name="Straight Connector 414">
            <a:extLst>
              <a:ext uri="{FF2B5EF4-FFF2-40B4-BE49-F238E27FC236}">
                <a16:creationId xmlns:a16="http://schemas.microsoft.com/office/drawing/2014/main" id="{C6AAB6CC-E771-4010-99D2-88517CA12CD2}"/>
              </a:ext>
            </a:extLst>
          </p:cNvPr>
          <p:cNvCxnSpPr>
            <a:cxnSpLocks/>
          </p:cNvCxnSpPr>
          <p:nvPr/>
        </p:nvCxnSpPr>
        <p:spPr>
          <a:xfrm>
            <a:off x="7910082" y="2463157"/>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7E5A9A2-B04B-410A-BD31-9DF9E2F50BFD}"/>
              </a:ext>
            </a:extLst>
          </p:cNvPr>
          <p:cNvCxnSpPr>
            <a:cxnSpLocks/>
          </p:cNvCxnSpPr>
          <p:nvPr/>
        </p:nvCxnSpPr>
        <p:spPr>
          <a:xfrm>
            <a:off x="7916022" y="3392201"/>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649873E-B225-4EA4-A7E6-943F2B099A6B}"/>
              </a:ext>
            </a:extLst>
          </p:cNvPr>
          <p:cNvCxnSpPr>
            <a:cxnSpLocks/>
          </p:cNvCxnSpPr>
          <p:nvPr/>
        </p:nvCxnSpPr>
        <p:spPr>
          <a:xfrm>
            <a:off x="7762975" y="423050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20" name="Group 419">
            <a:extLst>
              <a:ext uri="{FF2B5EF4-FFF2-40B4-BE49-F238E27FC236}">
                <a16:creationId xmlns:a16="http://schemas.microsoft.com/office/drawing/2014/main" id="{8DDF185D-8C4B-4EE7-8BCA-ED589E7F6B3F}"/>
              </a:ext>
            </a:extLst>
          </p:cNvPr>
          <p:cNvGrpSpPr/>
          <p:nvPr/>
        </p:nvGrpSpPr>
        <p:grpSpPr>
          <a:xfrm>
            <a:off x="6514515" y="1781669"/>
            <a:ext cx="2101302" cy="704844"/>
            <a:chOff x="3863951" y="6010195"/>
            <a:chExt cx="2101302" cy="704844"/>
          </a:xfrm>
        </p:grpSpPr>
        <p:grpSp>
          <p:nvGrpSpPr>
            <p:cNvPr id="421" name="Group 420">
              <a:extLst>
                <a:ext uri="{FF2B5EF4-FFF2-40B4-BE49-F238E27FC236}">
                  <a16:creationId xmlns:a16="http://schemas.microsoft.com/office/drawing/2014/main" id="{4743B4FA-FC81-4DA7-AF0E-B0CDC1027252}"/>
                </a:ext>
              </a:extLst>
            </p:cNvPr>
            <p:cNvGrpSpPr/>
            <p:nvPr/>
          </p:nvGrpSpPr>
          <p:grpSpPr>
            <a:xfrm>
              <a:off x="3863951" y="6010195"/>
              <a:ext cx="1184846" cy="704844"/>
              <a:chOff x="2263747" y="2461196"/>
              <a:chExt cx="1184846" cy="704844"/>
            </a:xfrm>
          </p:grpSpPr>
          <p:cxnSp>
            <p:nvCxnSpPr>
              <p:cNvPr id="424" name="Connector: Elbow 423">
                <a:extLst>
                  <a:ext uri="{FF2B5EF4-FFF2-40B4-BE49-F238E27FC236}">
                    <a16:creationId xmlns:a16="http://schemas.microsoft.com/office/drawing/2014/main" id="{99A8098D-D07B-4F93-BF96-0F5F7C9A4B43}"/>
                  </a:ext>
                </a:extLst>
              </p:cNvPr>
              <p:cNvCxnSpPr>
                <a:cxnSpLocks/>
                <a:stCxn id="425" idx="1"/>
              </p:cNvCxnSpPr>
              <p:nvPr/>
            </p:nvCxnSpPr>
            <p:spPr>
              <a:xfrm rot="10800000" flipV="1">
                <a:off x="2263747" y="2543823"/>
                <a:ext cx="1000088" cy="622217"/>
              </a:xfrm>
              <a:prstGeom prst="bentConnector3">
                <a:avLst>
                  <a:gd name="adj1" fmla="val 771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5" name="Rectangle 424">
                <a:extLst>
                  <a:ext uri="{FF2B5EF4-FFF2-40B4-BE49-F238E27FC236}">
                    <a16:creationId xmlns:a16="http://schemas.microsoft.com/office/drawing/2014/main" id="{3A05144B-9F45-44C0-9EC0-264928444428}"/>
                  </a:ext>
                </a:extLst>
              </p:cNvPr>
              <p:cNvSpPr/>
              <p:nvPr/>
            </p:nvSpPr>
            <p:spPr>
              <a:xfrm>
                <a:off x="3263835" y="2461196"/>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22" name="Connector: Elbow 421">
              <a:extLst>
                <a:ext uri="{FF2B5EF4-FFF2-40B4-BE49-F238E27FC236}">
                  <a16:creationId xmlns:a16="http://schemas.microsoft.com/office/drawing/2014/main" id="{0B1CB481-EF78-4FC6-8957-E9956E0AA3EF}"/>
                </a:ext>
              </a:extLst>
            </p:cNvPr>
            <p:cNvCxnSpPr>
              <a:cxnSpLocks/>
              <a:stCxn id="425" idx="1"/>
              <a:endCxn id="423" idx="1"/>
            </p:cNvCxnSpPr>
            <p:nvPr/>
          </p:nvCxnSpPr>
          <p:spPr>
            <a:xfrm rot="10800000" flipH="1" flipV="1">
              <a:off x="4864039" y="6092822"/>
              <a:ext cx="916456" cy="349485"/>
            </a:xfrm>
            <a:prstGeom prst="bentConnector3">
              <a:avLst>
                <a:gd name="adj1" fmla="val 816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3" name="Rectangle 422">
              <a:extLst>
                <a:ext uri="{FF2B5EF4-FFF2-40B4-BE49-F238E27FC236}">
                  <a16:creationId xmlns:a16="http://schemas.microsoft.com/office/drawing/2014/main" id="{D1BE2F4F-9F73-462B-A533-143B386EDDFD}"/>
                </a:ext>
              </a:extLst>
            </p:cNvPr>
            <p:cNvSpPr/>
            <p:nvPr/>
          </p:nvSpPr>
          <p:spPr>
            <a:xfrm>
              <a:off x="5780495" y="6359680"/>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34" name="Connector: Elbow 433">
            <a:extLst>
              <a:ext uri="{FF2B5EF4-FFF2-40B4-BE49-F238E27FC236}">
                <a16:creationId xmlns:a16="http://schemas.microsoft.com/office/drawing/2014/main" id="{C5E2DE02-5CC1-432B-8E38-40109300172E}"/>
              </a:ext>
            </a:extLst>
          </p:cNvPr>
          <p:cNvCxnSpPr>
            <a:cxnSpLocks/>
          </p:cNvCxnSpPr>
          <p:nvPr/>
        </p:nvCxnSpPr>
        <p:spPr>
          <a:xfrm rot="10800000" flipH="1">
            <a:off x="8359453" y="3241690"/>
            <a:ext cx="798143" cy="813493"/>
          </a:xfrm>
          <a:prstGeom prst="bentConnector5">
            <a:avLst>
              <a:gd name="adj1" fmla="val -18011"/>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35" name="Connector: Elbow 434">
            <a:extLst>
              <a:ext uri="{FF2B5EF4-FFF2-40B4-BE49-F238E27FC236}">
                <a16:creationId xmlns:a16="http://schemas.microsoft.com/office/drawing/2014/main" id="{BEC9799C-D417-45C3-9ADA-E563ED1AA2C8}"/>
              </a:ext>
            </a:extLst>
          </p:cNvPr>
          <p:cNvCxnSpPr>
            <a:cxnSpLocks/>
            <a:stCxn id="254" idx="1"/>
          </p:cNvCxnSpPr>
          <p:nvPr/>
        </p:nvCxnSpPr>
        <p:spPr>
          <a:xfrm rot="10800000">
            <a:off x="9231778" y="4151969"/>
            <a:ext cx="1922915" cy="691440"/>
          </a:xfrm>
          <a:prstGeom prst="bentConnector3">
            <a:avLst>
              <a:gd name="adj1" fmla="val 872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44" name="Connector: Elbow 443">
            <a:extLst>
              <a:ext uri="{FF2B5EF4-FFF2-40B4-BE49-F238E27FC236}">
                <a16:creationId xmlns:a16="http://schemas.microsoft.com/office/drawing/2014/main" id="{5624A54A-29AB-4E95-8882-A73AFE712D2F}"/>
              </a:ext>
            </a:extLst>
          </p:cNvPr>
          <p:cNvCxnSpPr>
            <a:cxnSpLocks/>
            <a:stCxn id="207" idx="3"/>
          </p:cNvCxnSpPr>
          <p:nvPr/>
        </p:nvCxnSpPr>
        <p:spPr>
          <a:xfrm>
            <a:off x="1024803" y="2122613"/>
            <a:ext cx="7525097" cy="448094"/>
          </a:xfrm>
          <a:prstGeom prst="bentConnector4">
            <a:avLst>
              <a:gd name="adj1" fmla="val 94796"/>
              <a:gd name="adj2" fmla="val 15101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9" name="Connector: Elbow 448">
            <a:extLst>
              <a:ext uri="{FF2B5EF4-FFF2-40B4-BE49-F238E27FC236}">
                <a16:creationId xmlns:a16="http://schemas.microsoft.com/office/drawing/2014/main" id="{31930964-3681-4DB4-94BD-E2D3A8783D2A}"/>
              </a:ext>
            </a:extLst>
          </p:cNvPr>
          <p:cNvCxnSpPr>
            <a:cxnSpLocks/>
            <a:stCxn id="207" idx="3"/>
          </p:cNvCxnSpPr>
          <p:nvPr/>
        </p:nvCxnSpPr>
        <p:spPr>
          <a:xfrm>
            <a:off x="1024803" y="2122613"/>
            <a:ext cx="7536074" cy="1338392"/>
          </a:xfrm>
          <a:prstGeom prst="bentConnector4">
            <a:avLst>
              <a:gd name="adj1" fmla="val 94606"/>
              <a:gd name="adj2" fmla="val 11355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55" name="Connector: Elbow 454">
            <a:extLst>
              <a:ext uri="{FF2B5EF4-FFF2-40B4-BE49-F238E27FC236}">
                <a16:creationId xmlns:a16="http://schemas.microsoft.com/office/drawing/2014/main" id="{74C3D046-6562-4B0F-99B4-552EC35B3370}"/>
              </a:ext>
            </a:extLst>
          </p:cNvPr>
          <p:cNvCxnSpPr>
            <a:cxnSpLocks/>
            <a:stCxn id="207" idx="3"/>
          </p:cNvCxnSpPr>
          <p:nvPr/>
        </p:nvCxnSpPr>
        <p:spPr>
          <a:xfrm>
            <a:off x="1024803" y="2122613"/>
            <a:ext cx="7536998" cy="2242710"/>
          </a:xfrm>
          <a:prstGeom prst="bentConnector4">
            <a:avLst>
              <a:gd name="adj1" fmla="val 94600"/>
              <a:gd name="adj2" fmla="val 11019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07" name="Cloud 106">
            <a:extLst>
              <a:ext uri="{FF2B5EF4-FFF2-40B4-BE49-F238E27FC236}">
                <a16:creationId xmlns:a16="http://schemas.microsoft.com/office/drawing/2014/main" id="{EE3B0C07-CB16-4937-A2B9-5F091CAFDE12}"/>
              </a:ext>
            </a:extLst>
          </p:cNvPr>
          <p:cNvSpPr/>
          <p:nvPr/>
        </p:nvSpPr>
        <p:spPr>
          <a:xfrm>
            <a:off x="9531583" y="2213780"/>
            <a:ext cx="1323868" cy="245385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88" name="Cloud 87">
            <a:extLst>
              <a:ext uri="{FF2B5EF4-FFF2-40B4-BE49-F238E27FC236}">
                <a16:creationId xmlns:a16="http://schemas.microsoft.com/office/drawing/2014/main" id="{F7B8C737-3718-4FD7-9944-DF284FFA438A}"/>
              </a:ext>
            </a:extLst>
          </p:cNvPr>
          <p:cNvSpPr/>
          <p:nvPr/>
        </p:nvSpPr>
        <p:spPr>
          <a:xfrm>
            <a:off x="6764515" y="2244643"/>
            <a:ext cx="1323868" cy="24602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pic>
        <p:nvPicPr>
          <p:cNvPr id="150" name="Picture 149">
            <a:extLst>
              <a:ext uri="{FF2B5EF4-FFF2-40B4-BE49-F238E27FC236}">
                <a16:creationId xmlns:a16="http://schemas.microsoft.com/office/drawing/2014/main" id="{48D48768-4C49-4240-8CF8-A2441D65F132}"/>
              </a:ext>
            </a:extLst>
          </p:cNvPr>
          <p:cNvPicPr>
            <a:picLocks noChangeAspect="1"/>
          </p:cNvPicPr>
          <p:nvPr/>
        </p:nvPicPr>
        <p:blipFill>
          <a:blip r:embed="rId2"/>
          <a:stretch>
            <a:fillRect/>
          </a:stretch>
        </p:blipFill>
        <p:spPr>
          <a:xfrm>
            <a:off x="10027118" y="170873"/>
            <a:ext cx="2070140" cy="1269426"/>
          </a:xfrm>
          <a:prstGeom prst="rect">
            <a:avLst/>
          </a:prstGeom>
        </p:spPr>
      </p:pic>
      <p:cxnSp>
        <p:nvCxnSpPr>
          <p:cNvPr id="161" name="Straight Connector 74">
            <a:extLst>
              <a:ext uri="{FF2B5EF4-FFF2-40B4-BE49-F238E27FC236}">
                <a16:creationId xmlns:a16="http://schemas.microsoft.com/office/drawing/2014/main" id="{40CEAB0A-9CF0-4C1C-8F65-88DAFDCB4126}"/>
              </a:ext>
            </a:extLst>
          </p:cNvPr>
          <p:cNvCxnSpPr>
            <a:cxnSpLocks/>
          </p:cNvCxnSpPr>
          <p:nvPr/>
        </p:nvCxnSpPr>
        <p:spPr>
          <a:xfrm flipV="1">
            <a:off x="1020481" y="2916185"/>
            <a:ext cx="2581461" cy="208908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74">
            <a:extLst>
              <a:ext uri="{FF2B5EF4-FFF2-40B4-BE49-F238E27FC236}">
                <a16:creationId xmlns:a16="http://schemas.microsoft.com/office/drawing/2014/main" id="{244077AA-F9BA-4FC9-BBA9-42AE201DF784}"/>
              </a:ext>
            </a:extLst>
          </p:cNvPr>
          <p:cNvCxnSpPr>
            <a:cxnSpLocks/>
          </p:cNvCxnSpPr>
          <p:nvPr/>
        </p:nvCxnSpPr>
        <p:spPr>
          <a:xfrm flipV="1">
            <a:off x="1020481" y="2830830"/>
            <a:ext cx="5234487" cy="2174435"/>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74">
            <a:extLst>
              <a:ext uri="{FF2B5EF4-FFF2-40B4-BE49-F238E27FC236}">
                <a16:creationId xmlns:a16="http://schemas.microsoft.com/office/drawing/2014/main" id="{7645F628-C517-429E-8B72-36D7A6B2EC76}"/>
              </a:ext>
            </a:extLst>
          </p:cNvPr>
          <p:cNvCxnSpPr>
            <a:cxnSpLocks/>
          </p:cNvCxnSpPr>
          <p:nvPr/>
        </p:nvCxnSpPr>
        <p:spPr>
          <a:xfrm flipV="1">
            <a:off x="1020481" y="2689375"/>
            <a:ext cx="7939848" cy="231589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E2CEE95-8FD1-46A9-8D16-7942FDEDB871}"/>
              </a:ext>
            </a:extLst>
          </p:cNvPr>
          <p:cNvSpPr txBox="1"/>
          <p:nvPr/>
        </p:nvSpPr>
        <p:spPr>
          <a:xfrm>
            <a:off x="10859570" y="137534"/>
            <a:ext cx="682799" cy="461665"/>
          </a:xfrm>
          <a:prstGeom prst="rect">
            <a:avLst/>
          </a:prstGeom>
          <a:noFill/>
        </p:spPr>
        <p:txBody>
          <a:bodyPr wrap="square" rtlCol="0">
            <a:spAutoFit/>
          </a:bodyPr>
          <a:lstStyle/>
          <a:p>
            <a:r>
              <a:rPr lang="en-US" sz="2400" b="1" dirty="0"/>
              <a:t>SFF</a:t>
            </a:r>
          </a:p>
        </p:txBody>
      </p:sp>
      <p:sp>
        <p:nvSpPr>
          <p:cNvPr id="298" name="Rectangle 297">
            <a:extLst>
              <a:ext uri="{FF2B5EF4-FFF2-40B4-BE49-F238E27FC236}">
                <a16:creationId xmlns:a16="http://schemas.microsoft.com/office/drawing/2014/main" id="{0D7F0CFA-3B50-4FDE-888C-AFAD515825C4}"/>
              </a:ext>
            </a:extLst>
          </p:cNvPr>
          <p:cNvSpPr/>
          <p:nvPr/>
        </p:nvSpPr>
        <p:spPr>
          <a:xfrm>
            <a:off x="2999200" y="4024823"/>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5" name="Rectangle 294">
            <a:extLst>
              <a:ext uri="{FF2B5EF4-FFF2-40B4-BE49-F238E27FC236}">
                <a16:creationId xmlns:a16="http://schemas.microsoft.com/office/drawing/2014/main" id="{C7966A9F-F558-4F7F-B304-807A5F4BF594}"/>
              </a:ext>
            </a:extLst>
          </p:cNvPr>
          <p:cNvSpPr/>
          <p:nvPr/>
        </p:nvSpPr>
        <p:spPr>
          <a:xfrm>
            <a:off x="3000625" y="3130709"/>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4" name="Rectangle 293">
            <a:extLst>
              <a:ext uri="{FF2B5EF4-FFF2-40B4-BE49-F238E27FC236}">
                <a16:creationId xmlns:a16="http://schemas.microsoft.com/office/drawing/2014/main" id="{662853C8-07A9-48C0-83F5-422E535BC209}"/>
              </a:ext>
            </a:extLst>
          </p:cNvPr>
          <p:cNvSpPr/>
          <p:nvPr/>
        </p:nvSpPr>
        <p:spPr>
          <a:xfrm>
            <a:off x="2989715" y="2164121"/>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0" name="Rectangle 299">
            <a:extLst>
              <a:ext uri="{FF2B5EF4-FFF2-40B4-BE49-F238E27FC236}">
                <a16:creationId xmlns:a16="http://schemas.microsoft.com/office/drawing/2014/main" id="{94223065-91A6-4A13-A8BB-556C68E38BE1}"/>
              </a:ext>
            </a:extLst>
          </p:cNvPr>
          <p:cNvSpPr/>
          <p:nvPr/>
        </p:nvSpPr>
        <p:spPr>
          <a:xfrm>
            <a:off x="5669725" y="3983171"/>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1" name="Rectangle 300">
            <a:extLst>
              <a:ext uri="{FF2B5EF4-FFF2-40B4-BE49-F238E27FC236}">
                <a16:creationId xmlns:a16="http://schemas.microsoft.com/office/drawing/2014/main" id="{AB9A6624-3B7C-40CC-816F-081434E5144C}"/>
              </a:ext>
            </a:extLst>
          </p:cNvPr>
          <p:cNvSpPr/>
          <p:nvPr/>
        </p:nvSpPr>
        <p:spPr>
          <a:xfrm>
            <a:off x="5661723" y="3089057"/>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2" name="Rectangle 301">
            <a:extLst>
              <a:ext uri="{FF2B5EF4-FFF2-40B4-BE49-F238E27FC236}">
                <a16:creationId xmlns:a16="http://schemas.microsoft.com/office/drawing/2014/main" id="{69DB4E5B-424B-41E2-869D-CA143D8F2DAC}"/>
              </a:ext>
            </a:extLst>
          </p:cNvPr>
          <p:cNvSpPr/>
          <p:nvPr/>
        </p:nvSpPr>
        <p:spPr>
          <a:xfrm>
            <a:off x="5650813" y="2180658"/>
            <a:ext cx="87467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2" name="Rectangle 381">
            <a:extLst>
              <a:ext uri="{FF2B5EF4-FFF2-40B4-BE49-F238E27FC236}">
                <a16:creationId xmlns:a16="http://schemas.microsoft.com/office/drawing/2014/main" id="{B1CB8C42-ACF7-470B-A526-C2C55887CBC3}"/>
              </a:ext>
            </a:extLst>
          </p:cNvPr>
          <p:cNvSpPr/>
          <p:nvPr/>
        </p:nvSpPr>
        <p:spPr>
          <a:xfrm>
            <a:off x="8375086" y="3854010"/>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3" name="Rectangle 382">
            <a:extLst>
              <a:ext uri="{FF2B5EF4-FFF2-40B4-BE49-F238E27FC236}">
                <a16:creationId xmlns:a16="http://schemas.microsoft.com/office/drawing/2014/main" id="{18B19525-EE22-42A2-AE8B-6EEF98840F44}"/>
              </a:ext>
            </a:extLst>
          </p:cNvPr>
          <p:cNvSpPr/>
          <p:nvPr/>
        </p:nvSpPr>
        <p:spPr>
          <a:xfrm>
            <a:off x="8367084" y="2959896"/>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4" name="Rectangle 383">
            <a:extLst>
              <a:ext uri="{FF2B5EF4-FFF2-40B4-BE49-F238E27FC236}">
                <a16:creationId xmlns:a16="http://schemas.microsoft.com/office/drawing/2014/main" id="{58E45F55-4466-461A-AE83-F3A2A3D7D6CD}"/>
              </a:ext>
            </a:extLst>
          </p:cNvPr>
          <p:cNvSpPr/>
          <p:nvPr/>
        </p:nvSpPr>
        <p:spPr>
          <a:xfrm>
            <a:off x="8356174" y="1993308"/>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5" name="TextBox 4">
            <a:extLst>
              <a:ext uri="{FF2B5EF4-FFF2-40B4-BE49-F238E27FC236}">
                <a16:creationId xmlns:a16="http://schemas.microsoft.com/office/drawing/2014/main" id="{2232FE2D-66AB-4516-B4A3-56DD12A5DACE}"/>
              </a:ext>
            </a:extLst>
          </p:cNvPr>
          <p:cNvSpPr txBox="1"/>
          <p:nvPr/>
        </p:nvSpPr>
        <p:spPr>
          <a:xfrm>
            <a:off x="354235" y="5285692"/>
            <a:ext cx="1127296" cy="1477328"/>
          </a:xfrm>
          <a:prstGeom prst="rect">
            <a:avLst/>
          </a:prstGeom>
          <a:noFill/>
        </p:spPr>
        <p:txBody>
          <a:bodyPr wrap="none" rtlCol="0">
            <a:spAutoFit/>
          </a:bodyPr>
          <a:lstStyle/>
          <a:p>
            <a:pPr algn="r"/>
            <a:r>
              <a:rPr lang="en-US" b="1" dirty="0"/>
              <a:t>Cycle</a:t>
            </a:r>
          </a:p>
          <a:p>
            <a:pPr algn="r"/>
            <a:r>
              <a:rPr lang="en-US" b="1" dirty="0">
                <a:solidFill>
                  <a:schemeClr val="accent6">
                    <a:lumMod val="75000"/>
                  </a:schemeClr>
                </a:solidFill>
              </a:rPr>
              <a:t>SCANIN</a:t>
            </a:r>
          </a:p>
          <a:p>
            <a:pPr algn="r"/>
            <a:r>
              <a:rPr lang="en-US" b="1" dirty="0">
                <a:solidFill>
                  <a:schemeClr val="accent6">
                    <a:lumMod val="50000"/>
                  </a:schemeClr>
                </a:solidFill>
              </a:rPr>
              <a:t>SCANOUT</a:t>
            </a:r>
          </a:p>
          <a:p>
            <a:pPr algn="r"/>
            <a:r>
              <a:rPr lang="en-US" b="1" dirty="0">
                <a:solidFill>
                  <a:schemeClr val="accent4">
                    <a:lumMod val="75000"/>
                  </a:schemeClr>
                </a:solidFill>
              </a:rPr>
              <a:t>TC</a:t>
            </a:r>
          </a:p>
          <a:p>
            <a:pPr algn="r"/>
            <a:r>
              <a:rPr lang="en-US" b="1" dirty="0">
                <a:solidFill>
                  <a:schemeClr val="bg1">
                    <a:lumMod val="50000"/>
                  </a:schemeClr>
                </a:solidFill>
              </a:rPr>
              <a:t>CLOCK</a:t>
            </a:r>
          </a:p>
        </p:txBody>
      </p:sp>
      <p:sp>
        <p:nvSpPr>
          <p:cNvPr id="99" name="TextBox 98">
            <a:extLst>
              <a:ext uri="{FF2B5EF4-FFF2-40B4-BE49-F238E27FC236}">
                <a16:creationId xmlns:a16="http://schemas.microsoft.com/office/drawing/2014/main" id="{7DFB49B8-BE34-4551-849A-083F8A5996F9}"/>
              </a:ext>
            </a:extLst>
          </p:cNvPr>
          <p:cNvSpPr txBox="1"/>
          <p:nvPr/>
        </p:nvSpPr>
        <p:spPr>
          <a:xfrm>
            <a:off x="343007" y="4828559"/>
            <a:ext cx="730658" cy="369332"/>
          </a:xfrm>
          <a:prstGeom prst="rect">
            <a:avLst/>
          </a:prstGeom>
          <a:noFill/>
        </p:spPr>
        <p:txBody>
          <a:bodyPr wrap="none" lIns="0" tIns="0" rIns="0" bIns="0" rtlCol="0" anchor="ctr">
            <a:noAutofit/>
          </a:bodyPr>
          <a:lstStyle/>
          <a:p>
            <a:r>
              <a:rPr lang="en-US" b="1" dirty="0">
                <a:solidFill>
                  <a:schemeClr val="bg1">
                    <a:lumMod val="50000"/>
                  </a:schemeClr>
                </a:solidFill>
              </a:rPr>
              <a:t>CLOCK</a:t>
            </a:r>
          </a:p>
        </p:txBody>
      </p:sp>
      <p:cxnSp>
        <p:nvCxnSpPr>
          <p:cNvPr id="9" name="Straight Connector 8">
            <a:extLst>
              <a:ext uri="{FF2B5EF4-FFF2-40B4-BE49-F238E27FC236}">
                <a16:creationId xmlns:a16="http://schemas.microsoft.com/office/drawing/2014/main" id="{6D68833A-B0B7-455B-809E-91A4E2BF6862}"/>
              </a:ext>
            </a:extLst>
          </p:cNvPr>
          <p:cNvCxnSpPr/>
          <p:nvPr/>
        </p:nvCxnSpPr>
        <p:spPr>
          <a:xfrm>
            <a:off x="1455612"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DD1C6B4-38D8-47AB-97B3-9999DF0D1785}"/>
              </a:ext>
            </a:extLst>
          </p:cNvPr>
          <p:cNvSpPr txBox="1"/>
          <p:nvPr/>
        </p:nvSpPr>
        <p:spPr>
          <a:xfrm>
            <a:off x="1515823" y="5583492"/>
            <a:ext cx="3980003" cy="369332"/>
          </a:xfrm>
          <a:prstGeom prst="rect">
            <a:avLst/>
          </a:prstGeom>
          <a:noFill/>
        </p:spPr>
        <p:txBody>
          <a:bodyPr wrap="square" rtlCol="0">
            <a:spAutoFit/>
          </a:bodyPr>
          <a:lstStyle/>
          <a:p>
            <a:r>
              <a:rPr lang="en-US" b="1" dirty="0">
                <a:solidFill>
                  <a:schemeClr val="accent6">
                    <a:lumMod val="75000"/>
                  </a:schemeClr>
                </a:solidFill>
              </a:rPr>
              <a:t>A1   B1   C1   D1    E1</a:t>
            </a:r>
          </a:p>
        </p:txBody>
      </p:sp>
      <p:cxnSp>
        <p:nvCxnSpPr>
          <p:cNvPr id="103" name="Straight Connector 102">
            <a:extLst>
              <a:ext uri="{FF2B5EF4-FFF2-40B4-BE49-F238E27FC236}">
                <a16:creationId xmlns:a16="http://schemas.microsoft.com/office/drawing/2014/main" id="{02A1E233-BAE0-4F87-86B4-D27798E3A3DE}"/>
              </a:ext>
            </a:extLst>
          </p:cNvPr>
          <p:cNvCxnSpPr/>
          <p:nvPr/>
        </p:nvCxnSpPr>
        <p:spPr>
          <a:xfrm>
            <a:off x="5354651" y="557686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446FC48C-2557-40E8-A6FD-10F2C376CDE8}"/>
              </a:ext>
            </a:extLst>
          </p:cNvPr>
          <p:cNvCxnSpPr>
            <a:cxnSpLocks/>
          </p:cNvCxnSpPr>
          <p:nvPr/>
        </p:nvCxnSpPr>
        <p:spPr>
          <a:xfrm flipH="1" flipV="1">
            <a:off x="485342" y="5640619"/>
            <a:ext cx="11655159" cy="444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EC820BB1-7D80-4CD7-93B1-3D5204170932}"/>
              </a:ext>
            </a:extLst>
          </p:cNvPr>
          <p:cNvSpPr txBox="1"/>
          <p:nvPr/>
        </p:nvSpPr>
        <p:spPr>
          <a:xfrm>
            <a:off x="1538380" y="5320298"/>
            <a:ext cx="3777348" cy="369332"/>
          </a:xfrm>
          <a:prstGeom prst="rect">
            <a:avLst/>
          </a:prstGeom>
          <a:noFill/>
        </p:spPr>
        <p:txBody>
          <a:bodyPr wrap="square" rtlCol="0">
            <a:spAutoFit/>
          </a:bodyPr>
          <a:lstStyle/>
          <a:p>
            <a:r>
              <a:rPr lang="en-US" b="1" dirty="0"/>
              <a:t>1      2      3      4      5</a:t>
            </a:r>
          </a:p>
        </p:txBody>
      </p:sp>
      <p:sp>
        <p:nvSpPr>
          <p:cNvPr id="112" name="TextBox 111">
            <a:extLst>
              <a:ext uri="{FF2B5EF4-FFF2-40B4-BE49-F238E27FC236}">
                <a16:creationId xmlns:a16="http://schemas.microsoft.com/office/drawing/2014/main" id="{197197E1-FFA3-487D-A02E-0ECF77BB7E1F}"/>
              </a:ext>
            </a:extLst>
          </p:cNvPr>
          <p:cNvSpPr txBox="1"/>
          <p:nvPr/>
        </p:nvSpPr>
        <p:spPr>
          <a:xfrm>
            <a:off x="1527978" y="6111075"/>
            <a:ext cx="3777348" cy="369332"/>
          </a:xfrm>
          <a:prstGeom prst="rect">
            <a:avLst/>
          </a:prstGeom>
          <a:noFill/>
        </p:spPr>
        <p:txBody>
          <a:bodyPr wrap="square" rtlCol="0">
            <a:spAutoFit/>
          </a:bodyPr>
          <a:lstStyle/>
          <a:p>
            <a:r>
              <a:rPr lang="en-US" b="1" dirty="0">
                <a:solidFill>
                  <a:schemeClr val="accent4">
                    <a:lumMod val="75000"/>
                  </a:schemeClr>
                </a:solidFill>
              </a:rPr>
              <a:t>0      0      0      0      0</a:t>
            </a:r>
          </a:p>
        </p:txBody>
      </p:sp>
      <p:sp>
        <p:nvSpPr>
          <p:cNvPr id="114" name="TextBox 113">
            <a:extLst>
              <a:ext uri="{FF2B5EF4-FFF2-40B4-BE49-F238E27FC236}">
                <a16:creationId xmlns:a16="http://schemas.microsoft.com/office/drawing/2014/main" id="{2E23AD9E-F07D-440F-B197-6D523AFA728F}"/>
              </a:ext>
            </a:extLst>
          </p:cNvPr>
          <p:cNvSpPr txBox="1"/>
          <p:nvPr/>
        </p:nvSpPr>
        <p:spPr>
          <a:xfrm>
            <a:off x="1527978" y="5839690"/>
            <a:ext cx="3777348" cy="369332"/>
          </a:xfrm>
          <a:prstGeom prst="rect">
            <a:avLst/>
          </a:prstGeom>
          <a:noFill/>
        </p:spPr>
        <p:txBody>
          <a:bodyPr wrap="square" rtlCol="0">
            <a:spAutoFit/>
          </a:bodyPr>
          <a:lstStyle/>
          <a:p>
            <a:r>
              <a:rPr lang="en-US" b="1" dirty="0">
                <a:solidFill>
                  <a:schemeClr val="accent6">
                    <a:lumMod val="50000"/>
                  </a:schemeClr>
                </a:solidFill>
              </a:rPr>
              <a:t>X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endParaRPr lang="en-US" b="1" dirty="0">
              <a:solidFill>
                <a:schemeClr val="accent6">
                  <a:lumMod val="50000"/>
                </a:schemeClr>
              </a:solidFill>
            </a:endParaRPr>
          </a:p>
        </p:txBody>
      </p:sp>
      <p:sp>
        <p:nvSpPr>
          <p:cNvPr id="115" name="TextBox 114">
            <a:extLst>
              <a:ext uri="{FF2B5EF4-FFF2-40B4-BE49-F238E27FC236}">
                <a16:creationId xmlns:a16="http://schemas.microsoft.com/office/drawing/2014/main" id="{D77E5889-6AF6-488F-81C5-4D17F085A01B}"/>
              </a:ext>
            </a:extLst>
          </p:cNvPr>
          <p:cNvSpPr txBox="1"/>
          <p:nvPr/>
        </p:nvSpPr>
        <p:spPr>
          <a:xfrm>
            <a:off x="1518686" y="6396542"/>
            <a:ext cx="3777348" cy="369332"/>
          </a:xfrm>
          <a:prstGeom prst="rect">
            <a:avLst/>
          </a:prstGeom>
          <a:noFill/>
        </p:spPr>
        <p:txBody>
          <a:bodyPr wrap="square" rtlCol="0">
            <a:spAutoFit/>
          </a:bodyPr>
          <a:lstStyle/>
          <a:p>
            <a:r>
              <a:rPr lang="en-US" b="1" dirty="0">
                <a:solidFill>
                  <a:schemeClr val="bg1">
                    <a:lumMod val="50000"/>
                  </a:schemeClr>
                </a:solidFill>
              </a:rPr>
              <a:t>P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endParaRPr lang="en-US" b="1" dirty="0">
              <a:solidFill>
                <a:schemeClr val="bg1">
                  <a:lumMod val="50000"/>
                </a:schemeClr>
              </a:solidFill>
            </a:endParaRPr>
          </a:p>
        </p:txBody>
      </p:sp>
      <p:sp>
        <p:nvSpPr>
          <p:cNvPr id="17" name="TextBox 16">
            <a:extLst>
              <a:ext uri="{FF2B5EF4-FFF2-40B4-BE49-F238E27FC236}">
                <a16:creationId xmlns:a16="http://schemas.microsoft.com/office/drawing/2014/main" id="{3465AC4F-2A29-4DF6-97BC-FA843B1B26D2}"/>
              </a:ext>
            </a:extLst>
          </p:cNvPr>
          <p:cNvSpPr txBox="1"/>
          <p:nvPr/>
        </p:nvSpPr>
        <p:spPr>
          <a:xfrm>
            <a:off x="2137235" y="5080865"/>
            <a:ext cx="2168607" cy="369332"/>
          </a:xfrm>
          <a:prstGeom prst="rect">
            <a:avLst/>
          </a:prstGeom>
          <a:noFill/>
        </p:spPr>
        <p:txBody>
          <a:bodyPr wrap="none" rtlCol="0">
            <a:spAutoFit/>
          </a:bodyPr>
          <a:lstStyle/>
          <a:p>
            <a:r>
              <a:rPr lang="en-US" b="1" i="1" dirty="0">
                <a:solidFill>
                  <a:schemeClr val="accent6">
                    <a:lumMod val="75000"/>
                  </a:schemeClr>
                </a:solidFill>
              </a:rPr>
              <a:t>Shift</a:t>
            </a:r>
            <a:r>
              <a:rPr lang="en-US" i="1" dirty="0"/>
              <a:t> (Load Pattern 1)</a:t>
            </a:r>
          </a:p>
        </p:txBody>
      </p:sp>
      <p:sp>
        <p:nvSpPr>
          <p:cNvPr id="127" name="TextBox 126">
            <a:extLst>
              <a:ext uri="{FF2B5EF4-FFF2-40B4-BE49-F238E27FC236}">
                <a16:creationId xmlns:a16="http://schemas.microsoft.com/office/drawing/2014/main" id="{5E2370F2-357C-405F-A6B0-5747741534F9}"/>
              </a:ext>
            </a:extLst>
          </p:cNvPr>
          <p:cNvSpPr txBox="1"/>
          <p:nvPr/>
        </p:nvSpPr>
        <p:spPr>
          <a:xfrm>
            <a:off x="523841" y="907254"/>
            <a:ext cx="9451242" cy="492443"/>
          </a:xfrm>
          <a:prstGeom prst="rect">
            <a:avLst/>
          </a:prstGeom>
          <a:noFill/>
        </p:spPr>
        <p:txBody>
          <a:bodyPr wrap="none" rtlCol="0">
            <a:spAutoFit/>
          </a:bodyPr>
          <a:lstStyle/>
          <a:p>
            <a:r>
              <a:rPr lang="en-US" sz="2600" b="1" dirty="0"/>
              <a:t>Pattern 1, Step 1: </a:t>
            </a:r>
            <a:r>
              <a:rPr lang="en-US" sz="2600" b="1" dirty="0">
                <a:solidFill>
                  <a:schemeClr val="accent6">
                    <a:lumMod val="75000"/>
                  </a:schemeClr>
                </a:solidFill>
              </a:rPr>
              <a:t>Enable Test Mode, Scan Chains Load Test Stimulus</a:t>
            </a:r>
          </a:p>
        </p:txBody>
      </p:sp>
      <p:sp>
        <p:nvSpPr>
          <p:cNvPr id="140" name="Title 1">
            <a:extLst>
              <a:ext uri="{FF2B5EF4-FFF2-40B4-BE49-F238E27FC236}">
                <a16:creationId xmlns:a16="http://schemas.microsoft.com/office/drawing/2014/main" id="{D435EFDA-01E5-469E-AD48-5B1573BFF334}"/>
              </a:ext>
            </a:extLst>
          </p:cNvPr>
          <p:cNvSpPr>
            <a:spLocks noGrp="1"/>
          </p:cNvSpPr>
          <p:nvPr>
            <p:ph type="title"/>
          </p:nvPr>
        </p:nvSpPr>
        <p:spPr>
          <a:xfrm>
            <a:off x="838199" y="136366"/>
            <a:ext cx="10515600" cy="781615"/>
          </a:xfrm>
        </p:spPr>
        <p:txBody>
          <a:bodyPr/>
          <a:lstStyle/>
          <a:p>
            <a:r>
              <a:rPr lang="en-US" dirty="0"/>
              <a:t>Applying Tests through Scan Chains</a:t>
            </a:r>
          </a:p>
        </p:txBody>
      </p:sp>
      <p:sp>
        <p:nvSpPr>
          <p:cNvPr id="143" name="TextBox 142">
            <a:extLst>
              <a:ext uri="{FF2B5EF4-FFF2-40B4-BE49-F238E27FC236}">
                <a16:creationId xmlns:a16="http://schemas.microsoft.com/office/drawing/2014/main" id="{5B058F1C-C312-4169-BF52-8F56CFC1CF3E}"/>
              </a:ext>
            </a:extLst>
          </p:cNvPr>
          <p:cNvSpPr txBox="1"/>
          <p:nvPr/>
        </p:nvSpPr>
        <p:spPr>
          <a:xfrm>
            <a:off x="5842915" y="4232874"/>
            <a:ext cx="569387" cy="523220"/>
          </a:xfrm>
          <a:prstGeom prst="rect">
            <a:avLst/>
          </a:prstGeom>
          <a:noFill/>
        </p:spPr>
        <p:txBody>
          <a:bodyPr wrap="none" rtlCol="0">
            <a:spAutoFit/>
          </a:bodyPr>
          <a:lstStyle/>
          <a:p>
            <a:r>
              <a:rPr lang="en-US" sz="2800" b="1" dirty="0">
                <a:solidFill>
                  <a:schemeClr val="accent6">
                    <a:lumMod val="75000"/>
                  </a:schemeClr>
                </a:solidFill>
              </a:rPr>
              <a:t>B1</a:t>
            </a:r>
          </a:p>
        </p:txBody>
      </p:sp>
      <p:sp>
        <p:nvSpPr>
          <p:cNvPr id="144" name="TextBox 143">
            <a:extLst>
              <a:ext uri="{FF2B5EF4-FFF2-40B4-BE49-F238E27FC236}">
                <a16:creationId xmlns:a16="http://schemas.microsoft.com/office/drawing/2014/main" id="{8D2A08CD-D6D7-430F-B976-65888D443A0A}"/>
              </a:ext>
            </a:extLst>
          </p:cNvPr>
          <p:cNvSpPr txBox="1"/>
          <p:nvPr/>
        </p:nvSpPr>
        <p:spPr>
          <a:xfrm>
            <a:off x="5842915" y="3357143"/>
            <a:ext cx="585417" cy="523220"/>
          </a:xfrm>
          <a:prstGeom prst="rect">
            <a:avLst/>
          </a:prstGeom>
          <a:noFill/>
        </p:spPr>
        <p:txBody>
          <a:bodyPr wrap="none" rtlCol="0">
            <a:spAutoFit/>
          </a:bodyPr>
          <a:lstStyle/>
          <a:p>
            <a:r>
              <a:rPr lang="en-US" sz="2800" b="1" dirty="0">
                <a:solidFill>
                  <a:schemeClr val="accent6">
                    <a:lumMod val="75000"/>
                  </a:schemeClr>
                </a:solidFill>
              </a:rPr>
              <a:t>A1</a:t>
            </a:r>
          </a:p>
        </p:txBody>
      </p:sp>
      <p:sp>
        <p:nvSpPr>
          <p:cNvPr id="146" name="TextBox 145">
            <a:extLst>
              <a:ext uri="{FF2B5EF4-FFF2-40B4-BE49-F238E27FC236}">
                <a16:creationId xmlns:a16="http://schemas.microsoft.com/office/drawing/2014/main" id="{A42D4EB6-054D-4649-AA7A-F2D729695F29}"/>
              </a:ext>
            </a:extLst>
          </p:cNvPr>
          <p:cNvSpPr txBox="1"/>
          <p:nvPr/>
        </p:nvSpPr>
        <p:spPr>
          <a:xfrm>
            <a:off x="3163564" y="4256731"/>
            <a:ext cx="558166" cy="523220"/>
          </a:xfrm>
          <a:prstGeom prst="rect">
            <a:avLst/>
          </a:prstGeom>
          <a:noFill/>
        </p:spPr>
        <p:txBody>
          <a:bodyPr wrap="none" rtlCol="0">
            <a:spAutoFit/>
          </a:bodyPr>
          <a:lstStyle/>
          <a:p>
            <a:r>
              <a:rPr lang="en-US" sz="2800" b="1" dirty="0">
                <a:solidFill>
                  <a:schemeClr val="accent6">
                    <a:lumMod val="75000"/>
                  </a:schemeClr>
                </a:solidFill>
              </a:rPr>
              <a:t>C1</a:t>
            </a:r>
          </a:p>
        </p:txBody>
      </p:sp>
      <p:sp>
        <p:nvSpPr>
          <p:cNvPr id="147" name="TextBox 146">
            <a:extLst>
              <a:ext uri="{FF2B5EF4-FFF2-40B4-BE49-F238E27FC236}">
                <a16:creationId xmlns:a16="http://schemas.microsoft.com/office/drawing/2014/main" id="{0C8E631A-D6EA-479D-971A-6BE5C8FEC67D}"/>
              </a:ext>
            </a:extLst>
          </p:cNvPr>
          <p:cNvSpPr txBox="1"/>
          <p:nvPr/>
        </p:nvSpPr>
        <p:spPr>
          <a:xfrm>
            <a:off x="3163564" y="3381000"/>
            <a:ext cx="593432" cy="523220"/>
          </a:xfrm>
          <a:prstGeom prst="rect">
            <a:avLst/>
          </a:prstGeom>
          <a:noFill/>
        </p:spPr>
        <p:txBody>
          <a:bodyPr wrap="none" rtlCol="0">
            <a:spAutoFit/>
          </a:bodyPr>
          <a:lstStyle/>
          <a:p>
            <a:r>
              <a:rPr lang="en-US" sz="2800" b="1" dirty="0">
                <a:solidFill>
                  <a:schemeClr val="accent6">
                    <a:lumMod val="75000"/>
                  </a:schemeClr>
                </a:solidFill>
              </a:rPr>
              <a:t>D1</a:t>
            </a:r>
          </a:p>
        </p:txBody>
      </p:sp>
      <p:sp>
        <p:nvSpPr>
          <p:cNvPr id="148" name="TextBox 147">
            <a:extLst>
              <a:ext uri="{FF2B5EF4-FFF2-40B4-BE49-F238E27FC236}">
                <a16:creationId xmlns:a16="http://schemas.microsoft.com/office/drawing/2014/main" id="{C76F726E-0F58-453F-BF8F-AEDD8496339F}"/>
              </a:ext>
            </a:extLst>
          </p:cNvPr>
          <p:cNvSpPr txBox="1"/>
          <p:nvPr/>
        </p:nvSpPr>
        <p:spPr>
          <a:xfrm>
            <a:off x="3176869" y="2491176"/>
            <a:ext cx="542136" cy="523220"/>
          </a:xfrm>
          <a:prstGeom prst="rect">
            <a:avLst/>
          </a:prstGeom>
          <a:noFill/>
        </p:spPr>
        <p:txBody>
          <a:bodyPr wrap="none" rtlCol="0">
            <a:spAutoFit/>
          </a:bodyPr>
          <a:lstStyle/>
          <a:p>
            <a:r>
              <a:rPr lang="en-US" sz="2800" b="1" dirty="0">
                <a:solidFill>
                  <a:schemeClr val="accent6">
                    <a:lumMod val="75000"/>
                  </a:schemeClr>
                </a:solidFill>
              </a:rPr>
              <a:t>E1</a:t>
            </a:r>
          </a:p>
        </p:txBody>
      </p:sp>
      <p:sp>
        <p:nvSpPr>
          <p:cNvPr id="2" name="Slide Number Placeholder 1">
            <a:extLst>
              <a:ext uri="{FF2B5EF4-FFF2-40B4-BE49-F238E27FC236}">
                <a16:creationId xmlns:a16="http://schemas.microsoft.com/office/drawing/2014/main" id="{F816AAF5-F18D-4199-9DBB-ADF927AE5A08}"/>
              </a:ext>
            </a:extLst>
          </p:cNvPr>
          <p:cNvSpPr>
            <a:spLocks noGrp="1"/>
          </p:cNvSpPr>
          <p:nvPr>
            <p:ph type="sldNum" sz="quarter" idx="12"/>
          </p:nvPr>
        </p:nvSpPr>
        <p:spPr>
          <a:xfrm>
            <a:off x="8610600" y="6356350"/>
            <a:ext cx="2743200" cy="365125"/>
          </a:xfrm>
        </p:spPr>
        <p:txBody>
          <a:bodyPr/>
          <a:lstStyle/>
          <a:p>
            <a:fld id="{F0EF8A02-477D-4CB2-9BEA-F0824BCBC14C}" type="slidenum">
              <a:rPr lang="en-US" smtClean="0"/>
              <a:t>16</a:t>
            </a:fld>
            <a:endParaRPr lang="en-US"/>
          </a:p>
        </p:txBody>
      </p:sp>
    </p:spTree>
    <p:extLst>
      <p:ext uri="{BB962C8B-B14F-4D97-AF65-F5344CB8AC3E}">
        <p14:creationId xmlns:p14="http://schemas.microsoft.com/office/powerpoint/2010/main" val="25396042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1C680A-AA04-42D2-8A6E-70967990D416}"/>
              </a:ext>
            </a:extLst>
          </p:cNvPr>
          <p:cNvSpPr/>
          <p:nvPr/>
        </p:nvSpPr>
        <p:spPr>
          <a:xfrm>
            <a:off x="1120571" y="1503499"/>
            <a:ext cx="9950857" cy="363043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0CB206A8-AE0B-4848-9E27-163F5A14090A}"/>
              </a:ext>
            </a:extLst>
          </p:cNvPr>
          <p:cNvCxnSpPr>
            <a:cxnSpLocks/>
          </p:cNvCxnSpPr>
          <p:nvPr/>
        </p:nvCxnSpPr>
        <p:spPr>
          <a:xfrm>
            <a:off x="713166" y="2580857"/>
            <a:ext cx="1190057" cy="11461"/>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D72F728-30F6-45F4-A7C0-E5908D4EC763}"/>
              </a:ext>
            </a:extLst>
          </p:cNvPr>
          <p:cNvCxnSpPr>
            <a:cxnSpLocks/>
          </p:cNvCxnSpPr>
          <p:nvPr/>
        </p:nvCxnSpPr>
        <p:spPr>
          <a:xfrm>
            <a:off x="713166" y="327646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AC6252-3650-41F0-929C-A973AB90D888}"/>
              </a:ext>
            </a:extLst>
          </p:cNvPr>
          <p:cNvCxnSpPr>
            <a:cxnSpLocks/>
          </p:cNvCxnSpPr>
          <p:nvPr/>
        </p:nvCxnSpPr>
        <p:spPr>
          <a:xfrm>
            <a:off x="713166" y="4064116"/>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B37490C-E8E8-4D08-BEC1-6FE6D56808A9}"/>
              </a:ext>
            </a:extLst>
          </p:cNvPr>
          <p:cNvSpPr txBox="1"/>
          <p:nvPr/>
        </p:nvSpPr>
        <p:spPr>
          <a:xfrm rot="16200000">
            <a:off x="-294455" y="3141594"/>
            <a:ext cx="1559594" cy="369332"/>
          </a:xfrm>
          <a:prstGeom prst="rect">
            <a:avLst/>
          </a:prstGeom>
          <a:noFill/>
        </p:spPr>
        <p:txBody>
          <a:bodyPr wrap="none" rtlCol="0">
            <a:spAutoFit/>
          </a:bodyPr>
          <a:lstStyle/>
          <a:p>
            <a:r>
              <a:rPr lang="en-US" dirty="0"/>
              <a:t>Primary Inputs</a:t>
            </a:r>
          </a:p>
        </p:txBody>
      </p:sp>
      <p:cxnSp>
        <p:nvCxnSpPr>
          <p:cNvPr id="120" name="Straight Connector 119">
            <a:extLst>
              <a:ext uri="{FF2B5EF4-FFF2-40B4-BE49-F238E27FC236}">
                <a16:creationId xmlns:a16="http://schemas.microsoft.com/office/drawing/2014/main" id="{1D89C43B-4253-46DB-97BB-3CCEA9E88593}"/>
              </a:ext>
            </a:extLst>
          </p:cNvPr>
          <p:cNvCxnSpPr>
            <a:cxnSpLocks/>
          </p:cNvCxnSpPr>
          <p:nvPr/>
        </p:nvCxnSpPr>
        <p:spPr>
          <a:xfrm>
            <a:off x="10550538" y="2586485"/>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94FCD43-0A73-4EB4-AABB-B108EEE48C6D}"/>
              </a:ext>
            </a:extLst>
          </p:cNvPr>
          <p:cNvCxnSpPr>
            <a:cxnSpLocks/>
          </p:cNvCxnSpPr>
          <p:nvPr/>
        </p:nvCxnSpPr>
        <p:spPr>
          <a:xfrm>
            <a:off x="10550538" y="3282092"/>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901E46-FE68-4C0D-AF1A-798C3804E94E}"/>
              </a:ext>
            </a:extLst>
          </p:cNvPr>
          <p:cNvCxnSpPr>
            <a:cxnSpLocks/>
          </p:cNvCxnSpPr>
          <p:nvPr/>
        </p:nvCxnSpPr>
        <p:spPr>
          <a:xfrm>
            <a:off x="10550538" y="406974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FC1D4271-5FE6-443E-BF81-A7A447A49009}"/>
              </a:ext>
            </a:extLst>
          </p:cNvPr>
          <p:cNvSpPr txBox="1"/>
          <p:nvPr/>
        </p:nvSpPr>
        <p:spPr>
          <a:xfrm rot="16200000">
            <a:off x="10714164" y="3202092"/>
            <a:ext cx="1731115" cy="369332"/>
          </a:xfrm>
          <a:prstGeom prst="rect">
            <a:avLst/>
          </a:prstGeom>
          <a:noFill/>
        </p:spPr>
        <p:txBody>
          <a:bodyPr wrap="none" rtlCol="0">
            <a:spAutoFit/>
          </a:bodyPr>
          <a:lstStyle/>
          <a:p>
            <a:r>
              <a:rPr lang="en-US" dirty="0"/>
              <a:t>Primary Outputs</a:t>
            </a:r>
          </a:p>
        </p:txBody>
      </p:sp>
      <p:cxnSp>
        <p:nvCxnSpPr>
          <p:cNvPr id="184" name="Straight Connector 183">
            <a:extLst>
              <a:ext uri="{FF2B5EF4-FFF2-40B4-BE49-F238E27FC236}">
                <a16:creationId xmlns:a16="http://schemas.microsoft.com/office/drawing/2014/main" id="{83DB9FDB-60C8-4AC9-B04B-7EC1091445DE}"/>
              </a:ext>
            </a:extLst>
          </p:cNvPr>
          <p:cNvCxnSpPr>
            <a:cxnSpLocks/>
          </p:cNvCxnSpPr>
          <p:nvPr/>
        </p:nvCxnSpPr>
        <p:spPr>
          <a:xfrm>
            <a:off x="2416744" y="2652567"/>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05" name="TextBox 204">
            <a:extLst>
              <a:ext uri="{FF2B5EF4-FFF2-40B4-BE49-F238E27FC236}">
                <a16:creationId xmlns:a16="http://schemas.microsoft.com/office/drawing/2014/main" id="{B9BF8BF9-E722-49E4-BBC9-200A0F73CB74}"/>
              </a:ext>
            </a:extLst>
          </p:cNvPr>
          <p:cNvSpPr txBox="1"/>
          <p:nvPr/>
        </p:nvSpPr>
        <p:spPr>
          <a:xfrm>
            <a:off x="143588" y="1603872"/>
            <a:ext cx="920445" cy="369332"/>
          </a:xfrm>
          <a:prstGeom prst="rect">
            <a:avLst/>
          </a:prstGeom>
          <a:noFill/>
        </p:spPr>
        <p:txBody>
          <a:bodyPr wrap="none" rtlCol="0">
            <a:spAutoFit/>
          </a:bodyPr>
          <a:lstStyle/>
          <a:p>
            <a:r>
              <a:rPr lang="en-US" b="1" dirty="0">
                <a:solidFill>
                  <a:schemeClr val="accent6">
                    <a:lumMod val="75000"/>
                  </a:schemeClr>
                </a:solidFill>
              </a:rPr>
              <a:t>SCANIN</a:t>
            </a:r>
          </a:p>
        </p:txBody>
      </p:sp>
      <p:sp>
        <p:nvSpPr>
          <p:cNvPr id="207" name="TextBox 206">
            <a:extLst>
              <a:ext uri="{FF2B5EF4-FFF2-40B4-BE49-F238E27FC236}">
                <a16:creationId xmlns:a16="http://schemas.microsoft.com/office/drawing/2014/main" id="{1DD2D66E-7556-40C1-AE4C-A4BA543DA0A6}"/>
              </a:ext>
            </a:extLst>
          </p:cNvPr>
          <p:cNvSpPr txBox="1"/>
          <p:nvPr/>
        </p:nvSpPr>
        <p:spPr>
          <a:xfrm>
            <a:off x="609561" y="1937947"/>
            <a:ext cx="415242" cy="369332"/>
          </a:xfrm>
          <a:prstGeom prst="rect">
            <a:avLst/>
          </a:prstGeom>
          <a:noFill/>
        </p:spPr>
        <p:txBody>
          <a:bodyPr wrap="none" rtlCol="0">
            <a:spAutoFit/>
          </a:bodyPr>
          <a:lstStyle/>
          <a:p>
            <a:r>
              <a:rPr lang="en-US" b="1" dirty="0">
                <a:solidFill>
                  <a:schemeClr val="accent4">
                    <a:lumMod val="75000"/>
                  </a:schemeClr>
                </a:solidFill>
              </a:rPr>
              <a:t>TC</a:t>
            </a:r>
          </a:p>
        </p:txBody>
      </p:sp>
      <p:cxnSp>
        <p:nvCxnSpPr>
          <p:cNvPr id="209" name="Connector: Elbow 208">
            <a:extLst>
              <a:ext uri="{FF2B5EF4-FFF2-40B4-BE49-F238E27FC236}">
                <a16:creationId xmlns:a16="http://schemas.microsoft.com/office/drawing/2014/main" id="{8BB07187-0A02-4619-B3E7-F10159B2F5D9}"/>
              </a:ext>
            </a:extLst>
          </p:cNvPr>
          <p:cNvCxnSpPr>
            <a:cxnSpLocks/>
            <a:stCxn id="207" idx="3"/>
          </p:cNvCxnSpPr>
          <p:nvPr/>
        </p:nvCxnSpPr>
        <p:spPr>
          <a:xfrm>
            <a:off x="1024803" y="2122613"/>
            <a:ext cx="2158638" cy="618907"/>
          </a:xfrm>
          <a:prstGeom prst="bentConnector4">
            <a:avLst>
              <a:gd name="adj1" fmla="val 81875"/>
              <a:gd name="adj2" fmla="val 13693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0BBBC5C4-F2A1-478A-8557-5110C68749B3}"/>
              </a:ext>
            </a:extLst>
          </p:cNvPr>
          <p:cNvCxnSpPr>
            <a:cxnSpLocks/>
          </p:cNvCxnSpPr>
          <p:nvPr/>
        </p:nvCxnSpPr>
        <p:spPr>
          <a:xfrm>
            <a:off x="3693509" y="2521200"/>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2" name="Connector: Elbow 221">
            <a:extLst>
              <a:ext uri="{FF2B5EF4-FFF2-40B4-BE49-F238E27FC236}">
                <a16:creationId xmlns:a16="http://schemas.microsoft.com/office/drawing/2014/main" id="{5236E008-A07D-44CA-9A15-1F511A87FE7D}"/>
              </a:ext>
            </a:extLst>
          </p:cNvPr>
          <p:cNvCxnSpPr>
            <a:cxnSpLocks/>
            <a:stCxn id="205" idx="3"/>
          </p:cNvCxnSpPr>
          <p:nvPr/>
        </p:nvCxnSpPr>
        <p:spPr>
          <a:xfrm>
            <a:off x="1064033" y="1788538"/>
            <a:ext cx="1995048" cy="628694"/>
          </a:xfrm>
          <a:prstGeom prst="bentConnector3">
            <a:avLst>
              <a:gd name="adj1" fmla="val 9265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F7404F34-A82C-4288-8925-C8B3A27BD869}"/>
              </a:ext>
            </a:extLst>
          </p:cNvPr>
          <p:cNvCxnSpPr>
            <a:cxnSpLocks/>
          </p:cNvCxnSpPr>
          <p:nvPr/>
        </p:nvCxnSpPr>
        <p:spPr>
          <a:xfrm>
            <a:off x="2427721" y="3542865"/>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15B81995-AA3C-4C3C-8F78-DF08AC76B081}"/>
              </a:ext>
            </a:extLst>
          </p:cNvPr>
          <p:cNvCxnSpPr>
            <a:cxnSpLocks/>
          </p:cNvCxnSpPr>
          <p:nvPr/>
        </p:nvCxnSpPr>
        <p:spPr>
          <a:xfrm>
            <a:off x="3704486" y="341149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54" name="TextBox 253">
            <a:extLst>
              <a:ext uri="{FF2B5EF4-FFF2-40B4-BE49-F238E27FC236}">
                <a16:creationId xmlns:a16="http://schemas.microsoft.com/office/drawing/2014/main" id="{4F80B139-53D9-403D-B19B-9148BAAAAC94}"/>
              </a:ext>
            </a:extLst>
          </p:cNvPr>
          <p:cNvSpPr txBox="1"/>
          <p:nvPr/>
        </p:nvSpPr>
        <p:spPr>
          <a:xfrm>
            <a:off x="11154692" y="4704909"/>
            <a:ext cx="942566" cy="276999"/>
          </a:xfrm>
          <a:prstGeom prst="rect">
            <a:avLst/>
          </a:prstGeom>
          <a:noFill/>
        </p:spPr>
        <p:txBody>
          <a:bodyPr wrap="none" lIns="0" tIns="0" rIns="0" bIns="0" rtlCol="0">
            <a:spAutoFit/>
          </a:bodyPr>
          <a:lstStyle/>
          <a:p>
            <a:r>
              <a:rPr lang="en-US" b="1" dirty="0">
                <a:solidFill>
                  <a:schemeClr val="accent6">
                    <a:lumMod val="75000"/>
                  </a:schemeClr>
                </a:solidFill>
              </a:rPr>
              <a:t>SCANOUT</a:t>
            </a:r>
          </a:p>
        </p:txBody>
      </p:sp>
      <p:grpSp>
        <p:nvGrpSpPr>
          <p:cNvPr id="257" name="Group 256">
            <a:extLst>
              <a:ext uri="{FF2B5EF4-FFF2-40B4-BE49-F238E27FC236}">
                <a16:creationId xmlns:a16="http://schemas.microsoft.com/office/drawing/2014/main" id="{B24444E6-6097-454A-9CAD-30C078DFAE6C}"/>
              </a:ext>
            </a:extLst>
          </p:cNvPr>
          <p:cNvGrpSpPr/>
          <p:nvPr/>
        </p:nvGrpSpPr>
        <p:grpSpPr>
          <a:xfrm>
            <a:off x="3064155" y="2528166"/>
            <a:ext cx="789262" cy="886488"/>
            <a:chOff x="3080547" y="3206557"/>
            <a:chExt cx="789262" cy="886488"/>
          </a:xfrm>
        </p:grpSpPr>
        <p:cxnSp>
          <p:nvCxnSpPr>
            <p:cNvPr id="244" name="Connector: Elbow 243">
              <a:extLst>
                <a:ext uri="{FF2B5EF4-FFF2-40B4-BE49-F238E27FC236}">
                  <a16:creationId xmlns:a16="http://schemas.microsoft.com/office/drawing/2014/main" id="{BDC61040-7930-444E-911D-D6B00C17E2E3}"/>
                </a:ext>
              </a:extLst>
            </p:cNvPr>
            <p:cNvCxnSpPr>
              <a:cxnSpLocks/>
              <a:stCxn id="255" idx="1"/>
            </p:cNvCxnSpPr>
            <p:nvPr/>
          </p:nvCxnSpPr>
          <p:spPr>
            <a:xfrm rot="10800000" flipH="1">
              <a:off x="3080547" y="3206557"/>
              <a:ext cx="789262" cy="803860"/>
            </a:xfrm>
            <a:prstGeom prst="bentConnector5">
              <a:avLst>
                <a:gd name="adj1" fmla="val -17493"/>
                <a:gd name="adj2" fmla="val 30927"/>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55" name="Rectangle 254">
              <a:extLst>
                <a:ext uri="{FF2B5EF4-FFF2-40B4-BE49-F238E27FC236}">
                  <a16:creationId xmlns:a16="http://schemas.microsoft.com/office/drawing/2014/main" id="{F219CE9E-20BB-4DD3-8CD1-613C67BDA41F}"/>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61" name="Connector: Elbow 260">
            <a:extLst>
              <a:ext uri="{FF2B5EF4-FFF2-40B4-BE49-F238E27FC236}">
                <a16:creationId xmlns:a16="http://schemas.microsoft.com/office/drawing/2014/main" id="{BCABB0C1-8E2E-4DEF-934F-3196BC75063D}"/>
              </a:ext>
            </a:extLst>
          </p:cNvPr>
          <p:cNvCxnSpPr>
            <a:cxnSpLocks/>
            <a:stCxn id="207" idx="3"/>
          </p:cNvCxnSpPr>
          <p:nvPr/>
        </p:nvCxnSpPr>
        <p:spPr>
          <a:xfrm>
            <a:off x="1024803" y="2122613"/>
            <a:ext cx="2169615" cy="1509205"/>
          </a:xfrm>
          <a:prstGeom prst="bentConnector4">
            <a:avLst>
              <a:gd name="adj1" fmla="val 81714"/>
              <a:gd name="adj2" fmla="val 11034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55D843F7-97C2-4C99-A218-7E5D36161036}"/>
              </a:ext>
            </a:extLst>
          </p:cNvPr>
          <p:cNvCxnSpPr>
            <a:cxnSpLocks/>
          </p:cNvCxnSpPr>
          <p:nvPr/>
        </p:nvCxnSpPr>
        <p:spPr>
          <a:xfrm>
            <a:off x="2372083" y="4447183"/>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0D797760-68D7-4E19-8851-7E8BE1F95D0F}"/>
              </a:ext>
            </a:extLst>
          </p:cNvPr>
          <p:cNvCxnSpPr>
            <a:cxnSpLocks/>
          </p:cNvCxnSpPr>
          <p:nvPr/>
        </p:nvCxnSpPr>
        <p:spPr>
          <a:xfrm>
            <a:off x="3648848" y="4315816"/>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287" name="Group 286">
            <a:extLst>
              <a:ext uri="{FF2B5EF4-FFF2-40B4-BE49-F238E27FC236}">
                <a16:creationId xmlns:a16="http://schemas.microsoft.com/office/drawing/2014/main" id="{8C0E30C9-71AC-4108-B92C-210106519EF5}"/>
              </a:ext>
            </a:extLst>
          </p:cNvPr>
          <p:cNvGrpSpPr/>
          <p:nvPr/>
        </p:nvGrpSpPr>
        <p:grpSpPr>
          <a:xfrm>
            <a:off x="3008517" y="3432484"/>
            <a:ext cx="789262" cy="886488"/>
            <a:chOff x="3080547" y="3206557"/>
            <a:chExt cx="789262" cy="886488"/>
          </a:xfrm>
        </p:grpSpPr>
        <p:cxnSp>
          <p:nvCxnSpPr>
            <p:cNvPr id="288" name="Connector: Elbow 287">
              <a:extLst>
                <a:ext uri="{FF2B5EF4-FFF2-40B4-BE49-F238E27FC236}">
                  <a16:creationId xmlns:a16="http://schemas.microsoft.com/office/drawing/2014/main" id="{D12C0878-930D-42ED-80C7-D89397737C35}"/>
                </a:ext>
              </a:extLst>
            </p:cNvPr>
            <p:cNvCxnSpPr>
              <a:cxnSpLocks/>
              <a:stCxn id="289" idx="1"/>
            </p:cNvCxnSpPr>
            <p:nvPr/>
          </p:nvCxnSpPr>
          <p:spPr>
            <a:xfrm rot="10800000" flipH="1">
              <a:off x="3080547" y="3206557"/>
              <a:ext cx="789262" cy="803860"/>
            </a:xfrm>
            <a:prstGeom prst="bentConnector5">
              <a:avLst>
                <a:gd name="adj1" fmla="val -17493"/>
                <a:gd name="adj2" fmla="val 35618"/>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89" name="Rectangle 288">
              <a:extLst>
                <a:ext uri="{FF2B5EF4-FFF2-40B4-BE49-F238E27FC236}">
                  <a16:creationId xmlns:a16="http://schemas.microsoft.com/office/drawing/2014/main" id="{7A07AFF9-4A03-48AB-98B0-8BBB4A8F32DB}"/>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90" name="Connector: Elbow 289">
            <a:extLst>
              <a:ext uri="{FF2B5EF4-FFF2-40B4-BE49-F238E27FC236}">
                <a16:creationId xmlns:a16="http://schemas.microsoft.com/office/drawing/2014/main" id="{E120CE9A-98B1-4812-A3AA-1C778C725B5D}"/>
              </a:ext>
            </a:extLst>
          </p:cNvPr>
          <p:cNvCxnSpPr>
            <a:cxnSpLocks/>
            <a:stCxn id="207" idx="3"/>
          </p:cNvCxnSpPr>
          <p:nvPr/>
        </p:nvCxnSpPr>
        <p:spPr>
          <a:xfrm>
            <a:off x="1024803" y="2122613"/>
            <a:ext cx="2161112" cy="2413523"/>
          </a:xfrm>
          <a:prstGeom prst="bentConnector4">
            <a:avLst>
              <a:gd name="adj1" fmla="val 82538"/>
              <a:gd name="adj2" fmla="val 109472"/>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86D00891-4DD8-48C4-81D4-0762BC74791B}"/>
              </a:ext>
            </a:extLst>
          </p:cNvPr>
          <p:cNvCxnSpPr>
            <a:cxnSpLocks/>
          </p:cNvCxnSpPr>
          <p:nvPr/>
        </p:nvCxnSpPr>
        <p:spPr>
          <a:xfrm>
            <a:off x="6354607" y="247954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A6E6C32-BE82-4AA2-8611-0730CA9EDB4C}"/>
              </a:ext>
            </a:extLst>
          </p:cNvPr>
          <p:cNvCxnSpPr>
            <a:cxnSpLocks/>
          </p:cNvCxnSpPr>
          <p:nvPr/>
        </p:nvCxnSpPr>
        <p:spPr>
          <a:xfrm>
            <a:off x="6365584" y="336984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19" name="Group 318">
            <a:extLst>
              <a:ext uri="{FF2B5EF4-FFF2-40B4-BE49-F238E27FC236}">
                <a16:creationId xmlns:a16="http://schemas.microsoft.com/office/drawing/2014/main" id="{36F4F82E-3E01-437D-B1D2-1AC466C5B875}"/>
              </a:ext>
            </a:extLst>
          </p:cNvPr>
          <p:cNvGrpSpPr/>
          <p:nvPr/>
        </p:nvGrpSpPr>
        <p:grpSpPr>
          <a:xfrm>
            <a:off x="5726828" y="2282697"/>
            <a:ext cx="798663" cy="1094114"/>
            <a:chOff x="2791164" y="5669941"/>
            <a:chExt cx="798663" cy="1094114"/>
          </a:xfrm>
        </p:grpSpPr>
        <p:cxnSp>
          <p:nvCxnSpPr>
            <p:cNvPr id="320" name="Connector: Elbow 319">
              <a:extLst>
                <a:ext uri="{FF2B5EF4-FFF2-40B4-BE49-F238E27FC236}">
                  <a16:creationId xmlns:a16="http://schemas.microsoft.com/office/drawing/2014/main" id="{B7D7AD7A-86B9-4076-9E77-1C26B843F736}"/>
                </a:ext>
              </a:extLst>
            </p:cNvPr>
            <p:cNvCxnSpPr>
              <a:cxnSpLocks/>
              <a:stCxn id="321" idx="1"/>
            </p:cNvCxnSpPr>
            <p:nvPr/>
          </p:nvCxnSpPr>
          <p:spPr>
            <a:xfrm rot="10800000" flipH="1" flipV="1">
              <a:off x="2791164" y="5752568"/>
              <a:ext cx="798663" cy="1011487"/>
            </a:xfrm>
            <a:prstGeom prst="bentConnector5">
              <a:avLst>
                <a:gd name="adj1" fmla="val -18421"/>
                <a:gd name="adj2" fmla="val 65273"/>
                <a:gd name="adj3" fmla="val 115020"/>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21" name="Rectangle 320">
              <a:extLst>
                <a:ext uri="{FF2B5EF4-FFF2-40B4-BE49-F238E27FC236}">
                  <a16:creationId xmlns:a16="http://schemas.microsoft.com/office/drawing/2014/main" id="{8752B5A8-BDF9-4BE7-9A4A-F41C814231E6}"/>
                </a:ext>
              </a:extLst>
            </p:cNvPr>
            <p:cNvSpPr/>
            <p:nvPr/>
          </p:nvSpPr>
          <p:spPr>
            <a:xfrm>
              <a:off x="2791165" y="566994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24" name="Straight Connector 323">
            <a:extLst>
              <a:ext uri="{FF2B5EF4-FFF2-40B4-BE49-F238E27FC236}">
                <a16:creationId xmlns:a16="http://schemas.microsoft.com/office/drawing/2014/main" id="{99B7DAD7-6456-45F2-897C-1ACD9DF85F57}"/>
              </a:ext>
            </a:extLst>
          </p:cNvPr>
          <p:cNvCxnSpPr>
            <a:cxnSpLocks/>
          </p:cNvCxnSpPr>
          <p:nvPr/>
        </p:nvCxnSpPr>
        <p:spPr>
          <a:xfrm>
            <a:off x="6309946" y="4274164"/>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30" name="Group 329">
            <a:extLst>
              <a:ext uri="{FF2B5EF4-FFF2-40B4-BE49-F238E27FC236}">
                <a16:creationId xmlns:a16="http://schemas.microsoft.com/office/drawing/2014/main" id="{04BBF137-DF46-44B6-BC8C-99266362F0DD}"/>
              </a:ext>
            </a:extLst>
          </p:cNvPr>
          <p:cNvGrpSpPr/>
          <p:nvPr/>
        </p:nvGrpSpPr>
        <p:grpSpPr>
          <a:xfrm>
            <a:off x="5722996" y="3152862"/>
            <a:ext cx="803420" cy="1128268"/>
            <a:chOff x="1109791" y="1365364"/>
            <a:chExt cx="803420" cy="1128268"/>
          </a:xfrm>
        </p:grpSpPr>
        <p:cxnSp>
          <p:nvCxnSpPr>
            <p:cNvPr id="331" name="Connector: Elbow 330">
              <a:extLst>
                <a:ext uri="{FF2B5EF4-FFF2-40B4-BE49-F238E27FC236}">
                  <a16:creationId xmlns:a16="http://schemas.microsoft.com/office/drawing/2014/main" id="{C3B69E9F-A405-4760-9E38-3198F35E4BE8}"/>
                </a:ext>
              </a:extLst>
            </p:cNvPr>
            <p:cNvCxnSpPr>
              <a:cxnSpLocks/>
              <a:stCxn id="332" idx="1"/>
            </p:cNvCxnSpPr>
            <p:nvPr/>
          </p:nvCxnSpPr>
          <p:spPr>
            <a:xfrm rot="10800000" flipH="1" flipV="1">
              <a:off x="1109791" y="1447992"/>
              <a:ext cx="803420" cy="1045640"/>
            </a:xfrm>
            <a:prstGeom prst="bentConnector5">
              <a:avLst>
                <a:gd name="adj1" fmla="val -19066"/>
                <a:gd name="adj2" fmla="val 62820"/>
                <a:gd name="adj3" fmla="val 12258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2" name="Rectangle 331">
              <a:extLst>
                <a:ext uri="{FF2B5EF4-FFF2-40B4-BE49-F238E27FC236}">
                  <a16:creationId xmlns:a16="http://schemas.microsoft.com/office/drawing/2014/main" id="{B341BDC4-DDD8-4429-AED4-FF9B0675082D}"/>
                </a:ext>
              </a:extLst>
            </p:cNvPr>
            <p:cNvSpPr/>
            <p:nvPr/>
          </p:nvSpPr>
          <p:spPr>
            <a:xfrm>
              <a:off x="1109791" y="1365364"/>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6" name="Group 345">
            <a:extLst>
              <a:ext uri="{FF2B5EF4-FFF2-40B4-BE49-F238E27FC236}">
                <a16:creationId xmlns:a16="http://schemas.microsoft.com/office/drawing/2014/main" id="{E083D4EA-0533-4248-81EC-615FA54696CE}"/>
              </a:ext>
            </a:extLst>
          </p:cNvPr>
          <p:cNvGrpSpPr/>
          <p:nvPr/>
        </p:nvGrpSpPr>
        <p:grpSpPr>
          <a:xfrm>
            <a:off x="3855891" y="4106057"/>
            <a:ext cx="2020701" cy="884318"/>
            <a:chOff x="3872283" y="4784448"/>
            <a:chExt cx="2020701" cy="884318"/>
          </a:xfrm>
        </p:grpSpPr>
        <p:grpSp>
          <p:nvGrpSpPr>
            <p:cNvPr id="335" name="Group 334">
              <a:extLst>
                <a:ext uri="{FF2B5EF4-FFF2-40B4-BE49-F238E27FC236}">
                  <a16:creationId xmlns:a16="http://schemas.microsoft.com/office/drawing/2014/main" id="{74A847B0-BEAD-4692-8F31-34F1A8E44679}"/>
                </a:ext>
              </a:extLst>
            </p:cNvPr>
            <p:cNvGrpSpPr/>
            <p:nvPr/>
          </p:nvGrpSpPr>
          <p:grpSpPr>
            <a:xfrm>
              <a:off x="3872283" y="5001174"/>
              <a:ext cx="1070884" cy="667592"/>
              <a:chOff x="2272079" y="1452175"/>
              <a:chExt cx="1070884" cy="667592"/>
            </a:xfrm>
          </p:grpSpPr>
          <p:cxnSp>
            <p:nvCxnSpPr>
              <p:cNvPr id="336" name="Connector: Elbow 335">
                <a:extLst>
                  <a:ext uri="{FF2B5EF4-FFF2-40B4-BE49-F238E27FC236}">
                    <a16:creationId xmlns:a16="http://schemas.microsoft.com/office/drawing/2014/main" id="{FAE40B76-31C6-4B4D-90C6-46B95BDFBEE5}"/>
                  </a:ext>
                </a:extLst>
              </p:cNvPr>
              <p:cNvCxnSpPr>
                <a:cxnSpLocks/>
                <a:stCxn id="337" idx="1"/>
              </p:cNvCxnSpPr>
              <p:nvPr/>
            </p:nvCxnSpPr>
            <p:spPr>
              <a:xfrm rot="10800000">
                <a:off x="2272079" y="1452175"/>
                <a:ext cx="886126" cy="584965"/>
              </a:xfrm>
              <a:prstGeom prst="bentConnector3">
                <a:avLst>
                  <a:gd name="adj1" fmla="val 765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7" name="Rectangle 336">
                <a:extLst>
                  <a:ext uri="{FF2B5EF4-FFF2-40B4-BE49-F238E27FC236}">
                    <a16:creationId xmlns:a16="http://schemas.microsoft.com/office/drawing/2014/main" id="{216939F6-8433-4BAF-82D7-801BC5AF7D50}"/>
                  </a:ext>
                </a:extLst>
              </p:cNvPr>
              <p:cNvSpPr/>
              <p:nvPr/>
            </p:nvSpPr>
            <p:spPr>
              <a:xfrm>
                <a:off x="3158205" y="195451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1" name="Connector: Elbow 340">
              <a:extLst>
                <a:ext uri="{FF2B5EF4-FFF2-40B4-BE49-F238E27FC236}">
                  <a16:creationId xmlns:a16="http://schemas.microsoft.com/office/drawing/2014/main" id="{66B8E67D-E398-4C69-93AF-7EC27C4903E9}"/>
                </a:ext>
              </a:extLst>
            </p:cNvPr>
            <p:cNvCxnSpPr>
              <a:cxnSpLocks/>
              <a:stCxn id="337" idx="1"/>
              <a:endCxn id="344" idx="1"/>
            </p:cNvCxnSpPr>
            <p:nvPr/>
          </p:nvCxnSpPr>
          <p:spPr>
            <a:xfrm rot="10800000" flipH="1">
              <a:off x="4758408" y="4867076"/>
              <a:ext cx="949817" cy="719062"/>
            </a:xfrm>
            <a:prstGeom prst="bentConnector3">
              <a:avLst>
                <a:gd name="adj1" fmla="val 6743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44" name="Rectangle 343">
              <a:extLst>
                <a:ext uri="{FF2B5EF4-FFF2-40B4-BE49-F238E27FC236}">
                  <a16:creationId xmlns:a16="http://schemas.microsoft.com/office/drawing/2014/main" id="{25A8B3B8-45E9-4DBA-A805-E7D883745939}"/>
                </a:ext>
              </a:extLst>
            </p:cNvPr>
            <p:cNvSpPr/>
            <p:nvPr/>
          </p:nvSpPr>
          <p:spPr>
            <a:xfrm>
              <a:off x="5708226" y="478444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65" name="Straight Connector 364">
            <a:extLst>
              <a:ext uri="{FF2B5EF4-FFF2-40B4-BE49-F238E27FC236}">
                <a16:creationId xmlns:a16="http://schemas.microsoft.com/office/drawing/2014/main" id="{3F39781E-EADC-4A35-AB4F-25DDA5514049}"/>
              </a:ext>
            </a:extLst>
          </p:cNvPr>
          <p:cNvCxnSpPr>
            <a:cxnSpLocks/>
          </p:cNvCxnSpPr>
          <p:nvPr/>
        </p:nvCxnSpPr>
        <p:spPr>
          <a:xfrm>
            <a:off x="5204721" y="259231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1228617F-AF73-4308-B58E-AC159462E025}"/>
              </a:ext>
            </a:extLst>
          </p:cNvPr>
          <p:cNvCxnSpPr>
            <a:cxnSpLocks/>
          </p:cNvCxnSpPr>
          <p:nvPr/>
        </p:nvCxnSpPr>
        <p:spPr>
          <a:xfrm>
            <a:off x="5210661" y="3521362"/>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669F12C-0DA1-47BA-BE95-E03648C480B7}"/>
              </a:ext>
            </a:extLst>
          </p:cNvPr>
          <p:cNvCxnSpPr>
            <a:cxnSpLocks/>
          </p:cNvCxnSpPr>
          <p:nvPr/>
        </p:nvCxnSpPr>
        <p:spPr>
          <a:xfrm>
            <a:off x="5057614" y="435966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8" name="Connector: Elbow 367">
            <a:extLst>
              <a:ext uri="{FF2B5EF4-FFF2-40B4-BE49-F238E27FC236}">
                <a16:creationId xmlns:a16="http://schemas.microsoft.com/office/drawing/2014/main" id="{412CBCDF-A3AA-4F98-95D0-4380630E063D}"/>
              </a:ext>
            </a:extLst>
          </p:cNvPr>
          <p:cNvCxnSpPr>
            <a:cxnSpLocks/>
            <a:stCxn id="207" idx="3"/>
          </p:cNvCxnSpPr>
          <p:nvPr/>
        </p:nvCxnSpPr>
        <p:spPr>
          <a:xfrm>
            <a:off x="1024803" y="2122613"/>
            <a:ext cx="4819736" cy="577255"/>
          </a:xfrm>
          <a:prstGeom prst="bentConnector4">
            <a:avLst>
              <a:gd name="adj1" fmla="val 93203"/>
              <a:gd name="adj2" fmla="val 13960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2" name="Connector: Elbow 371">
            <a:extLst>
              <a:ext uri="{FF2B5EF4-FFF2-40B4-BE49-F238E27FC236}">
                <a16:creationId xmlns:a16="http://schemas.microsoft.com/office/drawing/2014/main" id="{CFD57CC2-D50D-4881-959D-8FEA535DEAF9}"/>
              </a:ext>
            </a:extLst>
          </p:cNvPr>
          <p:cNvCxnSpPr>
            <a:cxnSpLocks/>
            <a:stCxn id="207" idx="3"/>
          </p:cNvCxnSpPr>
          <p:nvPr/>
        </p:nvCxnSpPr>
        <p:spPr>
          <a:xfrm>
            <a:off x="1024803" y="2122613"/>
            <a:ext cx="4830713" cy="1467553"/>
          </a:xfrm>
          <a:prstGeom prst="bentConnector4">
            <a:avLst>
              <a:gd name="adj1" fmla="val 92918"/>
              <a:gd name="adj2" fmla="val 11172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8" name="Connector: Elbow 377">
            <a:extLst>
              <a:ext uri="{FF2B5EF4-FFF2-40B4-BE49-F238E27FC236}">
                <a16:creationId xmlns:a16="http://schemas.microsoft.com/office/drawing/2014/main" id="{E104F183-BDA4-412D-94C9-DDFDA9E718A6}"/>
              </a:ext>
            </a:extLst>
          </p:cNvPr>
          <p:cNvCxnSpPr>
            <a:cxnSpLocks/>
            <a:stCxn id="207" idx="3"/>
          </p:cNvCxnSpPr>
          <p:nvPr/>
        </p:nvCxnSpPr>
        <p:spPr>
          <a:xfrm>
            <a:off x="1024803" y="2122613"/>
            <a:ext cx="4831637" cy="2371871"/>
          </a:xfrm>
          <a:prstGeom prst="bentConnector4">
            <a:avLst>
              <a:gd name="adj1" fmla="val 92844"/>
              <a:gd name="adj2" fmla="val 10963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83" name="Cloud 182">
            <a:extLst>
              <a:ext uri="{FF2B5EF4-FFF2-40B4-BE49-F238E27FC236}">
                <a16:creationId xmlns:a16="http://schemas.microsoft.com/office/drawing/2014/main" id="{8F64C1B6-D13B-4BE9-8DB5-216ECE7DB590}"/>
              </a:ext>
            </a:extLst>
          </p:cNvPr>
          <p:cNvSpPr/>
          <p:nvPr/>
        </p:nvSpPr>
        <p:spPr>
          <a:xfrm>
            <a:off x="4172462" y="2164121"/>
            <a:ext cx="1250237" cy="25407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202" name="Cloud 201">
            <a:extLst>
              <a:ext uri="{FF2B5EF4-FFF2-40B4-BE49-F238E27FC236}">
                <a16:creationId xmlns:a16="http://schemas.microsoft.com/office/drawing/2014/main" id="{4EE83256-218A-41D9-BD00-F46C4E79D28C}"/>
              </a:ext>
            </a:extLst>
          </p:cNvPr>
          <p:cNvSpPr/>
          <p:nvPr/>
        </p:nvSpPr>
        <p:spPr>
          <a:xfrm>
            <a:off x="1393209" y="2262564"/>
            <a:ext cx="1323868" cy="24967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387" name="Straight Connector 386">
            <a:extLst>
              <a:ext uri="{FF2B5EF4-FFF2-40B4-BE49-F238E27FC236}">
                <a16:creationId xmlns:a16="http://schemas.microsoft.com/office/drawing/2014/main" id="{3944D5BD-4E50-452E-9E04-8F07D284AD11}"/>
              </a:ext>
            </a:extLst>
          </p:cNvPr>
          <p:cNvCxnSpPr>
            <a:cxnSpLocks/>
          </p:cNvCxnSpPr>
          <p:nvPr/>
        </p:nvCxnSpPr>
        <p:spPr>
          <a:xfrm>
            <a:off x="9059968" y="2350387"/>
            <a:ext cx="972613"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49E6918D-0079-4CD0-A6FD-41894E6C3B29}"/>
              </a:ext>
            </a:extLst>
          </p:cNvPr>
          <p:cNvCxnSpPr>
            <a:cxnSpLocks/>
          </p:cNvCxnSpPr>
          <p:nvPr/>
        </p:nvCxnSpPr>
        <p:spPr>
          <a:xfrm>
            <a:off x="9070945" y="324068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03" name="Rectangle 402">
            <a:extLst>
              <a:ext uri="{FF2B5EF4-FFF2-40B4-BE49-F238E27FC236}">
                <a16:creationId xmlns:a16="http://schemas.microsoft.com/office/drawing/2014/main" id="{6E948AF6-898B-4111-9910-2C1A9A1E1202}"/>
              </a:ext>
            </a:extLst>
          </p:cNvPr>
          <p:cNvSpPr/>
          <p:nvPr/>
        </p:nvSpPr>
        <p:spPr>
          <a:xfrm>
            <a:off x="8421733" y="2144507"/>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6" name="Straight Connector 405">
            <a:extLst>
              <a:ext uri="{FF2B5EF4-FFF2-40B4-BE49-F238E27FC236}">
                <a16:creationId xmlns:a16="http://schemas.microsoft.com/office/drawing/2014/main" id="{4E59F14A-CC4F-495A-9C8D-11D5C84E77FD}"/>
              </a:ext>
            </a:extLst>
          </p:cNvPr>
          <p:cNvCxnSpPr>
            <a:cxnSpLocks/>
          </p:cNvCxnSpPr>
          <p:nvPr/>
        </p:nvCxnSpPr>
        <p:spPr>
          <a:xfrm>
            <a:off x="9015307" y="4145003"/>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12" name="Group 411">
            <a:extLst>
              <a:ext uri="{FF2B5EF4-FFF2-40B4-BE49-F238E27FC236}">
                <a16:creationId xmlns:a16="http://schemas.microsoft.com/office/drawing/2014/main" id="{81648389-B33F-4263-B03A-4FAAACBDEA68}"/>
              </a:ext>
            </a:extLst>
          </p:cNvPr>
          <p:cNvGrpSpPr/>
          <p:nvPr/>
        </p:nvGrpSpPr>
        <p:grpSpPr>
          <a:xfrm>
            <a:off x="8421732" y="2357354"/>
            <a:ext cx="798143" cy="896120"/>
            <a:chOff x="338319" y="2962158"/>
            <a:chExt cx="798143" cy="896120"/>
          </a:xfrm>
        </p:grpSpPr>
        <p:cxnSp>
          <p:nvCxnSpPr>
            <p:cNvPr id="413" name="Connector: Elbow 412">
              <a:extLst>
                <a:ext uri="{FF2B5EF4-FFF2-40B4-BE49-F238E27FC236}">
                  <a16:creationId xmlns:a16="http://schemas.microsoft.com/office/drawing/2014/main" id="{40D2351F-03ED-4921-8D39-F8137B575875}"/>
                </a:ext>
              </a:extLst>
            </p:cNvPr>
            <p:cNvCxnSpPr>
              <a:cxnSpLocks/>
              <a:stCxn id="414" idx="1"/>
            </p:cNvCxnSpPr>
            <p:nvPr/>
          </p:nvCxnSpPr>
          <p:spPr>
            <a:xfrm rot="10800000" flipH="1">
              <a:off x="338319" y="2962158"/>
              <a:ext cx="798143" cy="813493"/>
            </a:xfrm>
            <a:prstGeom prst="bentConnector5">
              <a:avLst>
                <a:gd name="adj1" fmla="val -21554"/>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14" name="Rectangle 413">
              <a:extLst>
                <a:ext uri="{FF2B5EF4-FFF2-40B4-BE49-F238E27FC236}">
                  <a16:creationId xmlns:a16="http://schemas.microsoft.com/office/drawing/2014/main" id="{5308276E-4359-4617-8154-DDDA7EC9809A}"/>
                </a:ext>
              </a:extLst>
            </p:cNvPr>
            <p:cNvSpPr/>
            <p:nvPr/>
          </p:nvSpPr>
          <p:spPr>
            <a:xfrm>
              <a:off x="338320" y="3693022"/>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5" name="Straight Connector 414">
            <a:extLst>
              <a:ext uri="{FF2B5EF4-FFF2-40B4-BE49-F238E27FC236}">
                <a16:creationId xmlns:a16="http://schemas.microsoft.com/office/drawing/2014/main" id="{C6AAB6CC-E771-4010-99D2-88517CA12CD2}"/>
              </a:ext>
            </a:extLst>
          </p:cNvPr>
          <p:cNvCxnSpPr>
            <a:cxnSpLocks/>
          </p:cNvCxnSpPr>
          <p:nvPr/>
        </p:nvCxnSpPr>
        <p:spPr>
          <a:xfrm>
            <a:off x="7910082" y="2463157"/>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7E5A9A2-B04B-410A-BD31-9DF9E2F50BFD}"/>
              </a:ext>
            </a:extLst>
          </p:cNvPr>
          <p:cNvCxnSpPr>
            <a:cxnSpLocks/>
          </p:cNvCxnSpPr>
          <p:nvPr/>
        </p:nvCxnSpPr>
        <p:spPr>
          <a:xfrm>
            <a:off x="7916022" y="3392201"/>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649873E-B225-4EA4-A7E6-943F2B099A6B}"/>
              </a:ext>
            </a:extLst>
          </p:cNvPr>
          <p:cNvCxnSpPr>
            <a:cxnSpLocks/>
          </p:cNvCxnSpPr>
          <p:nvPr/>
        </p:nvCxnSpPr>
        <p:spPr>
          <a:xfrm>
            <a:off x="7762975" y="423050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20" name="Group 419">
            <a:extLst>
              <a:ext uri="{FF2B5EF4-FFF2-40B4-BE49-F238E27FC236}">
                <a16:creationId xmlns:a16="http://schemas.microsoft.com/office/drawing/2014/main" id="{8DDF185D-8C4B-4EE7-8BCA-ED589E7F6B3F}"/>
              </a:ext>
            </a:extLst>
          </p:cNvPr>
          <p:cNvGrpSpPr/>
          <p:nvPr/>
        </p:nvGrpSpPr>
        <p:grpSpPr>
          <a:xfrm>
            <a:off x="6514515" y="1781669"/>
            <a:ext cx="2101302" cy="704844"/>
            <a:chOff x="3863951" y="6010195"/>
            <a:chExt cx="2101302" cy="704844"/>
          </a:xfrm>
        </p:grpSpPr>
        <p:grpSp>
          <p:nvGrpSpPr>
            <p:cNvPr id="421" name="Group 420">
              <a:extLst>
                <a:ext uri="{FF2B5EF4-FFF2-40B4-BE49-F238E27FC236}">
                  <a16:creationId xmlns:a16="http://schemas.microsoft.com/office/drawing/2014/main" id="{4743B4FA-FC81-4DA7-AF0E-B0CDC1027252}"/>
                </a:ext>
              </a:extLst>
            </p:cNvPr>
            <p:cNvGrpSpPr/>
            <p:nvPr/>
          </p:nvGrpSpPr>
          <p:grpSpPr>
            <a:xfrm>
              <a:off x="3863951" y="6010195"/>
              <a:ext cx="1184846" cy="704844"/>
              <a:chOff x="2263747" y="2461196"/>
              <a:chExt cx="1184846" cy="704844"/>
            </a:xfrm>
          </p:grpSpPr>
          <p:cxnSp>
            <p:nvCxnSpPr>
              <p:cNvPr id="424" name="Connector: Elbow 423">
                <a:extLst>
                  <a:ext uri="{FF2B5EF4-FFF2-40B4-BE49-F238E27FC236}">
                    <a16:creationId xmlns:a16="http://schemas.microsoft.com/office/drawing/2014/main" id="{99A8098D-D07B-4F93-BF96-0F5F7C9A4B43}"/>
                  </a:ext>
                </a:extLst>
              </p:cNvPr>
              <p:cNvCxnSpPr>
                <a:cxnSpLocks/>
                <a:stCxn id="425" idx="1"/>
              </p:cNvCxnSpPr>
              <p:nvPr/>
            </p:nvCxnSpPr>
            <p:spPr>
              <a:xfrm rot="10800000" flipV="1">
                <a:off x="2263747" y="2543823"/>
                <a:ext cx="1000088" cy="622217"/>
              </a:xfrm>
              <a:prstGeom prst="bentConnector3">
                <a:avLst>
                  <a:gd name="adj1" fmla="val 771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5" name="Rectangle 424">
                <a:extLst>
                  <a:ext uri="{FF2B5EF4-FFF2-40B4-BE49-F238E27FC236}">
                    <a16:creationId xmlns:a16="http://schemas.microsoft.com/office/drawing/2014/main" id="{3A05144B-9F45-44C0-9EC0-264928444428}"/>
                  </a:ext>
                </a:extLst>
              </p:cNvPr>
              <p:cNvSpPr/>
              <p:nvPr/>
            </p:nvSpPr>
            <p:spPr>
              <a:xfrm>
                <a:off x="3263835" y="2461196"/>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22" name="Connector: Elbow 421">
              <a:extLst>
                <a:ext uri="{FF2B5EF4-FFF2-40B4-BE49-F238E27FC236}">
                  <a16:creationId xmlns:a16="http://schemas.microsoft.com/office/drawing/2014/main" id="{0B1CB481-EF78-4FC6-8957-E9956E0AA3EF}"/>
                </a:ext>
              </a:extLst>
            </p:cNvPr>
            <p:cNvCxnSpPr>
              <a:cxnSpLocks/>
              <a:stCxn id="425" idx="1"/>
              <a:endCxn id="423" idx="1"/>
            </p:cNvCxnSpPr>
            <p:nvPr/>
          </p:nvCxnSpPr>
          <p:spPr>
            <a:xfrm rot="10800000" flipH="1" flipV="1">
              <a:off x="4864039" y="6092822"/>
              <a:ext cx="916456" cy="349485"/>
            </a:xfrm>
            <a:prstGeom prst="bentConnector3">
              <a:avLst>
                <a:gd name="adj1" fmla="val 816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3" name="Rectangle 422">
              <a:extLst>
                <a:ext uri="{FF2B5EF4-FFF2-40B4-BE49-F238E27FC236}">
                  <a16:creationId xmlns:a16="http://schemas.microsoft.com/office/drawing/2014/main" id="{D1BE2F4F-9F73-462B-A533-143B386EDDFD}"/>
                </a:ext>
              </a:extLst>
            </p:cNvPr>
            <p:cNvSpPr/>
            <p:nvPr/>
          </p:nvSpPr>
          <p:spPr>
            <a:xfrm>
              <a:off x="5780495" y="6359680"/>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34" name="Connector: Elbow 433">
            <a:extLst>
              <a:ext uri="{FF2B5EF4-FFF2-40B4-BE49-F238E27FC236}">
                <a16:creationId xmlns:a16="http://schemas.microsoft.com/office/drawing/2014/main" id="{C5E2DE02-5CC1-432B-8E38-40109300172E}"/>
              </a:ext>
            </a:extLst>
          </p:cNvPr>
          <p:cNvCxnSpPr>
            <a:cxnSpLocks/>
          </p:cNvCxnSpPr>
          <p:nvPr/>
        </p:nvCxnSpPr>
        <p:spPr>
          <a:xfrm rot="10800000" flipH="1">
            <a:off x="8359453" y="3241690"/>
            <a:ext cx="798143" cy="813493"/>
          </a:xfrm>
          <a:prstGeom prst="bentConnector5">
            <a:avLst>
              <a:gd name="adj1" fmla="val -18011"/>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35" name="Connector: Elbow 434">
            <a:extLst>
              <a:ext uri="{FF2B5EF4-FFF2-40B4-BE49-F238E27FC236}">
                <a16:creationId xmlns:a16="http://schemas.microsoft.com/office/drawing/2014/main" id="{BEC9799C-D417-45C3-9ADA-E563ED1AA2C8}"/>
              </a:ext>
            </a:extLst>
          </p:cNvPr>
          <p:cNvCxnSpPr>
            <a:cxnSpLocks/>
            <a:stCxn id="254" idx="1"/>
          </p:cNvCxnSpPr>
          <p:nvPr/>
        </p:nvCxnSpPr>
        <p:spPr>
          <a:xfrm rot="10800000">
            <a:off x="9231778" y="4151969"/>
            <a:ext cx="1922915" cy="691440"/>
          </a:xfrm>
          <a:prstGeom prst="bentConnector3">
            <a:avLst>
              <a:gd name="adj1" fmla="val 872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44" name="Connector: Elbow 443">
            <a:extLst>
              <a:ext uri="{FF2B5EF4-FFF2-40B4-BE49-F238E27FC236}">
                <a16:creationId xmlns:a16="http://schemas.microsoft.com/office/drawing/2014/main" id="{5624A54A-29AB-4E95-8882-A73AFE712D2F}"/>
              </a:ext>
            </a:extLst>
          </p:cNvPr>
          <p:cNvCxnSpPr>
            <a:cxnSpLocks/>
            <a:stCxn id="207" idx="3"/>
          </p:cNvCxnSpPr>
          <p:nvPr/>
        </p:nvCxnSpPr>
        <p:spPr>
          <a:xfrm>
            <a:off x="1024803" y="2122613"/>
            <a:ext cx="7525097" cy="448094"/>
          </a:xfrm>
          <a:prstGeom prst="bentConnector4">
            <a:avLst>
              <a:gd name="adj1" fmla="val 94796"/>
              <a:gd name="adj2" fmla="val 15101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9" name="Connector: Elbow 448">
            <a:extLst>
              <a:ext uri="{FF2B5EF4-FFF2-40B4-BE49-F238E27FC236}">
                <a16:creationId xmlns:a16="http://schemas.microsoft.com/office/drawing/2014/main" id="{31930964-3681-4DB4-94BD-E2D3A8783D2A}"/>
              </a:ext>
            </a:extLst>
          </p:cNvPr>
          <p:cNvCxnSpPr>
            <a:cxnSpLocks/>
            <a:stCxn id="207" idx="3"/>
          </p:cNvCxnSpPr>
          <p:nvPr/>
        </p:nvCxnSpPr>
        <p:spPr>
          <a:xfrm>
            <a:off x="1024803" y="2122613"/>
            <a:ext cx="7536074" cy="1338392"/>
          </a:xfrm>
          <a:prstGeom prst="bentConnector4">
            <a:avLst>
              <a:gd name="adj1" fmla="val 94606"/>
              <a:gd name="adj2" fmla="val 11355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55" name="Connector: Elbow 454">
            <a:extLst>
              <a:ext uri="{FF2B5EF4-FFF2-40B4-BE49-F238E27FC236}">
                <a16:creationId xmlns:a16="http://schemas.microsoft.com/office/drawing/2014/main" id="{74C3D046-6562-4B0F-99B4-552EC35B3370}"/>
              </a:ext>
            </a:extLst>
          </p:cNvPr>
          <p:cNvCxnSpPr>
            <a:cxnSpLocks/>
            <a:stCxn id="207" idx="3"/>
          </p:cNvCxnSpPr>
          <p:nvPr/>
        </p:nvCxnSpPr>
        <p:spPr>
          <a:xfrm>
            <a:off x="1024803" y="2122613"/>
            <a:ext cx="7536998" cy="2242710"/>
          </a:xfrm>
          <a:prstGeom prst="bentConnector4">
            <a:avLst>
              <a:gd name="adj1" fmla="val 94600"/>
              <a:gd name="adj2" fmla="val 11019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07" name="Cloud 106">
            <a:extLst>
              <a:ext uri="{FF2B5EF4-FFF2-40B4-BE49-F238E27FC236}">
                <a16:creationId xmlns:a16="http://schemas.microsoft.com/office/drawing/2014/main" id="{EE3B0C07-CB16-4937-A2B9-5F091CAFDE12}"/>
              </a:ext>
            </a:extLst>
          </p:cNvPr>
          <p:cNvSpPr/>
          <p:nvPr/>
        </p:nvSpPr>
        <p:spPr>
          <a:xfrm>
            <a:off x="9531583" y="2213780"/>
            <a:ext cx="1323868" cy="245385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88" name="Cloud 87">
            <a:extLst>
              <a:ext uri="{FF2B5EF4-FFF2-40B4-BE49-F238E27FC236}">
                <a16:creationId xmlns:a16="http://schemas.microsoft.com/office/drawing/2014/main" id="{F7B8C737-3718-4FD7-9944-DF284FFA438A}"/>
              </a:ext>
            </a:extLst>
          </p:cNvPr>
          <p:cNvSpPr/>
          <p:nvPr/>
        </p:nvSpPr>
        <p:spPr>
          <a:xfrm>
            <a:off x="6764515" y="2244643"/>
            <a:ext cx="1323868" cy="24602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pic>
        <p:nvPicPr>
          <p:cNvPr id="150" name="Picture 149">
            <a:extLst>
              <a:ext uri="{FF2B5EF4-FFF2-40B4-BE49-F238E27FC236}">
                <a16:creationId xmlns:a16="http://schemas.microsoft.com/office/drawing/2014/main" id="{48D48768-4C49-4240-8CF8-A2441D65F132}"/>
              </a:ext>
            </a:extLst>
          </p:cNvPr>
          <p:cNvPicPr>
            <a:picLocks noChangeAspect="1"/>
          </p:cNvPicPr>
          <p:nvPr/>
        </p:nvPicPr>
        <p:blipFill>
          <a:blip r:embed="rId2"/>
          <a:stretch>
            <a:fillRect/>
          </a:stretch>
        </p:blipFill>
        <p:spPr>
          <a:xfrm>
            <a:off x="10027118" y="170873"/>
            <a:ext cx="2070140" cy="1269426"/>
          </a:xfrm>
          <a:prstGeom prst="rect">
            <a:avLst/>
          </a:prstGeom>
        </p:spPr>
      </p:pic>
      <p:cxnSp>
        <p:nvCxnSpPr>
          <p:cNvPr id="161" name="Straight Connector 74">
            <a:extLst>
              <a:ext uri="{FF2B5EF4-FFF2-40B4-BE49-F238E27FC236}">
                <a16:creationId xmlns:a16="http://schemas.microsoft.com/office/drawing/2014/main" id="{40CEAB0A-9CF0-4C1C-8F65-88DAFDCB4126}"/>
              </a:ext>
            </a:extLst>
          </p:cNvPr>
          <p:cNvCxnSpPr>
            <a:cxnSpLocks/>
          </p:cNvCxnSpPr>
          <p:nvPr/>
        </p:nvCxnSpPr>
        <p:spPr>
          <a:xfrm flipV="1">
            <a:off x="1020481" y="2916185"/>
            <a:ext cx="2581461" cy="208908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74">
            <a:extLst>
              <a:ext uri="{FF2B5EF4-FFF2-40B4-BE49-F238E27FC236}">
                <a16:creationId xmlns:a16="http://schemas.microsoft.com/office/drawing/2014/main" id="{244077AA-F9BA-4FC9-BBA9-42AE201DF784}"/>
              </a:ext>
            </a:extLst>
          </p:cNvPr>
          <p:cNvCxnSpPr>
            <a:cxnSpLocks/>
          </p:cNvCxnSpPr>
          <p:nvPr/>
        </p:nvCxnSpPr>
        <p:spPr>
          <a:xfrm flipV="1">
            <a:off x="1020481" y="2830830"/>
            <a:ext cx="5234487" cy="2174435"/>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74">
            <a:extLst>
              <a:ext uri="{FF2B5EF4-FFF2-40B4-BE49-F238E27FC236}">
                <a16:creationId xmlns:a16="http://schemas.microsoft.com/office/drawing/2014/main" id="{7645F628-C517-429E-8B72-36D7A6B2EC76}"/>
              </a:ext>
            </a:extLst>
          </p:cNvPr>
          <p:cNvCxnSpPr>
            <a:cxnSpLocks/>
          </p:cNvCxnSpPr>
          <p:nvPr/>
        </p:nvCxnSpPr>
        <p:spPr>
          <a:xfrm flipV="1">
            <a:off x="1020481" y="2689375"/>
            <a:ext cx="7939848" cy="231589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E2CEE95-8FD1-46A9-8D16-7942FDEDB871}"/>
              </a:ext>
            </a:extLst>
          </p:cNvPr>
          <p:cNvSpPr txBox="1"/>
          <p:nvPr/>
        </p:nvSpPr>
        <p:spPr>
          <a:xfrm>
            <a:off x="10859570" y="137534"/>
            <a:ext cx="682799" cy="461665"/>
          </a:xfrm>
          <a:prstGeom prst="rect">
            <a:avLst/>
          </a:prstGeom>
          <a:noFill/>
        </p:spPr>
        <p:txBody>
          <a:bodyPr wrap="square" rtlCol="0">
            <a:spAutoFit/>
          </a:bodyPr>
          <a:lstStyle/>
          <a:p>
            <a:r>
              <a:rPr lang="en-US" sz="2400" b="1" dirty="0"/>
              <a:t>SFF</a:t>
            </a:r>
          </a:p>
        </p:txBody>
      </p:sp>
      <p:sp>
        <p:nvSpPr>
          <p:cNvPr id="298" name="Rectangle 297">
            <a:extLst>
              <a:ext uri="{FF2B5EF4-FFF2-40B4-BE49-F238E27FC236}">
                <a16:creationId xmlns:a16="http://schemas.microsoft.com/office/drawing/2014/main" id="{0D7F0CFA-3B50-4FDE-888C-AFAD515825C4}"/>
              </a:ext>
            </a:extLst>
          </p:cNvPr>
          <p:cNvSpPr/>
          <p:nvPr/>
        </p:nvSpPr>
        <p:spPr>
          <a:xfrm>
            <a:off x="2999200" y="4024823"/>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5" name="Rectangle 294">
            <a:extLst>
              <a:ext uri="{FF2B5EF4-FFF2-40B4-BE49-F238E27FC236}">
                <a16:creationId xmlns:a16="http://schemas.microsoft.com/office/drawing/2014/main" id="{C7966A9F-F558-4F7F-B304-807A5F4BF594}"/>
              </a:ext>
            </a:extLst>
          </p:cNvPr>
          <p:cNvSpPr/>
          <p:nvPr/>
        </p:nvSpPr>
        <p:spPr>
          <a:xfrm>
            <a:off x="3000625" y="3130709"/>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4" name="Rectangle 293">
            <a:extLst>
              <a:ext uri="{FF2B5EF4-FFF2-40B4-BE49-F238E27FC236}">
                <a16:creationId xmlns:a16="http://schemas.microsoft.com/office/drawing/2014/main" id="{662853C8-07A9-48C0-83F5-422E535BC209}"/>
              </a:ext>
            </a:extLst>
          </p:cNvPr>
          <p:cNvSpPr/>
          <p:nvPr/>
        </p:nvSpPr>
        <p:spPr>
          <a:xfrm>
            <a:off x="2989715" y="2164121"/>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0" name="Rectangle 299">
            <a:extLst>
              <a:ext uri="{FF2B5EF4-FFF2-40B4-BE49-F238E27FC236}">
                <a16:creationId xmlns:a16="http://schemas.microsoft.com/office/drawing/2014/main" id="{94223065-91A6-4A13-A8BB-556C68E38BE1}"/>
              </a:ext>
            </a:extLst>
          </p:cNvPr>
          <p:cNvSpPr/>
          <p:nvPr/>
        </p:nvSpPr>
        <p:spPr>
          <a:xfrm>
            <a:off x="5669725" y="3983171"/>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1" name="Rectangle 300">
            <a:extLst>
              <a:ext uri="{FF2B5EF4-FFF2-40B4-BE49-F238E27FC236}">
                <a16:creationId xmlns:a16="http://schemas.microsoft.com/office/drawing/2014/main" id="{AB9A6624-3B7C-40CC-816F-081434E5144C}"/>
              </a:ext>
            </a:extLst>
          </p:cNvPr>
          <p:cNvSpPr/>
          <p:nvPr/>
        </p:nvSpPr>
        <p:spPr>
          <a:xfrm>
            <a:off x="5661723" y="3089057"/>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2" name="Rectangle 301">
            <a:extLst>
              <a:ext uri="{FF2B5EF4-FFF2-40B4-BE49-F238E27FC236}">
                <a16:creationId xmlns:a16="http://schemas.microsoft.com/office/drawing/2014/main" id="{69DB4E5B-424B-41E2-869D-CA143D8F2DAC}"/>
              </a:ext>
            </a:extLst>
          </p:cNvPr>
          <p:cNvSpPr/>
          <p:nvPr/>
        </p:nvSpPr>
        <p:spPr>
          <a:xfrm>
            <a:off x="5650813" y="2180658"/>
            <a:ext cx="87467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2" name="Rectangle 381">
            <a:extLst>
              <a:ext uri="{FF2B5EF4-FFF2-40B4-BE49-F238E27FC236}">
                <a16:creationId xmlns:a16="http://schemas.microsoft.com/office/drawing/2014/main" id="{B1CB8C42-ACF7-470B-A526-C2C55887CBC3}"/>
              </a:ext>
            </a:extLst>
          </p:cNvPr>
          <p:cNvSpPr/>
          <p:nvPr/>
        </p:nvSpPr>
        <p:spPr>
          <a:xfrm>
            <a:off x="8375086" y="3854010"/>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3" name="Rectangle 382">
            <a:extLst>
              <a:ext uri="{FF2B5EF4-FFF2-40B4-BE49-F238E27FC236}">
                <a16:creationId xmlns:a16="http://schemas.microsoft.com/office/drawing/2014/main" id="{18B19525-EE22-42A2-AE8B-6EEF98840F44}"/>
              </a:ext>
            </a:extLst>
          </p:cNvPr>
          <p:cNvSpPr/>
          <p:nvPr/>
        </p:nvSpPr>
        <p:spPr>
          <a:xfrm>
            <a:off x="8367084" y="2959896"/>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4" name="Rectangle 383">
            <a:extLst>
              <a:ext uri="{FF2B5EF4-FFF2-40B4-BE49-F238E27FC236}">
                <a16:creationId xmlns:a16="http://schemas.microsoft.com/office/drawing/2014/main" id="{58E45F55-4466-461A-AE83-F3A2A3D7D6CD}"/>
              </a:ext>
            </a:extLst>
          </p:cNvPr>
          <p:cNvSpPr/>
          <p:nvPr/>
        </p:nvSpPr>
        <p:spPr>
          <a:xfrm>
            <a:off x="8356174" y="1993308"/>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5" name="TextBox 4">
            <a:extLst>
              <a:ext uri="{FF2B5EF4-FFF2-40B4-BE49-F238E27FC236}">
                <a16:creationId xmlns:a16="http://schemas.microsoft.com/office/drawing/2014/main" id="{2232FE2D-66AB-4516-B4A3-56DD12A5DACE}"/>
              </a:ext>
            </a:extLst>
          </p:cNvPr>
          <p:cNvSpPr txBox="1"/>
          <p:nvPr/>
        </p:nvSpPr>
        <p:spPr>
          <a:xfrm>
            <a:off x="354235" y="5285692"/>
            <a:ext cx="1127296" cy="1477328"/>
          </a:xfrm>
          <a:prstGeom prst="rect">
            <a:avLst/>
          </a:prstGeom>
          <a:noFill/>
        </p:spPr>
        <p:txBody>
          <a:bodyPr wrap="none" rtlCol="0">
            <a:spAutoFit/>
          </a:bodyPr>
          <a:lstStyle/>
          <a:p>
            <a:pPr algn="r"/>
            <a:r>
              <a:rPr lang="en-US" b="1" dirty="0"/>
              <a:t>Cycle</a:t>
            </a:r>
          </a:p>
          <a:p>
            <a:pPr algn="r"/>
            <a:r>
              <a:rPr lang="en-US" b="1" dirty="0">
                <a:solidFill>
                  <a:schemeClr val="accent6">
                    <a:lumMod val="75000"/>
                  </a:schemeClr>
                </a:solidFill>
              </a:rPr>
              <a:t>SCANIN</a:t>
            </a:r>
          </a:p>
          <a:p>
            <a:pPr algn="r"/>
            <a:r>
              <a:rPr lang="en-US" b="1" dirty="0">
                <a:solidFill>
                  <a:schemeClr val="accent6">
                    <a:lumMod val="50000"/>
                  </a:schemeClr>
                </a:solidFill>
              </a:rPr>
              <a:t>SCANOUT</a:t>
            </a:r>
          </a:p>
          <a:p>
            <a:pPr algn="r"/>
            <a:r>
              <a:rPr lang="en-US" b="1" dirty="0">
                <a:solidFill>
                  <a:schemeClr val="accent4">
                    <a:lumMod val="75000"/>
                  </a:schemeClr>
                </a:solidFill>
              </a:rPr>
              <a:t>TC</a:t>
            </a:r>
          </a:p>
          <a:p>
            <a:pPr algn="r"/>
            <a:r>
              <a:rPr lang="en-US" b="1" dirty="0">
                <a:solidFill>
                  <a:schemeClr val="bg1">
                    <a:lumMod val="50000"/>
                  </a:schemeClr>
                </a:solidFill>
              </a:rPr>
              <a:t>CLOCK</a:t>
            </a:r>
          </a:p>
        </p:txBody>
      </p:sp>
      <p:sp>
        <p:nvSpPr>
          <p:cNvPr id="99" name="TextBox 98">
            <a:extLst>
              <a:ext uri="{FF2B5EF4-FFF2-40B4-BE49-F238E27FC236}">
                <a16:creationId xmlns:a16="http://schemas.microsoft.com/office/drawing/2014/main" id="{7DFB49B8-BE34-4551-849A-083F8A5996F9}"/>
              </a:ext>
            </a:extLst>
          </p:cNvPr>
          <p:cNvSpPr txBox="1"/>
          <p:nvPr/>
        </p:nvSpPr>
        <p:spPr>
          <a:xfrm>
            <a:off x="343007" y="4828559"/>
            <a:ext cx="730658" cy="369332"/>
          </a:xfrm>
          <a:prstGeom prst="rect">
            <a:avLst/>
          </a:prstGeom>
          <a:noFill/>
        </p:spPr>
        <p:txBody>
          <a:bodyPr wrap="none" lIns="0" tIns="0" rIns="0" bIns="0" rtlCol="0" anchor="ctr">
            <a:noAutofit/>
          </a:bodyPr>
          <a:lstStyle/>
          <a:p>
            <a:r>
              <a:rPr lang="en-US" b="1" dirty="0">
                <a:solidFill>
                  <a:schemeClr val="bg1">
                    <a:lumMod val="50000"/>
                  </a:schemeClr>
                </a:solidFill>
              </a:rPr>
              <a:t>CLOCK</a:t>
            </a:r>
          </a:p>
        </p:txBody>
      </p:sp>
      <p:cxnSp>
        <p:nvCxnSpPr>
          <p:cNvPr id="9" name="Straight Connector 8">
            <a:extLst>
              <a:ext uri="{FF2B5EF4-FFF2-40B4-BE49-F238E27FC236}">
                <a16:creationId xmlns:a16="http://schemas.microsoft.com/office/drawing/2014/main" id="{6D68833A-B0B7-455B-809E-91A4E2BF6862}"/>
              </a:ext>
            </a:extLst>
          </p:cNvPr>
          <p:cNvCxnSpPr/>
          <p:nvPr/>
        </p:nvCxnSpPr>
        <p:spPr>
          <a:xfrm>
            <a:off x="1455612"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DD1C6B4-38D8-47AB-97B3-9999DF0D1785}"/>
              </a:ext>
            </a:extLst>
          </p:cNvPr>
          <p:cNvSpPr txBox="1"/>
          <p:nvPr/>
        </p:nvSpPr>
        <p:spPr>
          <a:xfrm>
            <a:off x="1515823" y="5583492"/>
            <a:ext cx="3980003" cy="369332"/>
          </a:xfrm>
          <a:prstGeom prst="rect">
            <a:avLst/>
          </a:prstGeom>
          <a:noFill/>
        </p:spPr>
        <p:txBody>
          <a:bodyPr wrap="square" rtlCol="0">
            <a:spAutoFit/>
          </a:bodyPr>
          <a:lstStyle/>
          <a:p>
            <a:r>
              <a:rPr lang="en-US" b="1" dirty="0">
                <a:solidFill>
                  <a:schemeClr val="accent6">
                    <a:lumMod val="75000"/>
                  </a:schemeClr>
                </a:solidFill>
              </a:rPr>
              <a:t>A1   B1   C1   D1    E1    F1</a:t>
            </a:r>
          </a:p>
        </p:txBody>
      </p:sp>
      <p:cxnSp>
        <p:nvCxnSpPr>
          <p:cNvPr id="103" name="Straight Connector 102">
            <a:extLst>
              <a:ext uri="{FF2B5EF4-FFF2-40B4-BE49-F238E27FC236}">
                <a16:creationId xmlns:a16="http://schemas.microsoft.com/office/drawing/2014/main" id="{02A1E233-BAE0-4F87-86B4-D27798E3A3DE}"/>
              </a:ext>
            </a:extLst>
          </p:cNvPr>
          <p:cNvCxnSpPr/>
          <p:nvPr/>
        </p:nvCxnSpPr>
        <p:spPr>
          <a:xfrm>
            <a:off x="5354651" y="557686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446FC48C-2557-40E8-A6FD-10F2C376CDE8}"/>
              </a:ext>
            </a:extLst>
          </p:cNvPr>
          <p:cNvCxnSpPr>
            <a:cxnSpLocks/>
          </p:cNvCxnSpPr>
          <p:nvPr/>
        </p:nvCxnSpPr>
        <p:spPr>
          <a:xfrm flipH="1" flipV="1">
            <a:off x="485342" y="5640619"/>
            <a:ext cx="11655159" cy="444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EC820BB1-7D80-4CD7-93B1-3D5204170932}"/>
              </a:ext>
            </a:extLst>
          </p:cNvPr>
          <p:cNvSpPr txBox="1"/>
          <p:nvPr/>
        </p:nvSpPr>
        <p:spPr>
          <a:xfrm>
            <a:off x="1538380" y="5320298"/>
            <a:ext cx="3777348" cy="369332"/>
          </a:xfrm>
          <a:prstGeom prst="rect">
            <a:avLst/>
          </a:prstGeom>
          <a:noFill/>
        </p:spPr>
        <p:txBody>
          <a:bodyPr wrap="square" rtlCol="0">
            <a:spAutoFit/>
          </a:bodyPr>
          <a:lstStyle/>
          <a:p>
            <a:r>
              <a:rPr lang="en-US" b="1" dirty="0"/>
              <a:t>1      2      3      4      5      6</a:t>
            </a:r>
          </a:p>
        </p:txBody>
      </p:sp>
      <p:sp>
        <p:nvSpPr>
          <p:cNvPr id="112" name="TextBox 111">
            <a:extLst>
              <a:ext uri="{FF2B5EF4-FFF2-40B4-BE49-F238E27FC236}">
                <a16:creationId xmlns:a16="http://schemas.microsoft.com/office/drawing/2014/main" id="{197197E1-FFA3-487D-A02E-0ECF77BB7E1F}"/>
              </a:ext>
            </a:extLst>
          </p:cNvPr>
          <p:cNvSpPr txBox="1"/>
          <p:nvPr/>
        </p:nvSpPr>
        <p:spPr>
          <a:xfrm>
            <a:off x="1527978" y="6111075"/>
            <a:ext cx="3777348" cy="369332"/>
          </a:xfrm>
          <a:prstGeom prst="rect">
            <a:avLst/>
          </a:prstGeom>
          <a:noFill/>
        </p:spPr>
        <p:txBody>
          <a:bodyPr wrap="square" rtlCol="0">
            <a:spAutoFit/>
          </a:bodyPr>
          <a:lstStyle/>
          <a:p>
            <a:r>
              <a:rPr lang="en-US" b="1" dirty="0">
                <a:solidFill>
                  <a:schemeClr val="accent4">
                    <a:lumMod val="75000"/>
                  </a:schemeClr>
                </a:solidFill>
              </a:rPr>
              <a:t>0      0      0      0      0      0</a:t>
            </a:r>
          </a:p>
        </p:txBody>
      </p:sp>
      <p:sp>
        <p:nvSpPr>
          <p:cNvPr id="114" name="TextBox 113">
            <a:extLst>
              <a:ext uri="{FF2B5EF4-FFF2-40B4-BE49-F238E27FC236}">
                <a16:creationId xmlns:a16="http://schemas.microsoft.com/office/drawing/2014/main" id="{2E23AD9E-F07D-440F-B197-6D523AFA728F}"/>
              </a:ext>
            </a:extLst>
          </p:cNvPr>
          <p:cNvSpPr txBox="1"/>
          <p:nvPr/>
        </p:nvSpPr>
        <p:spPr>
          <a:xfrm>
            <a:off x="1527978" y="5839690"/>
            <a:ext cx="3777348" cy="369332"/>
          </a:xfrm>
          <a:prstGeom prst="rect">
            <a:avLst/>
          </a:prstGeom>
          <a:noFill/>
        </p:spPr>
        <p:txBody>
          <a:bodyPr wrap="square" rtlCol="0">
            <a:spAutoFit/>
          </a:bodyPr>
          <a:lstStyle/>
          <a:p>
            <a:r>
              <a:rPr lang="en-US" b="1" dirty="0">
                <a:solidFill>
                  <a:schemeClr val="accent6">
                    <a:lumMod val="50000"/>
                  </a:schemeClr>
                </a:solidFill>
              </a:rPr>
              <a:t>X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endParaRPr lang="en-US" b="1" dirty="0">
              <a:solidFill>
                <a:schemeClr val="accent6">
                  <a:lumMod val="50000"/>
                </a:schemeClr>
              </a:solidFill>
            </a:endParaRPr>
          </a:p>
        </p:txBody>
      </p:sp>
      <p:sp>
        <p:nvSpPr>
          <p:cNvPr id="115" name="TextBox 114">
            <a:extLst>
              <a:ext uri="{FF2B5EF4-FFF2-40B4-BE49-F238E27FC236}">
                <a16:creationId xmlns:a16="http://schemas.microsoft.com/office/drawing/2014/main" id="{D77E5889-6AF6-488F-81C5-4D17F085A01B}"/>
              </a:ext>
            </a:extLst>
          </p:cNvPr>
          <p:cNvSpPr txBox="1"/>
          <p:nvPr/>
        </p:nvSpPr>
        <p:spPr>
          <a:xfrm>
            <a:off x="1518686" y="6396542"/>
            <a:ext cx="3777348" cy="369332"/>
          </a:xfrm>
          <a:prstGeom prst="rect">
            <a:avLst/>
          </a:prstGeom>
          <a:noFill/>
        </p:spPr>
        <p:txBody>
          <a:bodyPr wrap="square" rtlCol="0">
            <a:spAutoFit/>
          </a:bodyPr>
          <a:lstStyle/>
          <a:p>
            <a:r>
              <a:rPr lang="en-US" b="1" dirty="0">
                <a:solidFill>
                  <a:schemeClr val="bg1">
                    <a:lumMod val="50000"/>
                  </a:schemeClr>
                </a:solidFill>
              </a:rPr>
              <a:t>P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endParaRPr lang="en-US" b="1" dirty="0">
              <a:solidFill>
                <a:schemeClr val="bg1">
                  <a:lumMod val="50000"/>
                </a:schemeClr>
              </a:solidFill>
            </a:endParaRPr>
          </a:p>
        </p:txBody>
      </p:sp>
      <p:sp>
        <p:nvSpPr>
          <p:cNvPr id="17" name="TextBox 16">
            <a:extLst>
              <a:ext uri="{FF2B5EF4-FFF2-40B4-BE49-F238E27FC236}">
                <a16:creationId xmlns:a16="http://schemas.microsoft.com/office/drawing/2014/main" id="{3465AC4F-2A29-4DF6-97BC-FA843B1B26D2}"/>
              </a:ext>
            </a:extLst>
          </p:cNvPr>
          <p:cNvSpPr txBox="1"/>
          <p:nvPr/>
        </p:nvSpPr>
        <p:spPr>
          <a:xfrm>
            <a:off x="2137235" y="5080865"/>
            <a:ext cx="2168607" cy="369332"/>
          </a:xfrm>
          <a:prstGeom prst="rect">
            <a:avLst/>
          </a:prstGeom>
          <a:noFill/>
        </p:spPr>
        <p:txBody>
          <a:bodyPr wrap="none" rtlCol="0">
            <a:spAutoFit/>
          </a:bodyPr>
          <a:lstStyle/>
          <a:p>
            <a:r>
              <a:rPr lang="en-US" b="1" i="1" dirty="0">
                <a:solidFill>
                  <a:schemeClr val="accent6">
                    <a:lumMod val="75000"/>
                  </a:schemeClr>
                </a:solidFill>
              </a:rPr>
              <a:t>Shift</a:t>
            </a:r>
            <a:r>
              <a:rPr lang="en-US" i="1" dirty="0"/>
              <a:t> (Load Pattern 1)</a:t>
            </a:r>
          </a:p>
        </p:txBody>
      </p:sp>
      <p:sp>
        <p:nvSpPr>
          <p:cNvPr id="127" name="TextBox 126">
            <a:extLst>
              <a:ext uri="{FF2B5EF4-FFF2-40B4-BE49-F238E27FC236}">
                <a16:creationId xmlns:a16="http://schemas.microsoft.com/office/drawing/2014/main" id="{5E2370F2-357C-405F-A6B0-5747741534F9}"/>
              </a:ext>
            </a:extLst>
          </p:cNvPr>
          <p:cNvSpPr txBox="1"/>
          <p:nvPr/>
        </p:nvSpPr>
        <p:spPr>
          <a:xfrm>
            <a:off x="523841" y="907254"/>
            <a:ext cx="9451242" cy="492443"/>
          </a:xfrm>
          <a:prstGeom prst="rect">
            <a:avLst/>
          </a:prstGeom>
          <a:noFill/>
        </p:spPr>
        <p:txBody>
          <a:bodyPr wrap="none" rtlCol="0">
            <a:spAutoFit/>
          </a:bodyPr>
          <a:lstStyle/>
          <a:p>
            <a:r>
              <a:rPr lang="en-US" sz="2600" b="1" dirty="0"/>
              <a:t>Pattern 1, Step 1: </a:t>
            </a:r>
            <a:r>
              <a:rPr lang="en-US" sz="2600" b="1" dirty="0">
                <a:solidFill>
                  <a:schemeClr val="accent6">
                    <a:lumMod val="75000"/>
                  </a:schemeClr>
                </a:solidFill>
              </a:rPr>
              <a:t>Enable Test Mode, Scan Chains Load Test Stimulus</a:t>
            </a:r>
          </a:p>
        </p:txBody>
      </p:sp>
      <p:sp>
        <p:nvSpPr>
          <p:cNvPr id="140" name="Title 1">
            <a:extLst>
              <a:ext uri="{FF2B5EF4-FFF2-40B4-BE49-F238E27FC236}">
                <a16:creationId xmlns:a16="http://schemas.microsoft.com/office/drawing/2014/main" id="{D435EFDA-01E5-469E-AD48-5B1573BFF334}"/>
              </a:ext>
            </a:extLst>
          </p:cNvPr>
          <p:cNvSpPr>
            <a:spLocks noGrp="1"/>
          </p:cNvSpPr>
          <p:nvPr>
            <p:ph type="title"/>
          </p:nvPr>
        </p:nvSpPr>
        <p:spPr>
          <a:xfrm>
            <a:off x="838199" y="136366"/>
            <a:ext cx="10515600" cy="781615"/>
          </a:xfrm>
        </p:spPr>
        <p:txBody>
          <a:bodyPr/>
          <a:lstStyle/>
          <a:p>
            <a:r>
              <a:rPr lang="en-US" dirty="0"/>
              <a:t>Applying Tests through Scan Chains</a:t>
            </a:r>
          </a:p>
        </p:txBody>
      </p:sp>
      <p:sp>
        <p:nvSpPr>
          <p:cNvPr id="143" name="TextBox 142">
            <a:extLst>
              <a:ext uri="{FF2B5EF4-FFF2-40B4-BE49-F238E27FC236}">
                <a16:creationId xmlns:a16="http://schemas.microsoft.com/office/drawing/2014/main" id="{5B058F1C-C312-4169-BF52-8F56CFC1CF3E}"/>
              </a:ext>
            </a:extLst>
          </p:cNvPr>
          <p:cNvSpPr txBox="1"/>
          <p:nvPr/>
        </p:nvSpPr>
        <p:spPr>
          <a:xfrm>
            <a:off x="5842915" y="4232874"/>
            <a:ext cx="558166" cy="523220"/>
          </a:xfrm>
          <a:prstGeom prst="rect">
            <a:avLst/>
          </a:prstGeom>
          <a:noFill/>
        </p:spPr>
        <p:txBody>
          <a:bodyPr wrap="none" rtlCol="0">
            <a:spAutoFit/>
          </a:bodyPr>
          <a:lstStyle/>
          <a:p>
            <a:r>
              <a:rPr lang="en-US" sz="2800" b="1" dirty="0">
                <a:solidFill>
                  <a:schemeClr val="accent6">
                    <a:lumMod val="75000"/>
                  </a:schemeClr>
                </a:solidFill>
              </a:rPr>
              <a:t>C1</a:t>
            </a:r>
          </a:p>
        </p:txBody>
      </p:sp>
      <p:sp>
        <p:nvSpPr>
          <p:cNvPr id="144" name="TextBox 143">
            <a:extLst>
              <a:ext uri="{FF2B5EF4-FFF2-40B4-BE49-F238E27FC236}">
                <a16:creationId xmlns:a16="http://schemas.microsoft.com/office/drawing/2014/main" id="{8D2A08CD-D6D7-430F-B976-65888D443A0A}"/>
              </a:ext>
            </a:extLst>
          </p:cNvPr>
          <p:cNvSpPr txBox="1"/>
          <p:nvPr/>
        </p:nvSpPr>
        <p:spPr>
          <a:xfrm>
            <a:off x="5842915" y="3357143"/>
            <a:ext cx="569387" cy="523220"/>
          </a:xfrm>
          <a:prstGeom prst="rect">
            <a:avLst/>
          </a:prstGeom>
          <a:noFill/>
        </p:spPr>
        <p:txBody>
          <a:bodyPr wrap="none" rtlCol="0">
            <a:spAutoFit/>
          </a:bodyPr>
          <a:lstStyle/>
          <a:p>
            <a:r>
              <a:rPr lang="en-US" sz="2800" b="1" dirty="0">
                <a:solidFill>
                  <a:schemeClr val="accent6">
                    <a:lumMod val="75000"/>
                  </a:schemeClr>
                </a:solidFill>
              </a:rPr>
              <a:t>B1</a:t>
            </a:r>
          </a:p>
        </p:txBody>
      </p:sp>
      <p:sp>
        <p:nvSpPr>
          <p:cNvPr id="145" name="TextBox 144">
            <a:extLst>
              <a:ext uri="{FF2B5EF4-FFF2-40B4-BE49-F238E27FC236}">
                <a16:creationId xmlns:a16="http://schemas.microsoft.com/office/drawing/2014/main" id="{353F88A2-9CE8-45BA-984E-2E32B2858CAF}"/>
              </a:ext>
            </a:extLst>
          </p:cNvPr>
          <p:cNvSpPr txBox="1"/>
          <p:nvPr/>
        </p:nvSpPr>
        <p:spPr>
          <a:xfrm>
            <a:off x="5856220" y="2467319"/>
            <a:ext cx="585417" cy="523220"/>
          </a:xfrm>
          <a:prstGeom prst="rect">
            <a:avLst/>
          </a:prstGeom>
          <a:noFill/>
        </p:spPr>
        <p:txBody>
          <a:bodyPr wrap="none" rtlCol="0">
            <a:spAutoFit/>
          </a:bodyPr>
          <a:lstStyle/>
          <a:p>
            <a:r>
              <a:rPr lang="en-US" sz="2800" b="1" dirty="0">
                <a:solidFill>
                  <a:schemeClr val="accent6">
                    <a:lumMod val="75000"/>
                  </a:schemeClr>
                </a:solidFill>
              </a:rPr>
              <a:t>A1</a:t>
            </a:r>
          </a:p>
        </p:txBody>
      </p:sp>
      <p:sp>
        <p:nvSpPr>
          <p:cNvPr id="146" name="TextBox 145">
            <a:extLst>
              <a:ext uri="{FF2B5EF4-FFF2-40B4-BE49-F238E27FC236}">
                <a16:creationId xmlns:a16="http://schemas.microsoft.com/office/drawing/2014/main" id="{A42D4EB6-054D-4649-AA7A-F2D729695F29}"/>
              </a:ext>
            </a:extLst>
          </p:cNvPr>
          <p:cNvSpPr txBox="1"/>
          <p:nvPr/>
        </p:nvSpPr>
        <p:spPr>
          <a:xfrm>
            <a:off x="3163564" y="4256731"/>
            <a:ext cx="593432" cy="523220"/>
          </a:xfrm>
          <a:prstGeom prst="rect">
            <a:avLst/>
          </a:prstGeom>
          <a:noFill/>
        </p:spPr>
        <p:txBody>
          <a:bodyPr wrap="none" rtlCol="0">
            <a:spAutoFit/>
          </a:bodyPr>
          <a:lstStyle/>
          <a:p>
            <a:r>
              <a:rPr lang="en-US" sz="2800" b="1" dirty="0">
                <a:solidFill>
                  <a:schemeClr val="accent6">
                    <a:lumMod val="75000"/>
                  </a:schemeClr>
                </a:solidFill>
              </a:rPr>
              <a:t>D1</a:t>
            </a:r>
          </a:p>
        </p:txBody>
      </p:sp>
      <p:sp>
        <p:nvSpPr>
          <p:cNvPr id="147" name="TextBox 146">
            <a:extLst>
              <a:ext uri="{FF2B5EF4-FFF2-40B4-BE49-F238E27FC236}">
                <a16:creationId xmlns:a16="http://schemas.microsoft.com/office/drawing/2014/main" id="{0C8E631A-D6EA-479D-971A-6BE5C8FEC67D}"/>
              </a:ext>
            </a:extLst>
          </p:cNvPr>
          <p:cNvSpPr txBox="1"/>
          <p:nvPr/>
        </p:nvSpPr>
        <p:spPr>
          <a:xfrm>
            <a:off x="3163564" y="3381000"/>
            <a:ext cx="542136" cy="523220"/>
          </a:xfrm>
          <a:prstGeom prst="rect">
            <a:avLst/>
          </a:prstGeom>
          <a:noFill/>
        </p:spPr>
        <p:txBody>
          <a:bodyPr wrap="none" rtlCol="0">
            <a:spAutoFit/>
          </a:bodyPr>
          <a:lstStyle/>
          <a:p>
            <a:r>
              <a:rPr lang="en-US" sz="2800" b="1" dirty="0">
                <a:solidFill>
                  <a:schemeClr val="accent6">
                    <a:lumMod val="75000"/>
                  </a:schemeClr>
                </a:solidFill>
              </a:rPr>
              <a:t>E1</a:t>
            </a:r>
          </a:p>
        </p:txBody>
      </p:sp>
      <p:sp>
        <p:nvSpPr>
          <p:cNvPr id="148" name="TextBox 147">
            <a:extLst>
              <a:ext uri="{FF2B5EF4-FFF2-40B4-BE49-F238E27FC236}">
                <a16:creationId xmlns:a16="http://schemas.microsoft.com/office/drawing/2014/main" id="{C76F726E-0F58-453F-BF8F-AEDD8496339F}"/>
              </a:ext>
            </a:extLst>
          </p:cNvPr>
          <p:cNvSpPr txBox="1"/>
          <p:nvPr/>
        </p:nvSpPr>
        <p:spPr>
          <a:xfrm>
            <a:off x="3176869" y="2491176"/>
            <a:ext cx="532518" cy="523220"/>
          </a:xfrm>
          <a:prstGeom prst="rect">
            <a:avLst/>
          </a:prstGeom>
          <a:noFill/>
        </p:spPr>
        <p:txBody>
          <a:bodyPr wrap="none" rtlCol="0">
            <a:spAutoFit/>
          </a:bodyPr>
          <a:lstStyle/>
          <a:p>
            <a:r>
              <a:rPr lang="en-US" sz="2800" b="1" dirty="0">
                <a:solidFill>
                  <a:schemeClr val="accent6">
                    <a:lumMod val="75000"/>
                  </a:schemeClr>
                </a:solidFill>
              </a:rPr>
              <a:t>F1</a:t>
            </a:r>
          </a:p>
        </p:txBody>
      </p:sp>
      <p:sp>
        <p:nvSpPr>
          <p:cNvPr id="2" name="Slide Number Placeholder 1">
            <a:extLst>
              <a:ext uri="{FF2B5EF4-FFF2-40B4-BE49-F238E27FC236}">
                <a16:creationId xmlns:a16="http://schemas.microsoft.com/office/drawing/2014/main" id="{F816AAF5-F18D-4199-9DBB-ADF927AE5A08}"/>
              </a:ext>
            </a:extLst>
          </p:cNvPr>
          <p:cNvSpPr>
            <a:spLocks noGrp="1"/>
          </p:cNvSpPr>
          <p:nvPr>
            <p:ph type="sldNum" sz="quarter" idx="12"/>
          </p:nvPr>
        </p:nvSpPr>
        <p:spPr>
          <a:xfrm>
            <a:off x="8610600" y="6356350"/>
            <a:ext cx="2743200" cy="365125"/>
          </a:xfrm>
        </p:spPr>
        <p:txBody>
          <a:bodyPr/>
          <a:lstStyle/>
          <a:p>
            <a:fld id="{F0EF8A02-477D-4CB2-9BEA-F0824BCBC14C}" type="slidenum">
              <a:rPr lang="en-US" smtClean="0"/>
              <a:t>17</a:t>
            </a:fld>
            <a:endParaRPr lang="en-US"/>
          </a:p>
        </p:txBody>
      </p:sp>
    </p:spTree>
    <p:extLst>
      <p:ext uri="{BB962C8B-B14F-4D97-AF65-F5344CB8AC3E}">
        <p14:creationId xmlns:p14="http://schemas.microsoft.com/office/powerpoint/2010/main" val="34445366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1C680A-AA04-42D2-8A6E-70967990D416}"/>
              </a:ext>
            </a:extLst>
          </p:cNvPr>
          <p:cNvSpPr/>
          <p:nvPr/>
        </p:nvSpPr>
        <p:spPr>
          <a:xfrm>
            <a:off x="1120571" y="1503499"/>
            <a:ext cx="9950857" cy="363043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0CB206A8-AE0B-4848-9E27-163F5A14090A}"/>
              </a:ext>
            </a:extLst>
          </p:cNvPr>
          <p:cNvCxnSpPr>
            <a:cxnSpLocks/>
          </p:cNvCxnSpPr>
          <p:nvPr/>
        </p:nvCxnSpPr>
        <p:spPr>
          <a:xfrm>
            <a:off x="713166" y="2580857"/>
            <a:ext cx="1190057" cy="11461"/>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D72F728-30F6-45F4-A7C0-E5908D4EC763}"/>
              </a:ext>
            </a:extLst>
          </p:cNvPr>
          <p:cNvCxnSpPr>
            <a:cxnSpLocks/>
          </p:cNvCxnSpPr>
          <p:nvPr/>
        </p:nvCxnSpPr>
        <p:spPr>
          <a:xfrm>
            <a:off x="713166" y="327646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AC6252-3650-41F0-929C-A973AB90D888}"/>
              </a:ext>
            </a:extLst>
          </p:cNvPr>
          <p:cNvCxnSpPr>
            <a:cxnSpLocks/>
          </p:cNvCxnSpPr>
          <p:nvPr/>
        </p:nvCxnSpPr>
        <p:spPr>
          <a:xfrm>
            <a:off x="713166" y="4064116"/>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B37490C-E8E8-4D08-BEC1-6FE6D56808A9}"/>
              </a:ext>
            </a:extLst>
          </p:cNvPr>
          <p:cNvSpPr txBox="1"/>
          <p:nvPr/>
        </p:nvSpPr>
        <p:spPr>
          <a:xfrm rot="16200000">
            <a:off x="-294455" y="3141594"/>
            <a:ext cx="1559594" cy="369332"/>
          </a:xfrm>
          <a:prstGeom prst="rect">
            <a:avLst/>
          </a:prstGeom>
          <a:noFill/>
        </p:spPr>
        <p:txBody>
          <a:bodyPr wrap="none" rtlCol="0">
            <a:spAutoFit/>
          </a:bodyPr>
          <a:lstStyle/>
          <a:p>
            <a:r>
              <a:rPr lang="en-US" dirty="0"/>
              <a:t>Primary Inputs</a:t>
            </a:r>
          </a:p>
        </p:txBody>
      </p:sp>
      <p:cxnSp>
        <p:nvCxnSpPr>
          <p:cNvPr id="120" name="Straight Connector 119">
            <a:extLst>
              <a:ext uri="{FF2B5EF4-FFF2-40B4-BE49-F238E27FC236}">
                <a16:creationId xmlns:a16="http://schemas.microsoft.com/office/drawing/2014/main" id="{1D89C43B-4253-46DB-97BB-3CCEA9E88593}"/>
              </a:ext>
            </a:extLst>
          </p:cNvPr>
          <p:cNvCxnSpPr>
            <a:cxnSpLocks/>
          </p:cNvCxnSpPr>
          <p:nvPr/>
        </p:nvCxnSpPr>
        <p:spPr>
          <a:xfrm>
            <a:off x="10550538" y="2586485"/>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94FCD43-0A73-4EB4-AABB-B108EEE48C6D}"/>
              </a:ext>
            </a:extLst>
          </p:cNvPr>
          <p:cNvCxnSpPr>
            <a:cxnSpLocks/>
          </p:cNvCxnSpPr>
          <p:nvPr/>
        </p:nvCxnSpPr>
        <p:spPr>
          <a:xfrm>
            <a:off x="10550538" y="3282092"/>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901E46-FE68-4C0D-AF1A-798C3804E94E}"/>
              </a:ext>
            </a:extLst>
          </p:cNvPr>
          <p:cNvCxnSpPr>
            <a:cxnSpLocks/>
          </p:cNvCxnSpPr>
          <p:nvPr/>
        </p:nvCxnSpPr>
        <p:spPr>
          <a:xfrm>
            <a:off x="10550538" y="406974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FC1D4271-5FE6-443E-BF81-A7A447A49009}"/>
              </a:ext>
            </a:extLst>
          </p:cNvPr>
          <p:cNvSpPr txBox="1"/>
          <p:nvPr/>
        </p:nvSpPr>
        <p:spPr>
          <a:xfrm rot="16200000">
            <a:off x="10714164" y="3202092"/>
            <a:ext cx="1731115" cy="369332"/>
          </a:xfrm>
          <a:prstGeom prst="rect">
            <a:avLst/>
          </a:prstGeom>
          <a:noFill/>
        </p:spPr>
        <p:txBody>
          <a:bodyPr wrap="none" rtlCol="0">
            <a:spAutoFit/>
          </a:bodyPr>
          <a:lstStyle/>
          <a:p>
            <a:r>
              <a:rPr lang="en-US" dirty="0"/>
              <a:t>Primary Outputs</a:t>
            </a:r>
          </a:p>
        </p:txBody>
      </p:sp>
      <p:cxnSp>
        <p:nvCxnSpPr>
          <p:cNvPr id="184" name="Straight Connector 183">
            <a:extLst>
              <a:ext uri="{FF2B5EF4-FFF2-40B4-BE49-F238E27FC236}">
                <a16:creationId xmlns:a16="http://schemas.microsoft.com/office/drawing/2014/main" id="{83DB9FDB-60C8-4AC9-B04B-7EC1091445DE}"/>
              </a:ext>
            </a:extLst>
          </p:cNvPr>
          <p:cNvCxnSpPr>
            <a:cxnSpLocks/>
          </p:cNvCxnSpPr>
          <p:nvPr/>
        </p:nvCxnSpPr>
        <p:spPr>
          <a:xfrm>
            <a:off x="2416744" y="2652567"/>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05" name="TextBox 204">
            <a:extLst>
              <a:ext uri="{FF2B5EF4-FFF2-40B4-BE49-F238E27FC236}">
                <a16:creationId xmlns:a16="http://schemas.microsoft.com/office/drawing/2014/main" id="{B9BF8BF9-E722-49E4-BBC9-200A0F73CB74}"/>
              </a:ext>
            </a:extLst>
          </p:cNvPr>
          <p:cNvSpPr txBox="1"/>
          <p:nvPr/>
        </p:nvSpPr>
        <p:spPr>
          <a:xfrm>
            <a:off x="143588" y="1603872"/>
            <a:ext cx="920445" cy="369332"/>
          </a:xfrm>
          <a:prstGeom prst="rect">
            <a:avLst/>
          </a:prstGeom>
          <a:noFill/>
        </p:spPr>
        <p:txBody>
          <a:bodyPr wrap="none" rtlCol="0">
            <a:spAutoFit/>
          </a:bodyPr>
          <a:lstStyle/>
          <a:p>
            <a:r>
              <a:rPr lang="en-US" b="1" dirty="0">
                <a:solidFill>
                  <a:schemeClr val="accent6">
                    <a:lumMod val="75000"/>
                  </a:schemeClr>
                </a:solidFill>
              </a:rPr>
              <a:t>SCANIN</a:t>
            </a:r>
          </a:p>
        </p:txBody>
      </p:sp>
      <p:sp>
        <p:nvSpPr>
          <p:cNvPr id="207" name="TextBox 206">
            <a:extLst>
              <a:ext uri="{FF2B5EF4-FFF2-40B4-BE49-F238E27FC236}">
                <a16:creationId xmlns:a16="http://schemas.microsoft.com/office/drawing/2014/main" id="{1DD2D66E-7556-40C1-AE4C-A4BA543DA0A6}"/>
              </a:ext>
            </a:extLst>
          </p:cNvPr>
          <p:cNvSpPr txBox="1"/>
          <p:nvPr/>
        </p:nvSpPr>
        <p:spPr>
          <a:xfrm>
            <a:off x="609561" y="1937947"/>
            <a:ext cx="415242" cy="369332"/>
          </a:xfrm>
          <a:prstGeom prst="rect">
            <a:avLst/>
          </a:prstGeom>
          <a:noFill/>
        </p:spPr>
        <p:txBody>
          <a:bodyPr wrap="none" rtlCol="0">
            <a:spAutoFit/>
          </a:bodyPr>
          <a:lstStyle/>
          <a:p>
            <a:r>
              <a:rPr lang="en-US" b="1" dirty="0">
                <a:solidFill>
                  <a:schemeClr val="accent4">
                    <a:lumMod val="75000"/>
                  </a:schemeClr>
                </a:solidFill>
              </a:rPr>
              <a:t>TC</a:t>
            </a:r>
          </a:p>
        </p:txBody>
      </p:sp>
      <p:cxnSp>
        <p:nvCxnSpPr>
          <p:cNvPr id="209" name="Connector: Elbow 208">
            <a:extLst>
              <a:ext uri="{FF2B5EF4-FFF2-40B4-BE49-F238E27FC236}">
                <a16:creationId xmlns:a16="http://schemas.microsoft.com/office/drawing/2014/main" id="{8BB07187-0A02-4619-B3E7-F10159B2F5D9}"/>
              </a:ext>
            </a:extLst>
          </p:cNvPr>
          <p:cNvCxnSpPr>
            <a:cxnSpLocks/>
            <a:stCxn id="207" idx="3"/>
          </p:cNvCxnSpPr>
          <p:nvPr/>
        </p:nvCxnSpPr>
        <p:spPr>
          <a:xfrm>
            <a:off x="1024803" y="2122613"/>
            <a:ext cx="2158638" cy="618907"/>
          </a:xfrm>
          <a:prstGeom prst="bentConnector4">
            <a:avLst>
              <a:gd name="adj1" fmla="val 81875"/>
              <a:gd name="adj2" fmla="val 13693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0BBBC5C4-F2A1-478A-8557-5110C68749B3}"/>
              </a:ext>
            </a:extLst>
          </p:cNvPr>
          <p:cNvCxnSpPr>
            <a:cxnSpLocks/>
          </p:cNvCxnSpPr>
          <p:nvPr/>
        </p:nvCxnSpPr>
        <p:spPr>
          <a:xfrm>
            <a:off x="3693509" y="2521200"/>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2" name="Connector: Elbow 221">
            <a:extLst>
              <a:ext uri="{FF2B5EF4-FFF2-40B4-BE49-F238E27FC236}">
                <a16:creationId xmlns:a16="http://schemas.microsoft.com/office/drawing/2014/main" id="{5236E008-A07D-44CA-9A15-1F511A87FE7D}"/>
              </a:ext>
            </a:extLst>
          </p:cNvPr>
          <p:cNvCxnSpPr>
            <a:cxnSpLocks/>
            <a:stCxn id="205" idx="3"/>
          </p:cNvCxnSpPr>
          <p:nvPr/>
        </p:nvCxnSpPr>
        <p:spPr>
          <a:xfrm>
            <a:off x="1064033" y="1788538"/>
            <a:ext cx="1995048" cy="628694"/>
          </a:xfrm>
          <a:prstGeom prst="bentConnector3">
            <a:avLst>
              <a:gd name="adj1" fmla="val 9265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F7404F34-A82C-4288-8925-C8B3A27BD869}"/>
              </a:ext>
            </a:extLst>
          </p:cNvPr>
          <p:cNvCxnSpPr>
            <a:cxnSpLocks/>
          </p:cNvCxnSpPr>
          <p:nvPr/>
        </p:nvCxnSpPr>
        <p:spPr>
          <a:xfrm>
            <a:off x="2427721" y="3542865"/>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15B81995-AA3C-4C3C-8F78-DF08AC76B081}"/>
              </a:ext>
            </a:extLst>
          </p:cNvPr>
          <p:cNvCxnSpPr>
            <a:cxnSpLocks/>
          </p:cNvCxnSpPr>
          <p:nvPr/>
        </p:nvCxnSpPr>
        <p:spPr>
          <a:xfrm>
            <a:off x="3704486" y="341149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54" name="TextBox 253">
            <a:extLst>
              <a:ext uri="{FF2B5EF4-FFF2-40B4-BE49-F238E27FC236}">
                <a16:creationId xmlns:a16="http://schemas.microsoft.com/office/drawing/2014/main" id="{4F80B139-53D9-403D-B19B-9148BAAAAC94}"/>
              </a:ext>
            </a:extLst>
          </p:cNvPr>
          <p:cNvSpPr txBox="1"/>
          <p:nvPr/>
        </p:nvSpPr>
        <p:spPr>
          <a:xfrm>
            <a:off x="11154692" y="4704909"/>
            <a:ext cx="942566" cy="276999"/>
          </a:xfrm>
          <a:prstGeom prst="rect">
            <a:avLst/>
          </a:prstGeom>
          <a:noFill/>
        </p:spPr>
        <p:txBody>
          <a:bodyPr wrap="none" lIns="0" tIns="0" rIns="0" bIns="0" rtlCol="0">
            <a:spAutoFit/>
          </a:bodyPr>
          <a:lstStyle/>
          <a:p>
            <a:r>
              <a:rPr lang="en-US" b="1" dirty="0">
                <a:solidFill>
                  <a:schemeClr val="accent6">
                    <a:lumMod val="75000"/>
                  </a:schemeClr>
                </a:solidFill>
              </a:rPr>
              <a:t>SCANOUT</a:t>
            </a:r>
          </a:p>
        </p:txBody>
      </p:sp>
      <p:grpSp>
        <p:nvGrpSpPr>
          <p:cNvPr id="257" name="Group 256">
            <a:extLst>
              <a:ext uri="{FF2B5EF4-FFF2-40B4-BE49-F238E27FC236}">
                <a16:creationId xmlns:a16="http://schemas.microsoft.com/office/drawing/2014/main" id="{B24444E6-6097-454A-9CAD-30C078DFAE6C}"/>
              </a:ext>
            </a:extLst>
          </p:cNvPr>
          <p:cNvGrpSpPr/>
          <p:nvPr/>
        </p:nvGrpSpPr>
        <p:grpSpPr>
          <a:xfrm>
            <a:off x="3064155" y="2528166"/>
            <a:ext cx="789262" cy="886488"/>
            <a:chOff x="3080547" y="3206557"/>
            <a:chExt cx="789262" cy="886488"/>
          </a:xfrm>
        </p:grpSpPr>
        <p:cxnSp>
          <p:nvCxnSpPr>
            <p:cNvPr id="244" name="Connector: Elbow 243">
              <a:extLst>
                <a:ext uri="{FF2B5EF4-FFF2-40B4-BE49-F238E27FC236}">
                  <a16:creationId xmlns:a16="http://schemas.microsoft.com/office/drawing/2014/main" id="{BDC61040-7930-444E-911D-D6B00C17E2E3}"/>
                </a:ext>
              </a:extLst>
            </p:cNvPr>
            <p:cNvCxnSpPr>
              <a:cxnSpLocks/>
              <a:stCxn id="255" idx="1"/>
            </p:cNvCxnSpPr>
            <p:nvPr/>
          </p:nvCxnSpPr>
          <p:spPr>
            <a:xfrm rot="10800000" flipH="1">
              <a:off x="3080547" y="3206557"/>
              <a:ext cx="789262" cy="803860"/>
            </a:xfrm>
            <a:prstGeom prst="bentConnector5">
              <a:avLst>
                <a:gd name="adj1" fmla="val -17493"/>
                <a:gd name="adj2" fmla="val 30927"/>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55" name="Rectangle 254">
              <a:extLst>
                <a:ext uri="{FF2B5EF4-FFF2-40B4-BE49-F238E27FC236}">
                  <a16:creationId xmlns:a16="http://schemas.microsoft.com/office/drawing/2014/main" id="{F219CE9E-20BB-4DD3-8CD1-613C67BDA41F}"/>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61" name="Connector: Elbow 260">
            <a:extLst>
              <a:ext uri="{FF2B5EF4-FFF2-40B4-BE49-F238E27FC236}">
                <a16:creationId xmlns:a16="http://schemas.microsoft.com/office/drawing/2014/main" id="{BCABB0C1-8E2E-4DEF-934F-3196BC75063D}"/>
              </a:ext>
            </a:extLst>
          </p:cNvPr>
          <p:cNvCxnSpPr>
            <a:cxnSpLocks/>
            <a:stCxn id="207" idx="3"/>
          </p:cNvCxnSpPr>
          <p:nvPr/>
        </p:nvCxnSpPr>
        <p:spPr>
          <a:xfrm>
            <a:off x="1024803" y="2122613"/>
            <a:ext cx="2169615" cy="1509205"/>
          </a:xfrm>
          <a:prstGeom prst="bentConnector4">
            <a:avLst>
              <a:gd name="adj1" fmla="val 81714"/>
              <a:gd name="adj2" fmla="val 11034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55D843F7-97C2-4C99-A218-7E5D36161036}"/>
              </a:ext>
            </a:extLst>
          </p:cNvPr>
          <p:cNvCxnSpPr>
            <a:cxnSpLocks/>
          </p:cNvCxnSpPr>
          <p:nvPr/>
        </p:nvCxnSpPr>
        <p:spPr>
          <a:xfrm>
            <a:off x="2372083" y="4447183"/>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0D797760-68D7-4E19-8851-7E8BE1F95D0F}"/>
              </a:ext>
            </a:extLst>
          </p:cNvPr>
          <p:cNvCxnSpPr>
            <a:cxnSpLocks/>
          </p:cNvCxnSpPr>
          <p:nvPr/>
        </p:nvCxnSpPr>
        <p:spPr>
          <a:xfrm>
            <a:off x="3648848" y="4315816"/>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287" name="Group 286">
            <a:extLst>
              <a:ext uri="{FF2B5EF4-FFF2-40B4-BE49-F238E27FC236}">
                <a16:creationId xmlns:a16="http://schemas.microsoft.com/office/drawing/2014/main" id="{8C0E30C9-71AC-4108-B92C-210106519EF5}"/>
              </a:ext>
            </a:extLst>
          </p:cNvPr>
          <p:cNvGrpSpPr/>
          <p:nvPr/>
        </p:nvGrpSpPr>
        <p:grpSpPr>
          <a:xfrm>
            <a:off x="3008517" y="3432484"/>
            <a:ext cx="789262" cy="886488"/>
            <a:chOff x="3080547" y="3206557"/>
            <a:chExt cx="789262" cy="886488"/>
          </a:xfrm>
        </p:grpSpPr>
        <p:cxnSp>
          <p:nvCxnSpPr>
            <p:cNvPr id="288" name="Connector: Elbow 287">
              <a:extLst>
                <a:ext uri="{FF2B5EF4-FFF2-40B4-BE49-F238E27FC236}">
                  <a16:creationId xmlns:a16="http://schemas.microsoft.com/office/drawing/2014/main" id="{D12C0878-930D-42ED-80C7-D89397737C35}"/>
                </a:ext>
              </a:extLst>
            </p:cNvPr>
            <p:cNvCxnSpPr>
              <a:cxnSpLocks/>
              <a:stCxn id="289" idx="1"/>
            </p:cNvCxnSpPr>
            <p:nvPr/>
          </p:nvCxnSpPr>
          <p:spPr>
            <a:xfrm rot="10800000" flipH="1">
              <a:off x="3080547" y="3206557"/>
              <a:ext cx="789262" cy="803860"/>
            </a:xfrm>
            <a:prstGeom prst="bentConnector5">
              <a:avLst>
                <a:gd name="adj1" fmla="val -17493"/>
                <a:gd name="adj2" fmla="val 35618"/>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89" name="Rectangle 288">
              <a:extLst>
                <a:ext uri="{FF2B5EF4-FFF2-40B4-BE49-F238E27FC236}">
                  <a16:creationId xmlns:a16="http://schemas.microsoft.com/office/drawing/2014/main" id="{7A07AFF9-4A03-48AB-98B0-8BBB4A8F32DB}"/>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90" name="Connector: Elbow 289">
            <a:extLst>
              <a:ext uri="{FF2B5EF4-FFF2-40B4-BE49-F238E27FC236}">
                <a16:creationId xmlns:a16="http://schemas.microsoft.com/office/drawing/2014/main" id="{E120CE9A-98B1-4812-A3AA-1C778C725B5D}"/>
              </a:ext>
            </a:extLst>
          </p:cNvPr>
          <p:cNvCxnSpPr>
            <a:cxnSpLocks/>
            <a:stCxn id="207" idx="3"/>
          </p:cNvCxnSpPr>
          <p:nvPr/>
        </p:nvCxnSpPr>
        <p:spPr>
          <a:xfrm>
            <a:off x="1024803" y="2122613"/>
            <a:ext cx="2161112" cy="2413523"/>
          </a:xfrm>
          <a:prstGeom prst="bentConnector4">
            <a:avLst>
              <a:gd name="adj1" fmla="val 82538"/>
              <a:gd name="adj2" fmla="val 109472"/>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86D00891-4DD8-48C4-81D4-0762BC74791B}"/>
              </a:ext>
            </a:extLst>
          </p:cNvPr>
          <p:cNvCxnSpPr>
            <a:cxnSpLocks/>
          </p:cNvCxnSpPr>
          <p:nvPr/>
        </p:nvCxnSpPr>
        <p:spPr>
          <a:xfrm>
            <a:off x="6354607" y="247954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A6E6C32-BE82-4AA2-8611-0730CA9EDB4C}"/>
              </a:ext>
            </a:extLst>
          </p:cNvPr>
          <p:cNvCxnSpPr>
            <a:cxnSpLocks/>
          </p:cNvCxnSpPr>
          <p:nvPr/>
        </p:nvCxnSpPr>
        <p:spPr>
          <a:xfrm>
            <a:off x="6365584" y="336984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19" name="Group 318">
            <a:extLst>
              <a:ext uri="{FF2B5EF4-FFF2-40B4-BE49-F238E27FC236}">
                <a16:creationId xmlns:a16="http://schemas.microsoft.com/office/drawing/2014/main" id="{36F4F82E-3E01-437D-B1D2-1AC466C5B875}"/>
              </a:ext>
            </a:extLst>
          </p:cNvPr>
          <p:cNvGrpSpPr/>
          <p:nvPr/>
        </p:nvGrpSpPr>
        <p:grpSpPr>
          <a:xfrm>
            <a:off x="5726828" y="2282697"/>
            <a:ext cx="798663" cy="1094114"/>
            <a:chOff x="2791164" y="5669941"/>
            <a:chExt cx="798663" cy="1094114"/>
          </a:xfrm>
        </p:grpSpPr>
        <p:cxnSp>
          <p:nvCxnSpPr>
            <p:cNvPr id="320" name="Connector: Elbow 319">
              <a:extLst>
                <a:ext uri="{FF2B5EF4-FFF2-40B4-BE49-F238E27FC236}">
                  <a16:creationId xmlns:a16="http://schemas.microsoft.com/office/drawing/2014/main" id="{B7D7AD7A-86B9-4076-9E77-1C26B843F736}"/>
                </a:ext>
              </a:extLst>
            </p:cNvPr>
            <p:cNvCxnSpPr>
              <a:cxnSpLocks/>
              <a:stCxn id="321" idx="1"/>
            </p:cNvCxnSpPr>
            <p:nvPr/>
          </p:nvCxnSpPr>
          <p:spPr>
            <a:xfrm rot="10800000" flipH="1" flipV="1">
              <a:off x="2791164" y="5752568"/>
              <a:ext cx="798663" cy="1011487"/>
            </a:xfrm>
            <a:prstGeom prst="bentConnector5">
              <a:avLst>
                <a:gd name="adj1" fmla="val -18421"/>
                <a:gd name="adj2" fmla="val 65273"/>
                <a:gd name="adj3" fmla="val 115020"/>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21" name="Rectangle 320">
              <a:extLst>
                <a:ext uri="{FF2B5EF4-FFF2-40B4-BE49-F238E27FC236}">
                  <a16:creationId xmlns:a16="http://schemas.microsoft.com/office/drawing/2014/main" id="{8752B5A8-BDF9-4BE7-9A4A-F41C814231E6}"/>
                </a:ext>
              </a:extLst>
            </p:cNvPr>
            <p:cNvSpPr/>
            <p:nvPr/>
          </p:nvSpPr>
          <p:spPr>
            <a:xfrm>
              <a:off x="2791165" y="566994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24" name="Straight Connector 323">
            <a:extLst>
              <a:ext uri="{FF2B5EF4-FFF2-40B4-BE49-F238E27FC236}">
                <a16:creationId xmlns:a16="http://schemas.microsoft.com/office/drawing/2014/main" id="{99B7DAD7-6456-45F2-897C-1ACD9DF85F57}"/>
              </a:ext>
            </a:extLst>
          </p:cNvPr>
          <p:cNvCxnSpPr>
            <a:cxnSpLocks/>
          </p:cNvCxnSpPr>
          <p:nvPr/>
        </p:nvCxnSpPr>
        <p:spPr>
          <a:xfrm>
            <a:off x="6309946" y="4274164"/>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30" name="Group 329">
            <a:extLst>
              <a:ext uri="{FF2B5EF4-FFF2-40B4-BE49-F238E27FC236}">
                <a16:creationId xmlns:a16="http://schemas.microsoft.com/office/drawing/2014/main" id="{04BBF137-DF46-44B6-BC8C-99266362F0DD}"/>
              </a:ext>
            </a:extLst>
          </p:cNvPr>
          <p:cNvGrpSpPr/>
          <p:nvPr/>
        </p:nvGrpSpPr>
        <p:grpSpPr>
          <a:xfrm>
            <a:off x="5722996" y="3152862"/>
            <a:ext cx="803420" cy="1128268"/>
            <a:chOff x="1109791" y="1365364"/>
            <a:chExt cx="803420" cy="1128268"/>
          </a:xfrm>
        </p:grpSpPr>
        <p:cxnSp>
          <p:nvCxnSpPr>
            <p:cNvPr id="331" name="Connector: Elbow 330">
              <a:extLst>
                <a:ext uri="{FF2B5EF4-FFF2-40B4-BE49-F238E27FC236}">
                  <a16:creationId xmlns:a16="http://schemas.microsoft.com/office/drawing/2014/main" id="{C3B69E9F-A405-4760-9E38-3198F35E4BE8}"/>
                </a:ext>
              </a:extLst>
            </p:cNvPr>
            <p:cNvCxnSpPr>
              <a:cxnSpLocks/>
              <a:stCxn id="332" idx="1"/>
            </p:cNvCxnSpPr>
            <p:nvPr/>
          </p:nvCxnSpPr>
          <p:spPr>
            <a:xfrm rot="10800000" flipH="1" flipV="1">
              <a:off x="1109791" y="1447992"/>
              <a:ext cx="803420" cy="1045640"/>
            </a:xfrm>
            <a:prstGeom prst="bentConnector5">
              <a:avLst>
                <a:gd name="adj1" fmla="val -19066"/>
                <a:gd name="adj2" fmla="val 62820"/>
                <a:gd name="adj3" fmla="val 12258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2" name="Rectangle 331">
              <a:extLst>
                <a:ext uri="{FF2B5EF4-FFF2-40B4-BE49-F238E27FC236}">
                  <a16:creationId xmlns:a16="http://schemas.microsoft.com/office/drawing/2014/main" id="{B341BDC4-DDD8-4429-AED4-FF9B0675082D}"/>
                </a:ext>
              </a:extLst>
            </p:cNvPr>
            <p:cNvSpPr/>
            <p:nvPr/>
          </p:nvSpPr>
          <p:spPr>
            <a:xfrm>
              <a:off x="1109791" y="1365364"/>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6" name="Group 345">
            <a:extLst>
              <a:ext uri="{FF2B5EF4-FFF2-40B4-BE49-F238E27FC236}">
                <a16:creationId xmlns:a16="http://schemas.microsoft.com/office/drawing/2014/main" id="{E083D4EA-0533-4248-81EC-615FA54696CE}"/>
              </a:ext>
            </a:extLst>
          </p:cNvPr>
          <p:cNvGrpSpPr/>
          <p:nvPr/>
        </p:nvGrpSpPr>
        <p:grpSpPr>
          <a:xfrm>
            <a:off x="3855891" y="4106057"/>
            <a:ext cx="2020701" cy="884318"/>
            <a:chOff x="3872283" y="4784448"/>
            <a:chExt cx="2020701" cy="884318"/>
          </a:xfrm>
        </p:grpSpPr>
        <p:grpSp>
          <p:nvGrpSpPr>
            <p:cNvPr id="335" name="Group 334">
              <a:extLst>
                <a:ext uri="{FF2B5EF4-FFF2-40B4-BE49-F238E27FC236}">
                  <a16:creationId xmlns:a16="http://schemas.microsoft.com/office/drawing/2014/main" id="{74A847B0-BEAD-4692-8F31-34F1A8E44679}"/>
                </a:ext>
              </a:extLst>
            </p:cNvPr>
            <p:cNvGrpSpPr/>
            <p:nvPr/>
          </p:nvGrpSpPr>
          <p:grpSpPr>
            <a:xfrm>
              <a:off x="3872283" y="5001174"/>
              <a:ext cx="1070884" cy="667592"/>
              <a:chOff x="2272079" y="1452175"/>
              <a:chExt cx="1070884" cy="667592"/>
            </a:xfrm>
          </p:grpSpPr>
          <p:cxnSp>
            <p:nvCxnSpPr>
              <p:cNvPr id="336" name="Connector: Elbow 335">
                <a:extLst>
                  <a:ext uri="{FF2B5EF4-FFF2-40B4-BE49-F238E27FC236}">
                    <a16:creationId xmlns:a16="http://schemas.microsoft.com/office/drawing/2014/main" id="{FAE40B76-31C6-4B4D-90C6-46B95BDFBEE5}"/>
                  </a:ext>
                </a:extLst>
              </p:cNvPr>
              <p:cNvCxnSpPr>
                <a:cxnSpLocks/>
                <a:stCxn id="337" idx="1"/>
              </p:cNvCxnSpPr>
              <p:nvPr/>
            </p:nvCxnSpPr>
            <p:spPr>
              <a:xfrm rot="10800000">
                <a:off x="2272079" y="1452175"/>
                <a:ext cx="886126" cy="584965"/>
              </a:xfrm>
              <a:prstGeom prst="bentConnector3">
                <a:avLst>
                  <a:gd name="adj1" fmla="val 765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7" name="Rectangle 336">
                <a:extLst>
                  <a:ext uri="{FF2B5EF4-FFF2-40B4-BE49-F238E27FC236}">
                    <a16:creationId xmlns:a16="http://schemas.microsoft.com/office/drawing/2014/main" id="{216939F6-8433-4BAF-82D7-801BC5AF7D50}"/>
                  </a:ext>
                </a:extLst>
              </p:cNvPr>
              <p:cNvSpPr/>
              <p:nvPr/>
            </p:nvSpPr>
            <p:spPr>
              <a:xfrm>
                <a:off x="3158205" y="195451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1" name="Connector: Elbow 340">
              <a:extLst>
                <a:ext uri="{FF2B5EF4-FFF2-40B4-BE49-F238E27FC236}">
                  <a16:creationId xmlns:a16="http://schemas.microsoft.com/office/drawing/2014/main" id="{66B8E67D-E398-4C69-93AF-7EC27C4903E9}"/>
                </a:ext>
              </a:extLst>
            </p:cNvPr>
            <p:cNvCxnSpPr>
              <a:cxnSpLocks/>
              <a:stCxn id="337" idx="1"/>
              <a:endCxn id="344" idx="1"/>
            </p:cNvCxnSpPr>
            <p:nvPr/>
          </p:nvCxnSpPr>
          <p:spPr>
            <a:xfrm rot="10800000" flipH="1">
              <a:off x="4758408" y="4867076"/>
              <a:ext cx="949817" cy="719062"/>
            </a:xfrm>
            <a:prstGeom prst="bentConnector3">
              <a:avLst>
                <a:gd name="adj1" fmla="val 6743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44" name="Rectangle 343">
              <a:extLst>
                <a:ext uri="{FF2B5EF4-FFF2-40B4-BE49-F238E27FC236}">
                  <a16:creationId xmlns:a16="http://schemas.microsoft.com/office/drawing/2014/main" id="{25A8B3B8-45E9-4DBA-A805-E7D883745939}"/>
                </a:ext>
              </a:extLst>
            </p:cNvPr>
            <p:cNvSpPr/>
            <p:nvPr/>
          </p:nvSpPr>
          <p:spPr>
            <a:xfrm>
              <a:off x="5708226" y="478444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65" name="Straight Connector 364">
            <a:extLst>
              <a:ext uri="{FF2B5EF4-FFF2-40B4-BE49-F238E27FC236}">
                <a16:creationId xmlns:a16="http://schemas.microsoft.com/office/drawing/2014/main" id="{3F39781E-EADC-4A35-AB4F-25DDA5514049}"/>
              </a:ext>
            </a:extLst>
          </p:cNvPr>
          <p:cNvCxnSpPr>
            <a:cxnSpLocks/>
          </p:cNvCxnSpPr>
          <p:nvPr/>
        </p:nvCxnSpPr>
        <p:spPr>
          <a:xfrm>
            <a:off x="5204721" y="259231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1228617F-AF73-4308-B58E-AC159462E025}"/>
              </a:ext>
            </a:extLst>
          </p:cNvPr>
          <p:cNvCxnSpPr>
            <a:cxnSpLocks/>
          </p:cNvCxnSpPr>
          <p:nvPr/>
        </p:nvCxnSpPr>
        <p:spPr>
          <a:xfrm>
            <a:off x="5210661" y="3521362"/>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669F12C-0DA1-47BA-BE95-E03648C480B7}"/>
              </a:ext>
            </a:extLst>
          </p:cNvPr>
          <p:cNvCxnSpPr>
            <a:cxnSpLocks/>
          </p:cNvCxnSpPr>
          <p:nvPr/>
        </p:nvCxnSpPr>
        <p:spPr>
          <a:xfrm>
            <a:off x="5057614" y="435966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8" name="Connector: Elbow 367">
            <a:extLst>
              <a:ext uri="{FF2B5EF4-FFF2-40B4-BE49-F238E27FC236}">
                <a16:creationId xmlns:a16="http://schemas.microsoft.com/office/drawing/2014/main" id="{412CBCDF-A3AA-4F98-95D0-4380630E063D}"/>
              </a:ext>
            </a:extLst>
          </p:cNvPr>
          <p:cNvCxnSpPr>
            <a:cxnSpLocks/>
            <a:stCxn id="207" idx="3"/>
          </p:cNvCxnSpPr>
          <p:nvPr/>
        </p:nvCxnSpPr>
        <p:spPr>
          <a:xfrm>
            <a:off x="1024803" y="2122613"/>
            <a:ext cx="4819736" cy="577255"/>
          </a:xfrm>
          <a:prstGeom prst="bentConnector4">
            <a:avLst>
              <a:gd name="adj1" fmla="val 93203"/>
              <a:gd name="adj2" fmla="val 13960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2" name="Connector: Elbow 371">
            <a:extLst>
              <a:ext uri="{FF2B5EF4-FFF2-40B4-BE49-F238E27FC236}">
                <a16:creationId xmlns:a16="http://schemas.microsoft.com/office/drawing/2014/main" id="{CFD57CC2-D50D-4881-959D-8FEA535DEAF9}"/>
              </a:ext>
            </a:extLst>
          </p:cNvPr>
          <p:cNvCxnSpPr>
            <a:cxnSpLocks/>
            <a:stCxn id="207" idx="3"/>
          </p:cNvCxnSpPr>
          <p:nvPr/>
        </p:nvCxnSpPr>
        <p:spPr>
          <a:xfrm>
            <a:off x="1024803" y="2122613"/>
            <a:ext cx="4830713" cy="1467553"/>
          </a:xfrm>
          <a:prstGeom prst="bentConnector4">
            <a:avLst>
              <a:gd name="adj1" fmla="val 92918"/>
              <a:gd name="adj2" fmla="val 11172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8" name="Connector: Elbow 377">
            <a:extLst>
              <a:ext uri="{FF2B5EF4-FFF2-40B4-BE49-F238E27FC236}">
                <a16:creationId xmlns:a16="http://schemas.microsoft.com/office/drawing/2014/main" id="{E104F183-BDA4-412D-94C9-DDFDA9E718A6}"/>
              </a:ext>
            </a:extLst>
          </p:cNvPr>
          <p:cNvCxnSpPr>
            <a:cxnSpLocks/>
            <a:stCxn id="207" idx="3"/>
          </p:cNvCxnSpPr>
          <p:nvPr/>
        </p:nvCxnSpPr>
        <p:spPr>
          <a:xfrm>
            <a:off x="1024803" y="2122613"/>
            <a:ext cx="4831637" cy="2371871"/>
          </a:xfrm>
          <a:prstGeom prst="bentConnector4">
            <a:avLst>
              <a:gd name="adj1" fmla="val 92844"/>
              <a:gd name="adj2" fmla="val 10963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83" name="Cloud 182">
            <a:extLst>
              <a:ext uri="{FF2B5EF4-FFF2-40B4-BE49-F238E27FC236}">
                <a16:creationId xmlns:a16="http://schemas.microsoft.com/office/drawing/2014/main" id="{8F64C1B6-D13B-4BE9-8DB5-216ECE7DB590}"/>
              </a:ext>
            </a:extLst>
          </p:cNvPr>
          <p:cNvSpPr/>
          <p:nvPr/>
        </p:nvSpPr>
        <p:spPr>
          <a:xfrm>
            <a:off x="4172462" y="2164121"/>
            <a:ext cx="1250237" cy="25407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202" name="Cloud 201">
            <a:extLst>
              <a:ext uri="{FF2B5EF4-FFF2-40B4-BE49-F238E27FC236}">
                <a16:creationId xmlns:a16="http://schemas.microsoft.com/office/drawing/2014/main" id="{4EE83256-218A-41D9-BD00-F46C4E79D28C}"/>
              </a:ext>
            </a:extLst>
          </p:cNvPr>
          <p:cNvSpPr/>
          <p:nvPr/>
        </p:nvSpPr>
        <p:spPr>
          <a:xfrm>
            <a:off x="1393209" y="2262564"/>
            <a:ext cx="1323868" cy="24967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387" name="Straight Connector 386">
            <a:extLst>
              <a:ext uri="{FF2B5EF4-FFF2-40B4-BE49-F238E27FC236}">
                <a16:creationId xmlns:a16="http://schemas.microsoft.com/office/drawing/2014/main" id="{3944D5BD-4E50-452E-9E04-8F07D284AD11}"/>
              </a:ext>
            </a:extLst>
          </p:cNvPr>
          <p:cNvCxnSpPr>
            <a:cxnSpLocks/>
          </p:cNvCxnSpPr>
          <p:nvPr/>
        </p:nvCxnSpPr>
        <p:spPr>
          <a:xfrm>
            <a:off x="9059968" y="2350387"/>
            <a:ext cx="972613"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49E6918D-0079-4CD0-A6FD-41894E6C3B29}"/>
              </a:ext>
            </a:extLst>
          </p:cNvPr>
          <p:cNvCxnSpPr>
            <a:cxnSpLocks/>
          </p:cNvCxnSpPr>
          <p:nvPr/>
        </p:nvCxnSpPr>
        <p:spPr>
          <a:xfrm>
            <a:off x="9070945" y="324068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03" name="Rectangle 402">
            <a:extLst>
              <a:ext uri="{FF2B5EF4-FFF2-40B4-BE49-F238E27FC236}">
                <a16:creationId xmlns:a16="http://schemas.microsoft.com/office/drawing/2014/main" id="{6E948AF6-898B-4111-9910-2C1A9A1E1202}"/>
              </a:ext>
            </a:extLst>
          </p:cNvPr>
          <p:cNvSpPr/>
          <p:nvPr/>
        </p:nvSpPr>
        <p:spPr>
          <a:xfrm>
            <a:off x="8421733" y="2144507"/>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6" name="Straight Connector 405">
            <a:extLst>
              <a:ext uri="{FF2B5EF4-FFF2-40B4-BE49-F238E27FC236}">
                <a16:creationId xmlns:a16="http://schemas.microsoft.com/office/drawing/2014/main" id="{4E59F14A-CC4F-495A-9C8D-11D5C84E77FD}"/>
              </a:ext>
            </a:extLst>
          </p:cNvPr>
          <p:cNvCxnSpPr>
            <a:cxnSpLocks/>
          </p:cNvCxnSpPr>
          <p:nvPr/>
        </p:nvCxnSpPr>
        <p:spPr>
          <a:xfrm>
            <a:off x="9015307" y="4145003"/>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12" name="Group 411">
            <a:extLst>
              <a:ext uri="{FF2B5EF4-FFF2-40B4-BE49-F238E27FC236}">
                <a16:creationId xmlns:a16="http://schemas.microsoft.com/office/drawing/2014/main" id="{81648389-B33F-4263-B03A-4FAAACBDEA68}"/>
              </a:ext>
            </a:extLst>
          </p:cNvPr>
          <p:cNvGrpSpPr/>
          <p:nvPr/>
        </p:nvGrpSpPr>
        <p:grpSpPr>
          <a:xfrm>
            <a:off x="8421732" y="2357354"/>
            <a:ext cx="798143" cy="896120"/>
            <a:chOff x="338319" y="2962158"/>
            <a:chExt cx="798143" cy="896120"/>
          </a:xfrm>
        </p:grpSpPr>
        <p:cxnSp>
          <p:nvCxnSpPr>
            <p:cNvPr id="413" name="Connector: Elbow 412">
              <a:extLst>
                <a:ext uri="{FF2B5EF4-FFF2-40B4-BE49-F238E27FC236}">
                  <a16:creationId xmlns:a16="http://schemas.microsoft.com/office/drawing/2014/main" id="{40D2351F-03ED-4921-8D39-F8137B575875}"/>
                </a:ext>
              </a:extLst>
            </p:cNvPr>
            <p:cNvCxnSpPr>
              <a:cxnSpLocks/>
              <a:stCxn id="414" idx="1"/>
            </p:cNvCxnSpPr>
            <p:nvPr/>
          </p:nvCxnSpPr>
          <p:spPr>
            <a:xfrm rot="10800000" flipH="1">
              <a:off x="338319" y="2962158"/>
              <a:ext cx="798143" cy="813493"/>
            </a:xfrm>
            <a:prstGeom prst="bentConnector5">
              <a:avLst>
                <a:gd name="adj1" fmla="val -21554"/>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14" name="Rectangle 413">
              <a:extLst>
                <a:ext uri="{FF2B5EF4-FFF2-40B4-BE49-F238E27FC236}">
                  <a16:creationId xmlns:a16="http://schemas.microsoft.com/office/drawing/2014/main" id="{5308276E-4359-4617-8154-DDDA7EC9809A}"/>
                </a:ext>
              </a:extLst>
            </p:cNvPr>
            <p:cNvSpPr/>
            <p:nvPr/>
          </p:nvSpPr>
          <p:spPr>
            <a:xfrm>
              <a:off x="338320" y="3693022"/>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5" name="Straight Connector 414">
            <a:extLst>
              <a:ext uri="{FF2B5EF4-FFF2-40B4-BE49-F238E27FC236}">
                <a16:creationId xmlns:a16="http://schemas.microsoft.com/office/drawing/2014/main" id="{C6AAB6CC-E771-4010-99D2-88517CA12CD2}"/>
              </a:ext>
            </a:extLst>
          </p:cNvPr>
          <p:cNvCxnSpPr>
            <a:cxnSpLocks/>
          </p:cNvCxnSpPr>
          <p:nvPr/>
        </p:nvCxnSpPr>
        <p:spPr>
          <a:xfrm>
            <a:off x="7910082" y="2463157"/>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7E5A9A2-B04B-410A-BD31-9DF9E2F50BFD}"/>
              </a:ext>
            </a:extLst>
          </p:cNvPr>
          <p:cNvCxnSpPr>
            <a:cxnSpLocks/>
          </p:cNvCxnSpPr>
          <p:nvPr/>
        </p:nvCxnSpPr>
        <p:spPr>
          <a:xfrm>
            <a:off x="7916022" y="3392201"/>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649873E-B225-4EA4-A7E6-943F2B099A6B}"/>
              </a:ext>
            </a:extLst>
          </p:cNvPr>
          <p:cNvCxnSpPr>
            <a:cxnSpLocks/>
          </p:cNvCxnSpPr>
          <p:nvPr/>
        </p:nvCxnSpPr>
        <p:spPr>
          <a:xfrm>
            <a:off x="7762975" y="423050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20" name="Group 419">
            <a:extLst>
              <a:ext uri="{FF2B5EF4-FFF2-40B4-BE49-F238E27FC236}">
                <a16:creationId xmlns:a16="http://schemas.microsoft.com/office/drawing/2014/main" id="{8DDF185D-8C4B-4EE7-8BCA-ED589E7F6B3F}"/>
              </a:ext>
            </a:extLst>
          </p:cNvPr>
          <p:cNvGrpSpPr/>
          <p:nvPr/>
        </p:nvGrpSpPr>
        <p:grpSpPr>
          <a:xfrm>
            <a:off x="6514515" y="1781669"/>
            <a:ext cx="2101302" cy="704844"/>
            <a:chOff x="3863951" y="6010195"/>
            <a:chExt cx="2101302" cy="704844"/>
          </a:xfrm>
        </p:grpSpPr>
        <p:grpSp>
          <p:nvGrpSpPr>
            <p:cNvPr id="421" name="Group 420">
              <a:extLst>
                <a:ext uri="{FF2B5EF4-FFF2-40B4-BE49-F238E27FC236}">
                  <a16:creationId xmlns:a16="http://schemas.microsoft.com/office/drawing/2014/main" id="{4743B4FA-FC81-4DA7-AF0E-B0CDC1027252}"/>
                </a:ext>
              </a:extLst>
            </p:cNvPr>
            <p:cNvGrpSpPr/>
            <p:nvPr/>
          </p:nvGrpSpPr>
          <p:grpSpPr>
            <a:xfrm>
              <a:off x="3863951" y="6010195"/>
              <a:ext cx="1184846" cy="704844"/>
              <a:chOff x="2263747" y="2461196"/>
              <a:chExt cx="1184846" cy="704844"/>
            </a:xfrm>
          </p:grpSpPr>
          <p:cxnSp>
            <p:nvCxnSpPr>
              <p:cNvPr id="424" name="Connector: Elbow 423">
                <a:extLst>
                  <a:ext uri="{FF2B5EF4-FFF2-40B4-BE49-F238E27FC236}">
                    <a16:creationId xmlns:a16="http://schemas.microsoft.com/office/drawing/2014/main" id="{99A8098D-D07B-4F93-BF96-0F5F7C9A4B43}"/>
                  </a:ext>
                </a:extLst>
              </p:cNvPr>
              <p:cNvCxnSpPr>
                <a:cxnSpLocks/>
                <a:stCxn id="425" idx="1"/>
              </p:cNvCxnSpPr>
              <p:nvPr/>
            </p:nvCxnSpPr>
            <p:spPr>
              <a:xfrm rot="10800000" flipV="1">
                <a:off x="2263747" y="2543823"/>
                <a:ext cx="1000088" cy="622217"/>
              </a:xfrm>
              <a:prstGeom prst="bentConnector3">
                <a:avLst>
                  <a:gd name="adj1" fmla="val 771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5" name="Rectangle 424">
                <a:extLst>
                  <a:ext uri="{FF2B5EF4-FFF2-40B4-BE49-F238E27FC236}">
                    <a16:creationId xmlns:a16="http://schemas.microsoft.com/office/drawing/2014/main" id="{3A05144B-9F45-44C0-9EC0-264928444428}"/>
                  </a:ext>
                </a:extLst>
              </p:cNvPr>
              <p:cNvSpPr/>
              <p:nvPr/>
            </p:nvSpPr>
            <p:spPr>
              <a:xfrm>
                <a:off x="3263835" y="2461196"/>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22" name="Connector: Elbow 421">
              <a:extLst>
                <a:ext uri="{FF2B5EF4-FFF2-40B4-BE49-F238E27FC236}">
                  <a16:creationId xmlns:a16="http://schemas.microsoft.com/office/drawing/2014/main" id="{0B1CB481-EF78-4FC6-8957-E9956E0AA3EF}"/>
                </a:ext>
              </a:extLst>
            </p:cNvPr>
            <p:cNvCxnSpPr>
              <a:cxnSpLocks/>
              <a:stCxn id="425" idx="1"/>
              <a:endCxn id="423" idx="1"/>
            </p:cNvCxnSpPr>
            <p:nvPr/>
          </p:nvCxnSpPr>
          <p:spPr>
            <a:xfrm rot="10800000" flipH="1" flipV="1">
              <a:off x="4864039" y="6092822"/>
              <a:ext cx="916456" cy="349485"/>
            </a:xfrm>
            <a:prstGeom prst="bentConnector3">
              <a:avLst>
                <a:gd name="adj1" fmla="val 816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3" name="Rectangle 422">
              <a:extLst>
                <a:ext uri="{FF2B5EF4-FFF2-40B4-BE49-F238E27FC236}">
                  <a16:creationId xmlns:a16="http://schemas.microsoft.com/office/drawing/2014/main" id="{D1BE2F4F-9F73-462B-A533-143B386EDDFD}"/>
                </a:ext>
              </a:extLst>
            </p:cNvPr>
            <p:cNvSpPr/>
            <p:nvPr/>
          </p:nvSpPr>
          <p:spPr>
            <a:xfrm>
              <a:off x="5780495" y="6359680"/>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34" name="Connector: Elbow 433">
            <a:extLst>
              <a:ext uri="{FF2B5EF4-FFF2-40B4-BE49-F238E27FC236}">
                <a16:creationId xmlns:a16="http://schemas.microsoft.com/office/drawing/2014/main" id="{C5E2DE02-5CC1-432B-8E38-40109300172E}"/>
              </a:ext>
            </a:extLst>
          </p:cNvPr>
          <p:cNvCxnSpPr>
            <a:cxnSpLocks/>
          </p:cNvCxnSpPr>
          <p:nvPr/>
        </p:nvCxnSpPr>
        <p:spPr>
          <a:xfrm rot="10800000" flipH="1">
            <a:off x="8359453" y="3241690"/>
            <a:ext cx="798143" cy="813493"/>
          </a:xfrm>
          <a:prstGeom prst="bentConnector5">
            <a:avLst>
              <a:gd name="adj1" fmla="val -18011"/>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35" name="Connector: Elbow 434">
            <a:extLst>
              <a:ext uri="{FF2B5EF4-FFF2-40B4-BE49-F238E27FC236}">
                <a16:creationId xmlns:a16="http://schemas.microsoft.com/office/drawing/2014/main" id="{BEC9799C-D417-45C3-9ADA-E563ED1AA2C8}"/>
              </a:ext>
            </a:extLst>
          </p:cNvPr>
          <p:cNvCxnSpPr>
            <a:cxnSpLocks/>
            <a:stCxn id="254" idx="1"/>
          </p:cNvCxnSpPr>
          <p:nvPr/>
        </p:nvCxnSpPr>
        <p:spPr>
          <a:xfrm rot="10800000">
            <a:off x="9231778" y="4151969"/>
            <a:ext cx="1922915" cy="691440"/>
          </a:xfrm>
          <a:prstGeom prst="bentConnector3">
            <a:avLst>
              <a:gd name="adj1" fmla="val 872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44" name="Connector: Elbow 443">
            <a:extLst>
              <a:ext uri="{FF2B5EF4-FFF2-40B4-BE49-F238E27FC236}">
                <a16:creationId xmlns:a16="http://schemas.microsoft.com/office/drawing/2014/main" id="{5624A54A-29AB-4E95-8882-A73AFE712D2F}"/>
              </a:ext>
            </a:extLst>
          </p:cNvPr>
          <p:cNvCxnSpPr>
            <a:cxnSpLocks/>
            <a:stCxn id="207" idx="3"/>
          </p:cNvCxnSpPr>
          <p:nvPr/>
        </p:nvCxnSpPr>
        <p:spPr>
          <a:xfrm>
            <a:off x="1024803" y="2122613"/>
            <a:ext cx="7525097" cy="448094"/>
          </a:xfrm>
          <a:prstGeom prst="bentConnector4">
            <a:avLst>
              <a:gd name="adj1" fmla="val 94796"/>
              <a:gd name="adj2" fmla="val 15101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9" name="Connector: Elbow 448">
            <a:extLst>
              <a:ext uri="{FF2B5EF4-FFF2-40B4-BE49-F238E27FC236}">
                <a16:creationId xmlns:a16="http://schemas.microsoft.com/office/drawing/2014/main" id="{31930964-3681-4DB4-94BD-E2D3A8783D2A}"/>
              </a:ext>
            </a:extLst>
          </p:cNvPr>
          <p:cNvCxnSpPr>
            <a:cxnSpLocks/>
            <a:stCxn id="207" idx="3"/>
          </p:cNvCxnSpPr>
          <p:nvPr/>
        </p:nvCxnSpPr>
        <p:spPr>
          <a:xfrm>
            <a:off x="1024803" y="2122613"/>
            <a:ext cx="7536074" cy="1338392"/>
          </a:xfrm>
          <a:prstGeom prst="bentConnector4">
            <a:avLst>
              <a:gd name="adj1" fmla="val 94606"/>
              <a:gd name="adj2" fmla="val 11355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55" name="Connector: Elbow 454">
            <a:extLst>
              <a:ext uri="{FF2B5EF4-FFF2-40B4-BE49-F238E27FC236}">
                <a16:creationId xmlns:a16="http://schemas.microsoft.com/office/drawing/2014/main" id="{74C3D046-6562-4B0F-99B4-552EC35B3370}"/>
              </a:ext>
            </a:extLst>
          </p:cNvPr>
          <p:cNvCxnSpPr>
            <a:cxnSpLocks/>
            <a:stCxn id="207" idx="3"/>
          </p:cNvCxnSpPr>
          <p:nvPr/>
        </p:nvCxnSpPr>
        <p:spPr>
          <a:xfrm>
            <a:off x="1024803" y="2122613"/>
            <a:ext cx="7536998" cy="2242710"/>
          </a:xfrm>
          <a:prstGeom prst="bentConnector4">
            <a:avLst>
              <a:gd name="adj1" fmla="val 94600"/>
              <a:gd name="adj2" fmla="val 11019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07" name="Cloud 106">
            <a:extLst>
              <a:ext uri="{FF2B5EF4-FFF2-40B4-BE49-F238E27FC236}">
                <a16:creationId xmlns:a16="http://schemas.microsoft.com/office/drawing/2014/main" id="{EE3B0C07-CB16-4937-A2B9-5F091CAFDE12}"/>
              </a:ext>
            </a:extLst>
          </p:cNvPr>
          <p:cNvSpPr/>
          <p:nvPr/>
        </p:nvSpPr>
        <p:spPr>
          <a:xfrm>
            <a:off x="9531583" y="2213780"/>
            <a:ext cx="1323868" cy="245385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88" name="Cloud 87">
            <a:extLst>
              <a:ext uri="{FF2B5EF4-FFF2-40B4-BE49-F238E27FC236}">
                <a16:creationId xmlns:a16="http://schemas.microsoft.com/office/drawing/2014/main" id="{F7B8C737-3718-4FD7-9944-DF284FFA438A}"/>
              </a:ext>
            </a:extLst>
          </p:cNvPr>
          <p:cNvSpPr/>
          <p:nvPr/>
        </p:nvSpPr>
        <p:spPr>
          <a:xfrm>
            <a:off x="6764515" y="2244643"/>
            <a:ext cx="1323868" cy="24602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pic>
        <p:nvPicPr>
          <p:cNvPr id="150" name="Picture 149">
            <a:extLst>
              <a:ext uri="{FF2B5EF4-FFF2-40B4-BE49-F238E27FC236}">
                <a16:creationId xmlns:a16="http://schemas.microsoft.com/office/drawing/2014/main" id="{48D48768-4C49-4240-8CF8-A2441D65F132}"/>
              </a:ext>
            </a:extLst>
          </p:cNvPr>
          <p:cNvPicPr>
            <a:picLocks noChangeAspect="1"/>
          </p:cNvPicPr>
          <p:nvPr/>
        </p:nvPicPr>
        <p:blipFill>
          <a:blip r:embed="rId2"/>
          <a:stretch>
            <a:fillRect/>
          </a:stretch>
        </p:blipFill>
        <p:spPr>
          <a:xfrm>
            <a:off x="10027118" y="170873"/>
            <a:ext cx="2070140" cy="1269426"/>
          </a:xfrm>
          <a:prstGeom prst="rect">
            <a:avLst/>
          </a:prstGeom>
        </p:spPr>
      </p:pic>
      <p:cxnSp>
        <p:nvCxnSpPr>
          <p:cNvPr id="161" name="Straight Connector 74">
            <a:extLst>
              <a:ext uri="{FF2B5EF4-FFF2-40B4-BE49-F238E27FC236}">
                <a16:creationId xmlns:a16="http://schemas.microsoft.com/office/drawing/2014/main" id="{40CEAB0A-9CF0-4C1C-8F65-88DAFDCB4126}"/>
              </a:ext>
            </a:extLst>
          </p:cNvPr>
          <p:cNvCxnSpPr>
            <a:cxnSpLocks/>
          </p:cNvCxnSpPr>
          <p:nvPr/>
        </p:nvCxnSpPr>
        <p:spPr>
          <a:xfrm flipV="1">
            <a:off x="1020481" y="2916185"/>
            <a:ext cx="2581461" cy="208908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74">
            <a:extLst>
              <a:ext uri="{FF2B5EF4-FFF2-40B4-BE49-F238E27FC236}">
                <a16:creationId xmlns:a16="http://schemas.microsoft.com/office/drawing/2014/main" id="{244077AA-F9BA-4FC9-BBA9-42AE201DF784}"/>
              </a:ext>
            </a:extLst>
          </p:cNvPr>
          <p:cNvCxnSpPr>
            <a:cxnSpLocks/>
          </p:cNvCxnSpPr>
          <p:nvPr/>
        </p:nvCxnSpPr>
        <p:spPr>
          <a:xfrm flipV="1">
            <a:off x="1020481" y="2830830"/>
            <a:ext cx="5234487" cy="2174435"/>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74">
            <a:extLst>
              <a:ext uri="{FF2B5EF4-FFF2-40B4-BE49-F238E27FC236}">
                <a16:creationId xmlns:a16="http://schemas.microsoft.com/office/drawing/2014/main" id="{7645F628-C517-429E-8B72-36D7A6B2EC76}"/>
              </a:ext>
            </a:extLst>
          </p:cNvPr>
          <p:cNvCxnSpPr>
            <a:cxnSpLocks/>
          </p:cNvCxnSpPr>
          <p:nvPr/>
        </p:nvCxnSpPr>
        <p:spPr>
          <a:xfrm flipV="1">
            <a:off x="1020481" y="2689375"/>
            <a:ext cx="7939848" cy="231589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E2CEE95-8FD1-46A9-8D16-7942FDEDB871}"/>
              </a:ext>
            </a:extLst>
          </p:cNvPr>
          <p:cNvSpPr txBox="1"/>
          <p:nvPr/>
        </p:nvSpPr>
        <p:spPr>
          <a:xfrm>
            <a:off x="10859570" y="137534"/>
            <a:ext cx="682799" cy="461665"/>
          </a:xfrm>
          <a:prstGeom prst="rect">
            <a:avLst/>
          </a:prstGeom>
          <a:noFill/>
        </p:spPr>
        <p:txBody>
          <a:bodyPr wrap="square" rtlCol="0">
            <a:spAutoFit/>
          </a:bodyPr>
          <a:lstStyle/>
          <a:p>
            <a:r>
              <a:rPr lang="en-US" sz="2400" b="1" dirty="0"/>
              <a:t>SFF</a:t>
            </a:r>
          </a:p>
        </p:txBody>
      </p:sp>
      <p:sp>
        <p:nvSpPr>
          <p:cNvPr id="298" name="Rectangle 297">
            <a:extLst>
              <a:ext uri="{FF2B5EF4-FFF2-40B4-BE49-F238E27FC236}">
                <a16:creationId xmlns:a16="http://schemas.microsoft.com/office/drawing/2014/main" id="{0D7F0CFA-3B50-4FDE-888C-AFAD515825C4}"/>
              </a:ext>
            </a:extLst>
          </p:cNvPr>
          <p:cNvSpPr/>
          <p:nvPr/>
        </p:nvSpPr>
        <p:spPr>
          <a:xfrm>
            <a:off x="2999200" y="4024823"/>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5" name="Rectangle 294">
            <a:extLst>
              <a:ext uri="{FF2B5EF4-FFF2-40B4-BE49-F238E27FC236}">
                <a16:creationId xmlns:a16="http://schemas.microsoft.com/office/drawing/2014/main" id="{C7966A9F-F558-4F7F-B304-807A5F4BF594}"/>
              </a:ext>
            </a:extLst>
          </p:cNvPr>
          <p:cNvSpPr/>
          <p:nvPr/>
        </p:nvSpPr>
        <p:spPr>
          <a:xfrm>
            <a:off x="3000625" y="3130709"/>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4" name="Rectangle 293">
            <a:extLst>
              <a:ext uri="{FF2B5EF4-FFF2-40B4-BE49-F238E27FC236}">
                <a16:creationId xmlns:a16="http://schemas.microsoft.com/office/drawing/2014/main" id="{662853C8-07A9-48C0-83F5-422E535BC209}"/>
              </a:ext>
            </a:extLst>
          </p:cNvPr>
          <p:cNvSpPr/>
          <p:nvPr/>
        </p:nvSpPr>
        <p:spPr>
          <a:xfrm>
            <a:off x="2989715" y="2164121"/>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0" name="Rectangle 299">
            <a:extLst>
              <a:ext uri="{FF2B5EF4-FFF2-40B4-BE49-F238E27FC236}">
                <a16:creationId xmlns:a16="http://schemas.microsoft.com/office/drawing/2014/main" id="{94223065-91A6-4A13-A8BB-556C68E38BE1}"/>
              </a:ext>
            </a:extLst>
          </p:cNvPr>
          <p:cNvSpPr/>
          <p:nvPr/>
        </p:nvSpPr>
        <p:spPr>
          <a:xfrm>
            <a:off x="5669725" y="3983171"/>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1" name="Rectangle 300">
            <a:extLst>
              <a:ext uri="{FF2B5EF4-FFF2-40B4-BE49-F238E27FC236}">
                <a16:creationId xmlns:a16="http://schemas.microsoft.com/office/drawing/2014/main" id="{AB9A6624-3B7C-40CC-816F-081434E5144C}"/>
              </a:ext>
            </a:extLst>
          </p:cNvPr>
          <p:cNvSpPr/>
          <p:nvPr/>
        </p:nvSpPr>
        <p:spPr>
          <a:xfrm>
            <a:off x="5661723" y="3089057"/>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2" name="Rectangle 301">
            <a:extLst>
              <a:ext uri="{FF2B5EF4-FFF2-40B4-BE49-F238E27FC236}">
                <a16:creationId xmlns:a16="http://schemas.microsoft.com/office/drawing/2014/main" id="{69DB4E5B-424B-41E2-869D-CA143D8F2DAC}"/>
              </a:ext>
            </a:extLst>
          </p:cNvPr>
          <p:cNvSpPr/>
          <p:nvPr/>
        </p:nvSpPr>
        <p:spPr>
          <a:xfrm>
            <a:off x="5650813" y="2180658"/>
            <a:ext cx="87467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2" name="Rectangle 381">
            <a:extLst>
              <a:ext uri="{FF2B5EF4-FFF2-40B4-BE49-F238E27FC236}">
                <a16:creationId xmlns:a16="http://schemas.microsoft.com/office/drawing/2014/main" id="{B1CB8C42-ACF7-470B-A526-C2C55887CBC3}"/>
              </a:ext>
            </a:extLst>
          </p:cNvPr>
          <p:cNvSpPr/>
          <p:nvPr/>
        </p:nvSpPr>
        <p:spPr>
          <a:xfrm>
            <a:off x="8375086" y="3854010"/>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3" name="Rectangle 382">
            <a:extLst>
              <a:ext uri="{FF2B5EF4-FFF2-40B4-BE49-F238E27FC236}">
                <a16:creationId xmlns:a16="http://schemas.microsoft.com/office/drawing/2014/main" id="{18B19525-EE22-42A2-AE8B-6EEF98840F44}"/>
              </a:ext>
            </a:extLst>
          </p:cNvPr>
          <p:cNvSpPr/>
          <p:nvPr/>
        </p:nvSpPr>
        <p:spPr>
          <a:xfrm>
            <a:off x="8367084" y="2959896"/>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4" name="Rectangle 383">
            <a:extLst>
              <a:ext uri="{FF2B5EF4-FFF2-40B4-BE49-F238E27FC236}">
                <a16:creationId xmlns:a16="http://schemas.microsoft.com/office/drawing/2014/main" id="{58E45F55-4466-461A-AE83-F3A2A3D7D6CD}"/>
              </a:ext>
            </a:extLst>
          </p:cNvPr>
          <p:cNvSpPr/>
          <p:nvPr/>
        </p:nvSpPr>
        <p:spPr>
          <a:xfrm>
            <a:off x="8356174" y="1993308"/>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5" name="TextBox 4">
            <a:extLst>
              <a:ext uri="{FF2B5EF4-FFF2-40B4-BE49-F238E27FC236}">
                <a16:creationId xmlns:a16="http://schemas.microsoft.com/office/drawing/2014/main" id="{2232FE2D-66AB-4516-B4A3-56DD12A5DACE}"/>
              </a:ext>
            </a:extLst>
          </p:cNvPr>
          <p:cNvSpPr txBox="1"/>
          <p:nvPr/>
        </p:nvSpPr>
        <p:spPr>
          <a:xfrm>
            <a:off x="354235" y="5285692"/>
            <a:ext cx="1127296" cy="1477328"/>
          </a:xfrm>
          <a:prstGeom prst="rect">
            <a:avLst/>
          </a:prstGeom>
          <a:noFill/>
        </p:spPr>
        <p:txBody>
          <a:bodyPr wrap="none" rtlCol="0">
            <a:spAutoFit/>
          </a:bodyPr>
          <a:lstStyle/>
          <a:p>
            <a:pPr algn="r"/>
            <a:r>
              <a:rPr lang="en-US" b="1" dirty="0"/>
              <a:t>Cycle</a:t>
            </a:r>
          </a:p>
          <a:p>
            <a:pPr algn="r"/>
            <a:r>
              <a:rPr lang="en-US" b="1" dirty="0">
                <a:solidFill>
                  <a:schemeClr val="accent6">
                    <a:lumMod val="75000"/>
                  </a:schemeClr>
                </a:solidFill>
              </a:rPr>
              <a:t>SCANIN</a:t>
            </a:r>
          </a:p>
          <a:p>
            <a:pPr algn="r"/>
            <a:r>
              <a:rPr lang="en-US" b="1" dirty="0">
                <a:solidFill>
                  <a:schemeClr val="accent6">
                    <a:lumMod val="50000"/>
                  </a:schemeClr>
                </a:solidFill>
              </a:rPr>
              <a:t>SCANOUT</a:t>
            </a:r>
          </a:p>
          <a:p>
            <a:pPr algn="r"/>
            <a:r>
              <a:rPr lang="en-US" b="1" dirty="0">
                <a:solidFill>
                  <a:schemeClr val="accent4">
                    <a:lumMod val="75000"/>
                  </a:schemeClr>
                </a:solidFill>
              </a:rPr>
              <a:t>TC</a:t>
            </a:r>
          </a:p>
          <a:p>
            <a:pPr algn="r"/>
            <a:r>
              <a:rPr lang="en-US" b="1" dirty="0">
                <a:solidFill>
                  <a:schemeClr val="bg1">
                    <a:lumMod val="50000"/>
                  </a:schemeClr>
                </a:solidFill>
              </a:rPr>
              <a:t>CLOCK</a:t>
            </a:r>
          </a:p>
        </p:txBody>
      </p:sp>
      <p:sp>
        <p:nvSpPr>
          <p:cNvPr id="99" name="TextBox 98">
            <a:extLst>
              <a:ext uri="{FF2B5EF4-FFF2-40B4-BE49-F238E27FC236}">
                <a16:creationId xmlns:a16="http://schemas.microsoft.com/office/drawing/2014/main" id="{7DFB49B8-BE34-4551-849A-083F8A5996F9}"/>
              </a:ext>
            </a:extLst>
          </p:cNvPr>
          <p:cNvSpPr txBox="1"/>
          <p:nvPr/>
        </p:nvSpPr>
        <p:spPr>
          <a:xfrm>
            <a:off x="343007" y="4828559"/>
            <a:ext cx="730658" cy="369332"/>
          </a:xfrm>
          <a:prstGeom prst="rect">
            <a:avLst/>
          </a:prstGeom>
          <a:noFill/>
        </p:spPr>
        <p:txBody>
          <a:bodyPr wrap="none" lIns="0" tIns="0" rIns="0" bIns="0" rtlCol="0" anchor="ctr">
            <a:noAutofit/>
          </a:bodyPr>
          <a:lstStyle/>
          <a:p>
            <a:r>
              <a:rPr lang="en-US" b="1" dirty="0">
                <a:solidFill>
                  <a:schemeClr val="bg1">
                    <a:lumMod val="50000"/>
                  </a:schemeClr>
                </a:solidFill>
              </a:rPr>
              <a:t>CLOCK</a:t>
            </a:r>
          </a:p>
        </p:txBody>
      </p:sp>
      <p:cxnSp>
        <p:nvCxnSpPr>
          <p:cNvPr id="9" name="Straight Connector 8">
            <a:extLst>
              <a:ext uri="{FF2B5EF4-FFF2-40B4-BE49-F238E27FC236}">
                <a16:creationId xmlns:a16="http://schemas.microsoft.com/office/drawing/2014/main" id="{6D68833A-B0B7-455B-809E-91A4E2BF6862}"/>
              </a:ext>
            </a:extLst>
          </p:cNvPr>
          <p:cNvCxnSpPr/>
          <p:nvPr/>
        </p:nvCxnSpPr>
        <p:spPr>
          <a:xfrm>
            <a:off x="1455612"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DD1C6B4-38D8-47AB-97B3-9999DF0D1785}"/>
              </a:ext>
            </a:extLst>
          </p:cNvPr>
          <p:cNvSpPr txBox="1"/>
          <p:nvPr/>
        </p:nvSpPr>
        <p:spPr>
          <a:xfrm>
            <a:off x="1515823" y="5583492"/>
            <a:ext cx="3980003" cy="369332"/>
          </a:xfrm>
          <a:prstGeom prst="rect">
            <a:avLst/>
          </a:prstGeom>
          <a:noFill/>
        </p:spPr>
        <p:txBody>
          <a:bodyPr wrap="square" rtlCol="0">
            <a:spAutoFit/>
          </a:bodyPr>
          <a:lstStyle/>
          <a:p>
            <a:r>
              <a:rPr lang="en-US" b="1" dirty="0">
                <a:solidFill>
                  <a:schemeClr val="accent6">
                    <a:lumMod val="75000"/>
                  </a:schemeClr>
                </a:solidFill>
              </a:rPr>
              <a:t>A1   B1   C1   D1    E1    F1    G1</a:t>
            </a:r>
          </a:p>
        </p:txBody>
      </p:sp>
      <p:cxnSp>
        <p:nvCxnSpPr>
          <p:cNvPr id="103" name="Straight Connector 102">
            <a:extLst>
              <a:ext uri="{FF2B5EF4-FFF2-40B4-BE49-F238E27FC236}">
                <a16:creationId xmlns:a16="http://schemas.microsoft.com/office/drawing/2014/main" id="{02A1E233-BAE0-4F87-86B4-D27798E3A3DE}"/>
              </a:ext>
            </a:extLst>
          </p:cNvPr>
          <p:cNvCxnSpPr/>
          <p:nvPr/>
        </p:nvCxnSpPr>
        <p:spPr>
          <a:xfrm>
            <a:off x="5354651" y="557686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446FC48C-2557-40E8-A6FD-10F2C376CDE8}"/>
              </a:ext>
            </a:extLst>
          </p:cNvPr>
          <p:cNvCxnSpPr>
            <a:cxnSpLocks/>
          </p:cNvCxnSpPr>
          <p:nvPr/>
        </p:nvCxnSpPr>
        <p:spPr>
          <a:xfrm flipH="1" flipV="1">
            <a:off x="485342" y="5640619"/>
            <a:ext cx="11655159" cy="444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EC820BB1-7D80-4CD7-93B1-3D5204170932}"/>
              </a:ext>
            </a:extLst>
          </p:cNvPr>
          <p:cNvSpPr txBox="1"/>
          <p:nvPr/>
        </p:nvSpPr>
        <p:spPr>
          <a:xfrm>
            <a:off x="1538380" y="5320298"/>
            <a:ext cx="3777348" cy="369332"/>
          </a:xfrm>
          <a:prstGeom prst="rect">
            <a:avLst/>
          </a:prstGeom>
          <a:noFill/>
        </p:spPr>
        <p:txBody>
          <a:bodyPr wrap="square" rtlCol="0">
            <a:spAutoFit/>
          </a:bodyPr>
          <a:lstStyle/>
          <a:p>
            <a:r>
              <a:rPr lang="en-US" b="1" dirty="0"/>
              <a:t>1      2      3      4      5      6      7</a:t>
            </a:r>
          </a:p>
        </p:txBody>
      </p:sp>
      <p:sp>
        <p:nvSpPr>
          <p:cNvPr id="112" name="TextBox 111">
            <a:extLst>
              <a:ext uri="{FF2B5EF4-FFF2-40B4-BE49-F238E27FC236}">
                <a16:creationId xmlns:a16="http://schemas.microsoft.com/office/drawing/2014/main" id="{197197E1-FFA3-487D-A02E-0ECF77BB7E1F}"/>
              </a:ext>
            </a:extLst>
          </p:cNvPr>
          <p:cNvSpPr txBox="1"/>
          <p:nvPr/>
        </p:nvSpPr>
        <p:spPr>
          <a:xfrm>
            <a:off x="1527978" y="6111075"/>
            <a:ext cx="3777348" cy="369332"/>
          </a:xfrm>
          <a:prstGeom prst="rect">
            <a:avLst/>
          </a:prstGeom>
          <a:noFill/>
        </p:spPr>
        <p:txBody>
          <a:bodyPr wrap="square" rtlCol="0">
            <a:spAutoFit/>
          </a:bodyPr>
          <a:lstStyle/>
          <a:p>
            <a:r>
              <a:rPr lang="en-US" b="1" dirty="0">
                <a:solidFill>
                  <a:schemeClr val="accent4">
                    <a:lumMod val="75000"/>
                  </a:schemeClr>
                </a:solidFill>
              </a:rPr>
              <a:t>0      0      0      0      0      0      0</a:t>
            </a:r>
          </a:p>
        </p:txBody>
      </p:sp>
      <p:sp>
        <p:nvSpPr>
          <p:cNvPr id="114" name="TextBox 113">
            <a:extLst>
              <a:ext uri="{FF2B5EF4-FFF2-40B4-BE49-F238E27FC236}">
                <a16:creationId xmlns:a16="http://schemas.microsoft.com/office/drawing/2014/main" id="{2E23AD9E-F07D-440F-B197-6D523AFA728F}"/>
              </a:ext>
            </a:extLst>
          </p:cNvPr>
          <p:cNvSpPr txBox="1"/>
          <p:nvPr/>
        </p:nvSpPr>
        <p:spPr>
          <a:xfrm>
            <a:off x="1527978" y="5839690"/>
            <a:ext cx="3777348" cy="369332"/>
          </a:xfrm>
          <a:prstGeom prst="rect">
            <a:avLst/>
          </a:prstGeom>
          <a:noFill/>
        </p:spPr>
        <p:txBody>
          <a:bodyPr wrap="square" rtlCol="0">
            <a:spAutoFit/>
          </a:bodyPr>
          <a:lstStyle/>
          <a:p>
            <a:r>
              <a:rPr lang="en-US" b="1" dirty="0">
                <a:solidFill>
                  <a:schemeClr val="accent6">
                    <a:lumMod val="50000"/>
                  </a:schemeClr>
                </a:solidFill>
              </a:rPr>
              <a:t>X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endParaRPr lang="en-US" b="1" dirty="0">
              <a:solidFill>
                <a:schemeClr val="accent6">
                  <a:lumMod val="50000"/>
                </a:schemeClr>
              </a:solidFill>
            </a:endParaRPr>
          </a:p>
        </p:txBody>
      </p:sp>
      <p:sp>
        <p:nvSpPr>
          <p:cNvPr id="115" name="TextBox 114">
            <a:extLst>
              <a:ext uri="{FF2B5EF4-FFF2-40B4-BE49-F238E27FC236}">
                <a16:creationId xmlns:a16="http://schemas.microsoft.com/office/drawing/2014/main" id="{D77E5889-6AF6-488F-81C5-4D17F085A01B}"/>
              </a:ext>
            </a:extLst>
          </p:cNvPr>
          <p:cNvSpPr txBox="1"/>
          <p:nvPr/>
        </p:nvSpPr>
        <p:spPr>
          <a:xfrm>
            <a:off x="1518686" y="6396542"/>
            <a:ext cx="3777348" cy="369332"/>
          </a:xfrm>
          <a:prstGeom prst="rect">
            <a:avLst/>
          </a:prstGeom>
          <a:noFill/>
        </p:spPr>
        <p:txBody>
          <a:bodyPr wrap="square" rtlCol="0">
            <a:spAutoFit/>
          </a:bodyPr>
          <a:lstStyle/>
          <a:p>
            <a:r>
              <a:rPr lang="en-US" b="1" dirty="0">
                <a:solidFill>
                  <a:schemeClr val="bg1">
                    <a:lumMod val="50000"/>
                  </a:schemeClr>
                </a:solidFill>
              </a:rPr>
              <a:t>P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endParaRPr lang="en-US" b="1" dirty="0">
              <a:solidFill>
                <a:schemeClr val="bg1">
                  <a:lumMod val="50000"/>
                </a:schemeClr>
              </a:solidFill>
            </a:endParaRPr>
          </a:p>
        </p:txBody>
      </p:sp>
      <p:sp>
        <p:nvSpPr>
          <p:cNvPr id="17" name="TextBox 16">
            <a:extLst>
              <a:ext uri="{FF2B5EF4-FFF2-40B4-BE49-F238E27FC236}">
                <a16:creationId xmlns:a16="http://schemas.microsoft.com/office/drawing/2014/main" id="{3465AC4F-2A29-4DF6-97BC-FA843B1B26D2}"/>
              </a:ext>
            </a:extLst>
          </p:cNvPr>
          <p:cNvSpPr txBox="1"/>
          <p:nvPr/>
        </p:nvSpPr>
        <p:spPr>
          <a:xfrm>
            <a:off x="2137235" y="5080865"/>
            <a:ext cx="2168607" cy="369332"/>
          </a:xfrm>
          <a:prstGeom prst="rect">
            <a:avLst/>
          </a:prstGeom>
          <a:noFill/>
        </p:spPr>
        <p:txBody>
          <a:bodyPr wrap="none" rtlCol="0">
            <a:spAutoFit/>
          </a:bodyPr>
          <a:lstStyle/>
          <a:p>
            <a:r>
              <a:rPr lang="en-US" b="1" i="1" dirty="0">
                <a:solidFill>
                  <a:schemeClr val="accent6">
                    <a:lumMod val="75000"/>
                  </a:schemeClr>
                </a:solidFill>
              </a:rPr>
              <a:t>Shift</a:t>
            </a:r>
            <a:r>
              <a:rPr lang="en-US" i="1" dirty="0"/>
              <a:t> (Load Pattern 1)</a:t>
            </a:r>
          </a:p>
        </p:txBody>
      </p:sp>
      <p:sp>
        <p:nvSpPr>
          <p:cNvPr id="7" name="TextBox 6">
            <a:extLst>
              <a:ext uri="{FF2B5EF4-FFF2-40B4-BE49-F238E27FC236}">
                <a16:creationId xmlns:a16="http://schemas.microsoft.com/office/drawing/2014/main" id="{9317C179-BBB9-44EF-8647-93A75662A41E}"/>
              </a:ext>
            </a:extLst>
          </p:cNvPr>
          <p:cNvSpPr txBox="1"/>
          <p:nvPr/>
        </p:nvSpPr>
        <p:spPr>
          <a:xfrm>
            <a:off x="8505325" y="2341469"/>
            <a:ext cx="585417" cy="523220"/>
          </a:xfrm>
          <a:prstGeom prst="rect">
            <a:avLst/>
          </a:prstGeom>
          <a:noFill/>
        </p:spPr>
        <p:txBody>
          <a:bodyPr wrap="none" rtlCol="0">
            <a:spAutoFit/>
          </a:bodyPr>
          <a:lstStyle/>
          <a:p>
            <a:r>
              <a:rPr lang="en-US" sz="2800" b="1" dirty="0">
                <a:solidFill>
                  <a:schemeClr val="accent6">
                    <a:lumMod val="75000"/>
                  </a:schemeClr>
                </a:solidFill>
              </a:rPr>
              <a:t>A1</a:t>
            </a:r>
          </a:p>
        </p:txBody>
      </p:sp>
      <p:sp>
        <p:nvSpPr>
          <p:cNvPr id="127" name="TextBox 126">
            <a:extLst>
              <a:ext uri="{FF2B5EF4-FFF2-40B4-BE49-F238E27FC236}">
                <a16:creationId xmlns:a16="http://schemas.microsoft.com/office/drawing/2014/main" id="{5E2370F2-357C-405F-A6B0-5747741534F9}"/>
              </a:ext>
            </a:extLst>
          </p:cNvPr>
          <p:cNvSpPr txBox="1"/>
          <p:nvPr/>
        </p:nvSpPr>
        <p:spPr>
          <a:xfrm>
            <a:off x="523841" y="907254"/>
            <a:ext cx="9451242" cy="492443"/>
          </a:xfrm>
          <a:prstGeom prst="rect">
            <a:avLst/>
          </a:prstGeom>
          <a:noFill/>
        </p:spPr>
        <p:txBody>
          <a:bodyPr wrap="none" rtlCol="0">
            <a:spAutoFit/>
          </a:bodyPr>
          <a:lstStyle/>
          <a:p>
            <a:r>
              <a:rPr lang="en-US" sz="2600" b="1" dirty="0"/>
              <a:t>Pattern 1, Step 1: </a:t>
            </a:r>
            <a:r>
              <a:rPr lang="en-US" sz="2600" b="1" dirty="0">
                <a:solidFill>
                  <a:schemeClr val="accent6">
                    <a:lumMod val="75000"/>
                  </a:schemeClr>
                </a:solidFill>
              </a:rPr>
              <a:t>Enable Test Mode, Scan Chains Load Test Stimulus</a:t>
            </a:r>
          </a:p>
        </p:txBody>
      </p:sp>
      <p:sp>
        <p:nvSpPr>
          <p:cNvPr id="140" name="Title 1">
            <a:extLst>
              <a:ext uri="{FF2B5EF4-FFF2-40B4-BE49-F238E27FC236}">
                <a16:creationId xmlns:a16="http://schemas.microsoft.com/office/drawing/2014/main" id="{D435EFDA-01E5-469E-AD48-5B1573BFF334}"/>
              </a:ext>
            </a:extLst>
          </p:cNvPr>
          <p:cNvSpPr>
            <a:spLocks noGrp="1"/>
          </p:cNvSpPr>
          <p:nvPr>
            <p:ph type="title"/>
          </p:nvPr>
        </p:nvSpPr>
        <p:spPr>
          <a:xfrm>
            <a:off x="838199" y="136366"/>
            <a:ext cx="10515600" cy="781615"/>
          </a:xfrm>
        </p:spPr>
        <p:txBody>
          <a:bodyPr/>
          <a:lstStyle/>
          <a:p>
            <a:r>
              <a:rPr lang="en-US" dirty="0"/>
              <a:t>Applying Tests through Scan Chains</a:t>
            </a:r>
          </a:p>
        </p:txBody>
      </p:sp>
      <p:sp>
        <p:nvSpPr>
          <p:cNvPr id="141" name="TextBox 140">
            <a:extLst>
              <a:ext uri="{FF2B5EF4-FFF2-40B4-BE49-F238E27FC236}">
                <a16:creationId xmlns:a16="http://schemas.microsoft.com/office/drawing/2014/main" id="{80B10E1E-21F9-472D-AECF-796C15782E5C}"/>
              </a:ext>
            </a:extLst>
          </p:cNvPr>
          <p:cNvSpPr txBox="1"/>
          <p:nvPr/>
        </p:nvSpPr>
        <p:spPr>
          <a:xfrm>
            <a:off x="5814079" y="2492949"/>
            <a:ext cx="569387" cy="523220"/>
          </a:xfrm>
          <a:prstGeom prst="rect">
            <a:avLst/>
          </a:prstGeom>
          <a:noFill/>
        </p:spPr>
        <p:txBody>
          <a:bodyPr wrap="none" rtlCol="0">
            <a:spAutoFit/>
          </a:bodyPr>
          <a:lstStyle/>
          <a:p>
            <a:r>
              <a:rPr lang="en-US" sz="2800" b="1" dirty="0">
                <a:solidFill>
                  <a:schemeClr val="accent6">
                    <a:lumMod val="75000"/>
                  </a:schemeClr>
                </a:solidFill>
              </a:rPr>
              <a:t>B1</a:t>
            </a:r>
          </a:p>
        </p:txBody>
      </p:sp>
      <p:sp>
        <p:nvSpPr>
          <p:cNvPr id="142" name="TextBox 141">
            <a:extLst>
              <a:ext uri="{FF2B5EF4-FFF2-40B4-BE49-F238E27FC236}">
                <a16:creationId xmlns:a16="http://schemas.microsoft.com/office/drawing/2014/main" id="{BFAB7707-4D6C-46AB-8015-B9BF9C31D5EE}"/>
              </a:ext>
            </a:extLst>
          </p:cNvPr>
          <p:cNvSpPr txBox="1"/>
          <p:nvPr/>
        </p:nvSpPr>
        <p:spPr>
          <a:xfrm>
            <a:off x="5826441" y="3353943"/>
            <a:ext cx="558166" cy="523220"/>
          </a:xfrm>
          <a:prstGeom prst="rect">
            <a:avLst/>
          </a:prstGeom>
          <a:noFill/>
        </p:spPr>
        <p:txBody>
          <a:bodyPr wrap="none" rtlCol="0">
            <a:spAutoFit/>
          </a:bodyPr>
          <a:lstStyle/>
          <a:p>
            <a:r>
              <a:rPr lang="en-US" sz="2800" b="1" dirty="0">
                <a:solidFill>
                  <a:schemeClr val="accent6">
                    <a:lumMod val="75000"/>
                  </a:schemeClr>
                </a:solidFill>
              </a:rPr>
              <a:t>C1</a:t>
            </a:r>
          </a:p>
        </p:txBody>
      </p:sp>
      <p:sp>
        <p:nvSpPr>
          <p:cNvPr id="143" name="TextBox 142">
            <a:extLst>
              <a:ext uri="{FF2B5EF4-FFF2-40B4-BE49-F238E27FC236}">
                <a16:creationId xmlns:a16="http://schemas.microsoft.com/office/drawing/2014/main" id="{5B058F1C-C312-4169-BF52-8F56CFC1CF3E}"/>
              </a:ext>
            </a:extLst>
          </p:cNvPr>
          <p:cNvSpPr txBox="1"/>
          <p:nvPr/>
        </p:nvSpPr>
        <p:spPr>
          <a:xfrm>
            <a:off x="3195577" y="3394593"/>
            <a:ext cx="532518" cy="523220"/>
          </a:xfrm>
          <a:prstGeom prst="rect">
            <a:avLst/>
          </a:prstGeom>
          <a:noFill/>
        </p:spPr>
        <p:txBody>
          <a:bodyPr wrap="none" rtlCol="0">
            <a:spAutoFit/>
          </a:bodyPr>
          <a:lstStyle/>
          <a:p>
            <a:r>
              <a:rPr lang="en-US" sz="2800" b="1" dirty="0">
                <a:solidFill>
                  <a:schemeClr val="accent6">
                    <a:lumMod val="75000"/>
                  </a:schemeClr>
                </a:solidFill>
              </a:rPr>
              <a:t>F1</a:t>
            </a:r>
          </a:p>
        </p:txBody>
      </p:sp>
      <p:sp>
        <p:nvSpPr>
          <p:cNvPr id="144" name="TextBox 143">
            <a:extLst>
              <a:ext uri="{FF2B5EF4-FFF2-40B4-BE49-F238E27FC236}">
                <a16:creationId xmlns:a16="http://schemas.microsoft.com/office/drawing/2014/main" id="{8D2A08CD-D6D7-430F-B976-65888D443A0A}"/>
              </a:ext>
            </a:extLst>
          </p:cNvPr>
          <p:cNvSpPr txBox="1"/>
          <p:nvPr/>
        </p:nvSpPr>
        <p:spPr>
          <a:xfrm>
            <a:off x="3178786" y="4297556"/>
            <a:ext cx="542136" cy="523220"/>
          </a:xfrm>
          <a:prstGeom prst="rect">
            <a:avLst/>
          </a:prstGeom>
          <a:noFill/>
        </p:spPr>
        <p:txBody>
          <a:bodyPr wrap="none" rtlCol="0">
            <a:spAutoFit/>
          </a:bodyPr>
          <a:lstStyle/>
          <a:p>
            <a:r>
              <a:rPr lang="en-US" sz="2800" b="1" dirty="0">
                <a:solidFill>
                  <a:schemeClr val="accent6">
                    <a:lumMod val="75000"/>
                  </a:schemeClr>
                </a:solidFill>
              </a:rPr>
              <a:t>E1</a:t>
            </a:r>
          </a:p>
        </p:txBody>
      </p:sp>
      <p:sp>
        <p:nvSpPr>
          <p:cNvPr id="145" name="TextBox 144">
            <a:extLst>
              <a:ext uri="{FF2B5EF4-FFF2-40B4-BE49-F238E27FC236}">
                <a16:creationId xmlns:a16="http://schemas.microsoft.com/office/drawing/2014/main" id="{353F88A2-9CE8-45BA-984E-2E32B2858CAF}"/>
              </a:ext>
            </a:extLst>
          </p:cNvPr>
          <p:cNvSpPr txBox="1"/>
          <p:nvPr/>
        </p:nvSpPr>
        <p:spPr>
          <a:xfrm>
            <a:off x="5811684" y="4271305"/>
            <a:ext cx="593432" cy="523220"/>
          </a:xfrm>
          <a:prstGeom prst="rect">
            <a:avLst/>
          </a:prstGeom>
          <a:noFill/>
        </p:spPr>
        <p:txBody>
          <a:bodyPr wrap="none" rtlCol="0">
            <a:spAutoFit/>
          </a:bodyPr>
          <a:lstStyle/>
          <a:p>
            <a:r>
              <a:rPr lang="en-US" sz="2800" b="1" dirty="0">
                <a:solidFill>
                  <a:schemeClr val="accent6">
                    <a:lumMod val="75000"/>
                  </a:schemeClr>
                </a:solidFill>
              </a:rPr>
              <a:t>D1</a:t>
            </a:r>
          </a:p>
        </p:txBody>
      </p:sp>
      <p:sp>
        <p:nvSpPr>
          <p:cNvPr id="146" name="TextBox 145">
            <a:extLst>
              <a:ext uri="{FF2B5EF4-FFF2-40B4-BE49-F238E27FC236}">
                <a16:creationId xmlns:a16="http://schemas.microsoft.com/office/drawing/2014/main" id="{A42D4EB6-054D-4649-AA7A-F2D729695F29}"/>
              </a:ext>
            </a:extLst>
          </p:cNvPr>
          <p:cNvSpPr txBox="1"/>
          <p:nvPr/>
        </p:nvSpPr>
        <p:spPr>
          <a:xfrm>
            <a:off x="3136680" y="2436104"/>
            <a:ext cx="596638" cy="523220"/>
          </a:xfrm>
          <a:prstGeom prst="rect">
            <a:avLst/>
          </a:prstGeom>
          <a:noFill/>
        </p:spPr>
        <p:txBody>
          <a:bodyPr wrap="none" rtlCol="0">
            <a:spAutoFit/>
          </a:bodyPr>
          <a:lstStyle/>
          <a:p>
            <a:r>
              <a:rPr lang="en-US" sz="2800" b="1" dirty="0">
                <a:solidFill>
                  <a:schemeClr val="accent6">
                    <a:lumMod val="75000"/>
                  </a:schemeClr>
                </a:solidFill>
              </a:rPr>
              <a:t>G1</a:t>
            </a:r>
          </a:p>
        </p:txBody>
      </p:sp>
      <p:sp>
        <p:nvSpPr>
          <p:cNvPr id="2" name="Slide Number Placeholder 1">
            <a:extLst>
              <a:ext uri="{FF2B5EF4-FFF2-40B4-BE49-F238E27FC236}">
                <a16:creationId xmlns:a16="http://schemas.microsoft.com/office/drawing/2014/main" id="{F816AAF5-F18D-4199-9DBB-ADF927AE5A08}"/>
              </a:ext>
            </a:extLst>
          </p:cNvPr>
          <p:cNvSpPr>
            <a:spLocks noGrp="1"/>
          </p:cNvSpPr>
          <p:nvPr>
            <p:ph type="sldNum" sz="quarter" idx="12"/>
          </p:nvPr>
        </p:nvSpPr>
        <p:spPr>
          <a:xfrm>
            <a:off x="8610600" y="6356350"/>
            <a:ext cx="2743200" cy="365125"/>
          </a:xfrm>
        </p:spPr>
        <p:txBody>
          <a:bodyPr/>
          <a:lstStyle/>
          <a:p>
            <a:fld id="{F0EF8A02-477D-4CB2-9BEA-F0824BCBC14C}" type="slidenum">
              <a:rPr lang="en-US" smtClean="0"/>
              <a:t>18</a:t>
            </a:fld>
            <a:endParaRPr lang="en-US"/>
          </a:p>
        </p:txBody>
      </p:sp>
    </p:spTree>
    <p:extLst>
      <p:ext uri="{BB962C8B-B14F-4D97-AF65-F5344CB8AC3E}">
        <p14:creationId xmlns:p14="http://schemas.microsoft.com/office/powerpoint/2010/main" val="13215215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1C680A-AA04-42D2-8A6E-70967990D416}"/>
              </a:ext>
            </a:extLst>
          </p:cNvPr>
          <p:cNvSpPr/>
          <p:nvPr/>
        </p:nvSpPr>
        <p:spPr>
          <a:xfrm>
            <a:off x="1120571" y="1503499"/>
            <a:ext cx="9950857" cy="363043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0CB206A8-AE0B-4848-9E27-163F5A14090A}"/>
              </a:ext>
            </a:extLst>
          </p:cNvPr>
          <p:cNvCxnSpPr>
            <a:cxnSpLocks/>
          </p:cNvCxnSpPr>
          <p:nvPr/>
        </p:nvCxnSpPr>
        <p:spPr>
          <a:xfrm>
            <a:off x="713166" y="2580857"/>
            <a:ext cx="1190057" cy="11461"/>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D72F728-30F6-45F4-A7C0-E5908D4EC763}"/>
              </a:ext>
            </a:extLst>
          </p:cNvPr>
          <p:cNvCxnSpPr>
            <a:cxnSpLocks/>
          </p:cNvCxnSpPr>
          <p:nvPr/>
        </p:nvCxnSpPr>
        <p:spPr>
          <a:xfrm>
            <a:off x="713166" y="327646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AC6252-3650-41F0-929C-A973AB90D888}"/>
              </a:ext>
            </a:extLst>
          </p:cNvPr>
          <p:cNvCxnSpPr>
            <a:cxnSpLocks/>
          </p:cNvCxnSpPr>
          <p:nvPr/>
        </p:nvCxnSpPr>
        <p:spPr>
          <a:xfrm>
            <a:off x="713166" y="4064116"/>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B37490C-E8E8-4D08-BEC1-6FE6D56808A9}"/>
              </a:ext>
            </a:extLst>
          </p:cNvPr>
          <p:cNvSpPr txBox="1"/>
          <p:nvPr/>
        </p:nvSpPr>
        <p:spPr>
          <a:xfrm rot="16200000">
            <a:off x="-294455" y="3141594"/>
            <a:ext cx="1559594" cy="369332"/>
          </a:xfrm>
          <a:prstGeom prst="rect">
            <a:avLst/>
          </a:prstGeom>
          <a:noFill/>
        </p:spPr>
        <p:txBody>
          <a:bodyPr wrap="none" rtlCol="0">
            <a:spAutoFit/>
          </a:bodyPr>
          <a:lstStyle/>
          <a:p>
            <a:r>
              <a:rPr lang="en-US" dirty="0"/>
              <a:t>Primary Inputs</a:t>
            </a:r>
          </a:p>
        </p:txBody>
      </p:sp>
      <p:cxnSp>
        <p:nvCxnSpPr>
          <p:cNvPr id="120" name="Straight Connector 119">
            <a:extLst>
              <a:ext uri="{FF2B5EF4-FFF2-40B4-BE49-F238E27FC236}">
                <a16:creationId xmlns:a16="http://schemas.microsoft.com/office/drawing/2014/main" id="{1D89C43B-4253-46DB-97BB-3CCEA9E88593}"/>
              </a:ext>
            </a:extLst>
          </p:cNvPr>
          <p:cNvCxnSpPr>
            <a:cxnSpLocks/>
          </p:cNvCxnSpPr>
          <p:nvPr/>
        </p:nvCxnSpPr>
        <p:spPr>
          <a:xfrm>
            <a:off x="10550538" y="2586485"/>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94FCD43-0A73-4EB4-AABB-B108EEE48C6D}"/>
              </a:ext>
            </a:extLst>
          </p:cNvPr>
          <p:cNvCxnSpPr>
            <a:cxnSpLocks/>
          </p:cNvCxnSpPr>
          <p:nvPr/>
        </p:nvCxnSpPr>
        <p:spPr>
          <a:xfrm>
            <a:off x="10550538" y="3282092"/>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901E46-FE68-4C0D-AF1A-798C3804E94E}"/>
              </a:ext>
            </a:extLst>
          </p:cNvPr>
          <p:cNvCxnSpPr>
            <a:cxnSpLocks/>
          </p:cNvCxnSpPr>
          <p:nvPr/>
        </p:nvCxnSpPr>
        <p:spPr>
          <a:xfrm>
            <a:off x="10550538" y="406974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FC1D4271-5FE6-443E-BF81-A7A447A49009}"/>
              </a:ext>
            </a:extLst>
          </p:cNvPr>
          <p:cNvSpPr txBox="1"/>
          <p:nvPr/>
        </p:nvSpPr>
        <p:spPr>
          <a:xfrm rot="16200000">
            <a:off x="10714164" y="3202092"/>
            <a:ext cx="1731115" cy="369332"/>
          </a:xfrm>
          <a:prstGeom prst="rect">
            <a:avLst/>
          </a:prstGeom>
          <a:noFill/>
        </p:spPr>
        <p:txBody>
          <a:bodyPr wrap="none" rtlCol="0">
            <a:spAutoFit/>
          </a:bodyPr>
          <a:lstStyle/>
          <a:p>
            <a:r>
              <a:rPr lang="en-US" dirty="0"/>
              <a:t>Primary Outputs</a:t>
            </a:r>
          </a:p>
        </p:txBody>
      </p:sp>
      <p:cxnSp>
        <p:nvCxnSpPr>
          <p:cNvPr id="184" name="Straight Connector 183">
            <a:extLst>
              <a:ext uri="{FF2B5EF4-FFF2-40B4-BE49-F238E27FC236}">
                <a16:creationId xmlns:a16="http://schemas.microsoft.com/office/drawing/2014/main" id="{83DB9FDB-60C8-4AC9-B04B-7EC1091445DE}"/>
              </a:ext>
            </a:extLst>
          </p:cNvPr>
          <p:cNvCxnSpPr>
            <a:cxnSpLocks/>
          </p:cNvCxnSpPr>
          <p:nvPr/>
        </p:nvCxnSpPr>
        <p:spPr>
          <a:xfrm>
            <a:off x="2416744" y="2652567"/>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05" name="TextBox 204">
            <a:extLst>
              <a:ext uri="{FF2B5EF4-FFF2-40B4-BE49-F238E27FC236}">
                <a16:creationId xmlns:a16="http://schemas.microsoft.com/office/drawing/2014/main" id="{B9BF8BF9-E722-49E4-BBC9-200A0F73CB74}"/>
              </a:ext>
            </a:extLst>
          </p:cNvPr>
          <p:cNvSpPr txBox="1"/>
          <p:nvPr/>
        </p:nvSpPr>
        <p:spPr>
          <a:xfrm>
            <a:off x="143588" y="1603872"/>
            <a:ext cx="920445" cy="369332"/>
          </a:xfrm>
          <a:prstGeom prst="rect">
            <a:avLst/>
          </a:prstGeom>
          <a:noFill/>
        </p:spPr>
        <p:txBody>
          <a:bodyPr wrap="none" rtlCol="0">
            <a:spAutoFit/>
          </a:bodyPr>
          <a:lstStyle/>
          <a:p>
            <a:r>
              <a:rPr lang="en-US" b="1" dirty="0">
                <a:solidFill>
                  <a:schemeClr val="accent6">
                    <a:lumMod val="75000"/>
                  </a:schemeClr>
                </a:solidFill>
              </a:rPr>
              <a:t>SCANIN</a:t>
            </a:r>
          </a:p>
        </p:txBody>
      </p:sp>
      <p:sp>
        <p:nvSpPr>
          <p:cNvPr id="207" name="TextBox 206">
            <a:extLst>
              <a:ext uri="{FF2B5EF4-FFF2-40B4-BE49-F238E27FC236}">
                <a16:creationId xmlns:a16="http://schemas.microsoft.com/office/drawing/2014/main" id="{1DD2D66E-7556-40C1-AE4C-A4BA543DA0A6}"/>
              </a:ext>
            </a:extLst>
          </p:cNvPr>
          <p:cNvSpPr txBox="1"/>
          <p:nvPr/>
        </p:nvSpPr>
        <p:spPr>
          <a:xfrm>
            <a:off x="609561" y="1937947"/>
            <a:ext cx="415242" cy="369332"/>
          </a:xfrm>
          <a:prstGeom prst="rect">
            <a:avLst/>
          </a:prstGeom>
          <a:noFill/>
        </p:spPr>
        <p:txBody>
          <a:bodyPr wrap="none" rtlCol="0">
            <a:spAutoFit/>
          </a:bodyPr>
          <a:lstStyle/>
          <a:p>
            <a:r>
              <a:rPr lang="en-US" b="1" dirty="0">
                <a:solidFill>
                  <a:schemeClr val="accent4">
                    <a:lumMod val="75000"/>
                  </a:schemeClr>
                </a:solidFill>
              </a:rPr>
              <a:t>TC</a:t>
            </a:r>
          </a:p>
        </p:txBody>
      </p:sp>
      <p:cxnSp>
        <p:nvCxnSpPr>
          <p:cNvPr id="209" name="Connector: Elbow 208">
            <a:extLst>
              <a:ext uri="{FF2B5EF4-FFF2-40B4-BE49-F238E27FC236}">
                <a16:creationId xmlns:a16="http://schemas.microsoft.com/office/drawing/2014/main" id="{8BB07187-0A02-4619-B3E7-F10159B2F5D9}"/>
              </a:ext>
            </a:extLst>
          </p:cNvPr>
          <p:cNvCxnSpPr>
            <a:cxnSpLocks/>
            <a:stCxn id="207" idx="3"/>
          </p:cNvCxnSpPr>
          <p:nvPr/>
        </p:nvCxnSpPr>
        <p:spPr>
          <a:xfrm>
            <a:off x="1024803" y="2122613"/>
            <a:ext cx="2158638" cy="618907"/>
          </a:xfrm>
          <a:prstGeom prst="bentConnector4">
            <a:avLst>
              <a:gd name="adj1" fmla="val 81875"/>
              <a:gd name="adj2" fmla="val 13693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0BBBC5C4-F2A1-478A-8557-5110C68749B3}"/>
              </a:ext>
            </a:extLst>
          </p:cNvPr>
          <p:cNvCxnSpPr>
            <a:cxnSpLocks/>
          </p:cNvCxnSpPr>
          <p:nvPr/>
        </p:nvCxnSpPr>
        <p:spPr>
          <a:xfrm>
            <a:off x="3693509" y="2521200"/>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2" name="Connector: Elbow 221">
            <a:extLst>
              <a:ext uri="{FF2B5EF4-FFF2-40B4-BE49-F238E27FC236}">
                <a16:creationId xmlns:a16="http://schemas.microsoft.com/office/drawing/2014/main" id="{5236E008-A07D-44CA-9A15-1F511A87FE7D}"/>
              </a:ext>
            </a:extLst>
          </p:cNvPr>
          <p:cNvCxnSpPr>
            <a:cxnSpLocks/>
            <a:stCxn id="205" idx="3"/>
          </p:cNvCxnSpPr>
          <p:nvPr/>
        </p:nvCxnSpPr>
        <p:spPr>
          <a:xfrm>
            <a:off x="1064033" y="1788538"/>
            <a:ext cx="1995048" cy="628694"/>
          </a:xfrm>
          <a:prstGeom prst="bentConnector3">
            <a:avLst>
              <a:gd name="adj1" fmla="val 9265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F7404F34-A82C-4288-8925-C8B3A27BD869}"/>
              </a:ext>
            </a:extLst>
          </p:cNvPr>
          <p:cNvCxnSpPr>
            <a:cxnSpLocks/>
          </p:cNvCxnSpPr>
          <p:nvPr/>
        </p:nvCxnSpPr>
        <p:spPr>
          <a:xfrm>
            <a:off x="2427721" y="3542865"/>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15B81995-AA3C-4C3C-8F78-DF08AC76B081}"/>
              </a:ext>
            </a:extLst>
          </p:cNvPr>
          <p:cNvCxnSpPr>
            <a:cxnSpLocks/>
          </p:cNvCxnSpPr>
          <p:nvPr/>
        </p:nvCxnSpPr>
        <p:spPr>
          <a:xfrm>
            <a:off x="3704486" y="341149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54" name="TextBox 253">
            <a:extLst>
              <a:ext uri="{FF2B5EF4-FFF2-40B4-BE49-F238E27FC236}">
                <a16:creationId xmlns:a16="http://schemas.microsoft.com/office/drawing/2014/main" id="{4F80B139-53D9-403D-B19B-9148BAAAAC94}"/>
              </a:ext>
            </a:extLst>
          </p:cNvPr>
          <p:cNvSpPr txBox="1"/>
          <p:nvPr/>
        </p:nvSpPr>
        <p:spPr>
          <a:xfrm>
            <a:off x="11154692" y="4704909"/>
            <a:ext cx="942566" cy="276999"/>
          </a:xfrm>
          <a:prstGeom prst="rect">
            <a:avLst/>
          </a:prstGeom>
          <a:noFill/>
        </p:spPr>
        <p:txBody>
          <a:bodyPr wrap="none" lIns="0" tIns="0" rIns="0" bIns="0" rtlCol="0">
            <a:spAutoFit/>
          </a:bodyPr>
          <a:lstStyle/>
          <a:p>
            <a:r>
              <a:rPr lang="en-US" b="1" dirty="0">
                <a:solidFill>
                  <a:schemeClr val="accent6">
                    <a:lumMod val="75000"/>
                  </a:schemeClr>
                </a:solidFill>
              </a:rPr>
              <a:t>SCANOUT</a:t>
            </a:r>
          </a:p>
        </p:txBody>
      </p:sp>
      <p:grpSp>
        <p:nvGrpSpPr>
          <p:cNvPr id="257" name="Group 256">
            <a:extLst>
              <a:ext uri="{FF2B5EF4-FFF2-40B4-BE49-F238E27FC236}">
                <a16:creationId xmlns:a16="http://schemas.microsoft.com/office/drawing/2014/main" id="{B24444E6-6097-454A-9CAD-30C078DFAE6C}"/>
              </a:ext>
            </a:extLst>
          </p:cNvPr>
          <p:cNvGrpSpPr/>
          <p:nvPr/>
        </p:nvGrpSpPr>
        <p:grpSpPr>
          <a:xfrm>
            <a:off x="3064155" y="2528166"/>
            <a:ext cx="789262" cy="886488"/>
            <a:chOff x="3080547" y="3206557"/>
            <a:chExt cx="789262" cy="886488"/>
          </a:xfrm>
        </p:grpSpPr>
        <p:cxnSp>
          <p:nvCxnSpPr>
            <p:cNvPr id="244" name="Connector: Elbow 243">
              <a:extLst>
                <a:ext uri="{FF2B5EF4-FFF2-40B4-BE49-F238E27FC236}">
                  <a16:creationId xmlns:a16="http://schemas.microsoft.com/office/drawing/2014/main" id="{BDC61040-7930-444E-911D-D6B00C17E2E3}"/>
                </a:ext>
              </a:extLst>
            </p:cNvPr>
            <p:cNvCxnSpPr>
              <a:cxnSpLocks/>
              <a:stCxn id="255" idx="1"/>
            </p:cNvCxnSpPr>
            <p:nvPr/>
          </p:nvCxnSpPr>
          <p:spPr>
            <a:xfrm rot="10800000" flipH="1">
              <a:off x="3080547" y="3206557"/>
              <a:ext cx="789262" cy="803860"/>
            </a:xfrm>
            <a:prstGeom prst="bentConnector5">
              <a:avLst>
                <a:gd name="adj1" fmla="val -17493"/>
                <a:gd name="adj2" fmla="val 30927"/>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55" name="Rectangle 254">
              <a:extLst>
                <a:ext uri="{FF2B5EF4-FFF2-40B4-BE49-F238E27FC236}">
                  <a16:creationId xmlns:a16="http://schemas.microsoft.com/office/drawing/2014/main" id="{F219CE9E-20BB-4DD3-8CD1-613C67BDA41F}"/>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61" name="Connector: Elbow 260">
            <a:extLst>
              <a:ext uri="{FF2B5EF4-FFF2-40B4-BE49-F238E27FC236}">
                <a16:creationId xmlns:a16="http://schemas.microsoft.com/office/drawing/2014/main" id="{BCABB0C1-8E2E-4DEF-934F-3196BC75063D}"/>
              </a:ext>
            </a:extLst>
          </p:cNvPr>
          <p:cNvCxnSpPr>
            <a:cxnSpLocks/>
            <a:stCxn id="207" idx="3"/>
          </p:cNvCxnSpPr>
          <p:nvPr/>
        </p:nvCxnSpPr>
        <p:spPr>
          <a:xfrm>
            <a:off x="1024803" y="2122613"/>
            <a:ext cx="2169615" cy="1509205"/>
          </a:xfrm>
          <a:prstGeom prst="bentConnector4">
            <a:avLst>
              <a:gd name="adj1" fmla="val 81714"/>
              <a:gd name="adj2" fmla="val 11034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55D843F7-97C2-4C99-A218-7E5D36161036}"/>
              </a:ext>
            </a:extLst>
          </p:cNvPr>
          <p:cNvCxnSpPr>
            <a:cxnSpLocks/>
          </p:cNvCxnSpPr>
          <p:nvPr/>
        </p:nvCxnSpPr>
        <p:spPr>
          <a:xfrm>
            <a:off x="2372083" y="4447183"/>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0D797760-68D7-4E19-8851-7E8BE1F95D0F}"/>
              </a:ext>
            </a:extLst>
          </p:cNvPr>
          <p:cNvCxnSpPr>
            <a:cxnSpLocks/>
          </p:cNvCxnSpPr>
          <p:nvPr/>
        </p:nvCxnSpPr>
        <p:spPr>
          <a:xfrm>
            <a:off x="3648848" y="4315816"/>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287" name="Group 286">
            <a:extLst>
              <a:ext uri="{FF2B5EF4-FFF2-40B4-BE49-F238E27FC236}">
                <a16:creationId xmlns:a16="http://schemas.microsoft.com/office/drawing/2014/main" id="{8C0E30C9-71AC-4108-B92C-210106519EF5}"/>
              </a:ext>
            </a:extLst>
          </p:cNvPr>
          <p:cNvGrpSpPr/>
          <p:nvPr/>
        </p:nvGrpSpPr>
        <p:grpSpPr>
          <a:xfrm>
            <a:off x="3008517" y="3432484"/>
            <a:ext cx="789262" cy="886488"/>
            <a:chOff x="3080547" y="3206557"/>
            <a:chExt cx="789262" cy="886488"/>
          </a:xfrm>
        </p:grpSpPr>
        <p:cxnSp>
          <p:nvCxnSpPr>
            <p:cNvPr id="288" name="Connector: Elbow 287">
              <a:extLst>
                <a:ext uri="{FF2B5EF4-FFF2-40B4-BE49-F238E27FC236}">
                  <a16:creationId xmlns:a16="http://schemas.microsoft.com/office/drawing/2014/main" id="{D12C0878-930D-42ED-80C7-D89397737C35}"/>
                </a:ext>
              </a:extLst>
            </p:cNvPr>
            <p:cNvCxnSpPr>
              <a:cxnSpLocks/>
              <a:stCxn id="289" idx="1"/>
            </p:cNvCxnSpPr>
            <p:nvPr/>
          </p:nvCxnSpPr>
          <p:spPr>
            <a:xfrm rot="10800000" flipH="1">
              <a:off x="3080547" y="3206557"/>
              <a:ext cx="789262" cy="803860"/>
            </a:xfrm>
            <a:prstGeom prst="bentConnector5">
              <a:avLst>
                <a:gd name="adj1" fmla="val -17493"/>
                <a:gd name="adj2" fmla="val 35618"/>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89" name="Rectangle 288">
              <a:extLst>
                <a:ext uri="{FF2B5EF4-FFF2-40B4-BE49-F238E27FC236}">
                  <a16:creationId xmlns:a16="http://schemas.microsoft.com/office/drawing/2014/main" id="{7A07AFF9-4A03-48AB-98B0-8BBB4A8F32DB}"/>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90" name="Connector: Elbow 289">
            <a:extLst>
              <a:ext uri="{FF2B5EF4-FFF2-40B4-BE49-F238E27FC236}">
                <a16:creationId xmlns:a16="http://schemas.microsoft.com/office/drawing/2014/main" id="{E120CE9A-98B1-4812-A3AA-1C778C725B5D}"/>
              </a:ext>
            </a:extLst>
          </p:cNvPr>
          <p:cNvCxnSpPr>
            <a:cxnSpLocks/>
            <a:stCxn id="207" idx="3"/>
          </p:cNvCxnSpPr>
          <p:nvPr/>
        </p:nvCxnSpPr>
        <p:spPr>
          <a:xfrm>
            <a:off x="1024803" y="2122613"/>
            <a:ext cx="2161112" cy="2413523"/>
          </a:xfrm>
          <a:prstGeom prst="bentConnector4">
            <a:avLst>
              <a:gd name="adj1" fmla="val 82538"/>
              <a:gd name="adj2" fmla="val 109472"/>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86D00891-4DD8-48C4-81D4-0762BC74791B}"/>
              </a:ext>
            </a:extLst>
          </p:cNvPr>
          <p:cNvCxnSpPr>
            <a:cxnSpLocks/>
          </p:cNvCxnSpPr>
          <p:nvPr/>
        </p:nvCxnSpPr>
        <p:spPr>
          <a:xfrm>
            <a:off x="6354607" y="247954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A6E6C32-BE82-4AA2-8611-0730CA9EDB4C}"/>
              </a:ext>
            </a:extLst>
          </p:cNvPr>
          <p:cNvCxnSpPr>
            <a:cxnSpLocks/>
          </p:cNvCxnSpPr>
          <p:nvPr/>
        </p:nvCxnSpPr>
        <p:spPr>
          <a:xfrm>
            <a:off x="6365584" y="336984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19" name="Group 318">
            <a:extLst>
              <a:ext uri="{FF2B5EF4-FFF2-40B4-BE49-F238E27FC236}">
                <a16:creationId xmlns:a16="http://schemas.microsoft.com/office/drawing/2014/main" id="{36F4F82E-3E01-437D-B1D2-1AC466C5B875}"/>
              </a:ext>
            </a:extLst>
          </p:cNvPr>
          <p:cNvGrpSpPr/>
          <p:nvPr/>
        </p:nvGrpSpPr>
        <p:grpSpPr>
          <a:xfrm>
            <a:off x="5726828" y="2282697"/>
            <a:ext cx="798663" cy="1094114"/>
            <a:chOff x="2791164" y="5669941"/>
            <a:chExt cx="798663" cy="1094114"/>
          </a:xfrm>
        </p:grpSpPr>
        <p:cxnSp>
          <p:nvCxnSpPr>
            <p:cNvPr id="320" name="Connector: Elbow 319">
              <a:extLst>
                <a:ext uri="{FF2B5EF4-FFF2-40B4-BE49-F238E27FC236}">
                  <a16:creationId xmlns:a16="http://schemas.microsoft.com/office/drawing/2014/main" id="{B7D7AD7A-86B9-4076-9E77-1C26B843F736}"/>
                </a:ext>
              </a:extLst>
            </p:cNvPr>
            <p:cNvCxnSpPr>
              <a:cxnSpLocks/>
              <a:stCxn id="321" idx="1"/>
            </p:cNvCxnSpPr>
            <p:nvPr/>
          </p:nvCxnSpPr>
          <p:spPr>
            <a:xfrm rot="10800000" flipH="1" flipV="1">
              <a:off x="2791164" y="5752568"/>
              <a:ext cx="798663" cy="1011487"/>
            </a:xfrm>
            <a:prstGeom prst="bentConnector5">
              <a:avLst>
                <a:gd name="adj1" fmla="val -18421"/>
                <a:gd name="adj2" fmla="val 65273"/>
                <a:gd name="adj3" fmla="val 115020"/>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21" name="Rectangle 320">
              <a:extLst>
                <a:ext uri="{FF2B5EF4-FFF2-40B4-BE49-F238E27FC236}">
                  <a16:creationId xmlns:a16="http://schemas.microsoft.com/office/drawing/2014/main" id="{8752B5A8-BDF9-4BE7-9A4A-F41C814231E6}"/>
                </a:ext>
              </a:extLst>
            </p:cNvPr>
            <p:cNvSpPr/>
            <p:nvPr/>
          </p:nvSpPr>
          <p:spPr>
            <a:xfrm>
              <a:off x="2791165" y="566994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24" name="Straight Connector 323">
            <a:extLst>
              <a:ext uri="{FF2B5EF4-FFF2-40B4-BE49-F238E27FC236}">
                <a16:creationId xmlns:a16="http://schemas.microsoft.com/office/drawing/2014/main" id="{99B7DAD7-6456-45F2-897C-1ACD9DF85F57}"/>
              </a:ext>
            </a:extLst>
          </p:cNvPr>
          <p:cNvCxnSpPr>
            <a:cxnSpLocks/>
          </p:cNvCxnSpPr>
          <p:nvPr/>
        </p:nvCxnSpPr>
        <p:spPr>
          <a:xfrm>
            <a:off x="6309946" y="4274164"/>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30" name="Group 329">
            <a:extLst>
              <a:ext uri="{FF2B5EF4-FFF2-40B4-BE49-F238E27FC236}">
                <a16:creationId xmlns:a16="http://schemas.microsoft.com/office/drawing/2014/main" id="{04BBF137-DF46-44B6-BC8C-99266362F0DD}"/>
              </a:ext>
            </a:extLst>
          </p:cNvPr>
          <p:cNvGrpSpPr/>
          <p:nvPr/>
        </p:nvGrpSpPr>
        <p:grpSpPr>
          <a:xfrm>
            <a:off x="5722996" y="3152862"/>
            <a:ext cx="803420" cy="1128268"/>
            <a:chOff x="1109791" y="1365364"/>
            <a:chExt cx="803420" cy="1128268"/>
          </a:xfrm>
        </p:grpSpPr>
        <p:cxnSp>
          <p:nvCxnSpPr>
            <p:cNvPr id="331" name="Connector: Elbow 330">
              <a:extLst>
                <a:ext uri="{FF2B5EF4-FFF2-40B4-BE49-F238E27FC236}">
                  <a16:creationId xmlns:a16="http://schemas.microsoft.com/office/drawing/2014/main" id="{C3B69E9F-A405-4760-9E38-3198F35E4BE8}"/>
                </a:ext>
              </a:extLst>
            </p:cNvPr>
            <p:cNvCxnSpPr>
              <a:cxnSpLocks/>
              <a:stCxn id="332" idx="1"/>
            </p:cNvCxnSpPr>
            <p:nvPr/>
          </p:nvCxnSpPr>
          <p:spPr>
            <a:xfrm rot="10800000" flipH="1" flipV="1">
              <a:off x="1109791" y="1447992"/>
              <a:ext cx="803420" cy="1045640"/>
            </a:xfrm>
            <a:prstGeom prst="bentConnector5">
              <a:avLst>
                <a:gd name="adj1" fmla="val -19066"/>
                <a:gd name="adj2" fmla="val 62820"/>
                <a:gd name="adj3" fmla="val 12258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2" name="Rectangle 331">
              <a:extLst>
                <a:ext uri="{FF2B5EF4-FFF2-40B4-BE49-F238E27FC236}">
                  <a16:creationId xmlns:a16="http://schemas.microsoft.com/office/drawing/2014/main" id="{B341BDC4-DDD8-4429-AED4-FF9B0675082D}"/>
                </a:ext>
              </a:extLst>
            </p:cNvPr>
            <p:cNvSpPr/>
            <p:nvPr/>
          </p:nvSpPr>
          <p:spPr>
            <a:xfrm>
              <a:off x="1109791" y="1365364"/>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6" name="Group 345">
            <a:extLst>
              <a:ext uri="{FF2B5EF4-FFF2-40B4-BE49-F238E27FC236}">
                <a16:creationId xmlns:a16="http://schemas.microsoft.com/office/drawing/2014/main" id="{E083D4EA-0533-4248-81EC-615FA54696CE}"/>
              </a:ext>
            </a:extLst>
          </p:cNvPr>
          <p:cNvGrpSpPr/>
          <p:nvPr/>
        </p:nvGrpSpPr>
        <p:grpSpPr>
          <a:xfrm>
            <a:off x="3855891" y="4106057"/>
            <a:ext cx="2020701" cy="884318"/>
            <a:chOff x="3872283" y="4784448"/>
            <a:chExt cx="2020701" cy="884318"/>
          </a:xfrm>
        </p:grpSpPr>
        <p:grpSp>
          <p:nvGrpSpPr>
            <p:cNvPr id="335" name="Group 334">
              <a:extLst>
                <a:ext uri="{FF2B5EF4-FFF2-40B4-BE49-F238E27FC236}">
                  <a16:creationId xmlns:a16="http://schemas.microsoft.com/office/drawing/2014/main" id="{74A847B0-BEAD-4692-8F31-34F1A8E44679}"/>
                </a:ext>
              </a:extLst>
            </p:cNvPr>
            <p:cNvGrpSpPr/>
            <p:nvPr/>
          </p:nvGrpSpPr>
          <p:grpSpPr>
            <a:xfrm>
              <a:off x="3872283" y="5001174"/>
              <a:ext cx="1070884" cy="667592"/>
              <a:chOff x="2272079" y="1452175"/>
              <a:chExt cx="1070884" cy="667592"/>
            </a:xfrm>
          </p:grpSpPr>
          <p:cxnSp>
            <p:nvCxnSpPr>
              <p:cNvPr id="336" name="Connector: Elbow 335">
                <a:extLst>
                  <a:ext uri="{FF2B5EF4-FFF2-40B4-BE49-F238E27FC236}">
                    <a16:creationId xmlns:a16="http://schemas.microsoft.com/office/drawing/2014/main" id="{FAE40B76-31C6-4B4D-90C6-46B95BDFBEE5}"/>
                  </a:ext>
                </a:extLst>
              </p:cNvPr>
              <p:cNvCxnSpPr>
                <a:cxnSpLocks/>
                <a:stCxn id="337" idx="1"/>
              </p:cNvCxnSpPr>
              <p:nvPr/>
            </p:nvCxnSpPr>
            <p:spPr>
              <a:xfrm rot="10800000">
                <a:off x="2272079" y="1452175"/>
                <a:ext cx="886126" cy="584965"/>
              </a:xfrm>
              <a:prstGeom prst="bentConnector3">
                <a:avLst>
                  <a:gd name="adj1" fmla="val 765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7" name="Rectangle 336">
                <a:extLst>
                  <a:ext uri="{FF2B5EF4-FFF2-40B4-BE49-F238E27FC236}">
                    <a16:creationId xmlns:a16="http://schemas.microsoft.com/office/drawing/2014/main" id="{216939F6-8433-4BAF-82D7-801BC5AF7D50}"/>
                  </a:ext>
                </a:extLst>
              </p:cNvPr>
              <p:cNvSpPr/>
              <p:nvPr/>
            </p:nvSpPr>
            <p:spPr>
              <a:xfrm>
                <a:off x="3158205" y="195451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1" name="Connector: Elbow 340">
              <a:extLst>
                <a:ext uri="{FF2B5EF4-FFF2-40B4-BE49-F238E27FC236}">
                  <a16:creationId xmlns:a16="http://schemas.microsoft.com/office/drawing/2014/main" id="{66B8E67D-E398-4C69-93AF-7EC27C4903E9}"/>
                </a:ext>
              </a:extLst>
            </p:cNvPr>
            <p:cNvCxnSpPr>
              <a:cxnSpLocks/>
              <a:stCxn id="337" idx="1"/>
              <a:endCxn id="344" idx="1"/>
            </p:cNvCxnSpPr>
            <p:nvPr/>
          </p:nvCxnSpPr>
          <p:spPr>
            <a:xfrm rot="10800000" flipH="1">
              <a:off x="4758408" y="4867076"/>
              <a:ext cx="949817" cy="719062"/>
            </a:xfrm>
            <a:prstGeom prst="bentConnector3">
              <a:avLst>
                <a:gd name="adj1" fmla="val 6743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44" name="Rectangle 343">
              <a:extLst>
                <a:ext uri="{FF2B5EF4-FFF2-40B4-BE49-F238E27FC236}">
                  <a16:creationId xmlns:a16="http://schemas.microsoft.com/office/drawing/2014/main" id="{25A8B3B8-45E9-4DBA-A805-E7D883745939}"/>
                </a:ext>
              </a:extLst>
            </p:cNvPr>
            <p:cNvSpPr/>
            <p:nvPr/>
          </p:nvSpPr>
          <p:spPr>
            <a:xfrm>
              <a:off x="5708226" y="478444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65" name="Straight Connector 364">
            <a:extLst>
              <a:ext uri="{FF2B5EF4-FFF2-40B4-BE49-F238E27FC236}">
                <a16:creationId xmlns:a16="http://schemas.microsoft.com/office/drawing/2014/main" id="{3F39781E-EADC-4A35-AB4F-25DDA5514049}"/>
              </a:ext>
            </a:extLst>
          </p:cNvPr>
          <p:cNvCxnSpPr>
            <a:cxnSpLocks/>
          </p:cNvCxnSpPr>
          <p:nvPr/>
        </p:nvCxnSpPr>
        <p:spPr>
          <a:xfrm>
            <a:off x="5204721" y="259231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1228617F-AF73-4308-B58E-AC159462E025}"/>
              </a:ext>
            </a:extLst>
          </p:cNvPr>
          <p:cNvCxnSpPr>
            <a:cxnSpLocks/>
          </p:cNvCxnSpPr>
          <p:nvPr/>
        </p:nvCxnSpPr>
        <p:spPr>
          <a:xfrm>
            <a:off x="5210661" y="3521362"/>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669F12C-0DA1-47BA-BE95-E03648C480B7}"/>
              </a:ext>
            </a:extLst>
          </p:cNvPr>
          <p:cNvCxnSpPr>
            <a:cxnSpLocks/>
          </p:cNvCxnSpPr>
          <p:nvPr/>
        </p:nvCxnSpPr>
        <p:spPr>
          <a:xfrm>
            <a:off x="5057614" y="435966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8" name="Connector: Elbow 367">
            <a:extLst>
              <a:ext uri="{FF2B5EF4-FFF2-40B4-BE49-F238E27FC236}">
                <a16:creationId xmlns:a16="http://schemas.microsoft.com/office/drawing/2014/main" id="{412CBCDF-A3AA-4F98-95D0-4380630E063D}"/>
              </a:ext>
            </a:extLst>
          </p:cNvPr>
          <p:cNvCxnSpPr>
            <a:cxnSpLocks/>
            <a:stCxn id="207" idx="3"/>
          </p:cNvCxnSpPr>
          <p:nvPr/>
        </p:nvCxnSpPr>
        <p:spPr>
          <a:xfrm>
            <a:off x="1024803" y="2122613"/>
            <a:ext cx="4819736" cy="577255"/>
          </a:xfrm>
          <a:prstGeom prst="bentConnector4">
            <a:avLst>
              <a:gd name="adj1" fmla="val 93203"/>
              <a:gd name="adj2" fmla="val 13960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2" name="Connector: Elbow 371">
            <a:extLst>
              <a:ext uri="{FF2B5EF4-FFF2-40B4-BE49-F238E27FC236}">
                <a16:creationId xmlns:a16="http://schemas.microsoft.com/office/drawing/2014/main" id="{CFD57CC2-D50D-4881-959D-8FEA535DEAF9}"/>
              </a:ext>
            </a:extLst>
          </p:cNvPr>
          <p:cNvCxnSpPr>
            <a:cxnSpLocks/>
            <a:stCxn id="207" idx="3"/>
          </p:cNvCxnSpPr>
          <p:nvPr/>
        </p:nvCxnSpPr>
        <p:spPr>
          <a:xfrm>
            <a:off x="1024803" y="2122613"/>
            <a:ext cx="4830713" cy="1467553"/>
          </a:xfrm>
          <a:prstGeom prst="bentConnector4">
            <a:avLst>
              <a:gd name="adj1" fmla="val 92918"/>
              <a:gd name="adj2" fmla="val 11172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8" name="Connector: Elbow 377">
            <a:extLst>
              <a:ext uri="{FF2B5EF4-FFF2-40B4-BE49-F238E27FC236}">
                <a16:creationId xmlns:a16="http://schemas.microsoft.com/office/drawing/2014/main" id="{E104F183-BDA4-412D-94C9-DDFDA9E718A6}"/>
              </a:ext>
            </a:extLst>
          </p:cNvPr>
          <p:cNvCxnSpPr>
            <a:cxnSpLocks/>
            <a:stCxn id="207" idx="3"/>
          </p:cNvCxnSpPr>
          <p:nvPr/>
        </p:nvCxnSpPr>
        <p:spPr>
          <a:xfrm>
            <a:off x="1024803" y="2122613"/>
            <a:ext cx="4831637" cy="2371871"/>
          </a:xfrm>
          <a:prstGeom prst="bentConnector4">
            <a:avLst>
              <a:gd name="adj1" fmla="val 92844"/>
              <a:gd name="adj2" fmla="val 10963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83" name="Cloud 182">
            <a:extLst>
              <a:ext uri="{FF2B5EF4-FFF2-40B4-BE49-F238E27FC236}">
                <a16:creationId xmlns:a16="http://schemas.microsoft.com/office/drawing/2014/main" id="{8F64C1B6-D13B-4BE9-8DB5-216ECE7DB590}"/>
              </a:ext>
            </a:extLst>
          </p:cNvPr>
          <p:cNvSpPr/>
          <p:nvPr/>
        </p:nvSpPr>
        <p:spPr>
          <a:xfrm>
            <a:off x="4172462" y="2164121"/>
            <a:ext cx="1250237" cy="25407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202" name="Cloud 201">
            <a:extLst>
              <a:ext uri="{FF2B5EF4-FFF2-40B4-BE49-F238E27FC236}">
                <a16:creationId xmlns:a16="http://schemas.microsoft.com/office/drawing/2014/main" id="{4EE83256-218A-41D9-BD00-F46C4E79D28C}"/>
              </a:ext>
            </a:extLst>
          </p:cNvPr>
          <p:cNvSpPr/>
          <p:nvPr/>
        </p:nvSpPr>
        <p:spPr>
          <a:xfrm>
            <a:off x="1393209" y="2262564"/>
            <a:ext cx="1323868" cy="24967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387" name="Straight Connector 386">
            <a:extLst>
              <a:ext uri="{FF2B5EF4-FFF2-40B4-BE49-F238E27FC236}">
                <a16:creationId xmlns:a16="http://schemas.microsoft.com/office/drawing/2014/main" id="{3944D5BD-4E50-452E-9E04-8F07D284AD11}"/>
              </a:ext>
            </a:extLst>
          </p:cNvPr>
          <p:cNvCxnSpPr>
            <a:cxnSpLocks/>
          </p:cNvCxnSpPr>
          <p:nvPr/>
        </p:nvCxnSpPr>
        <p:spPr>
          <a:xfrm>
            <a:off x="9059968" y="2350387"/>
            <a:ext cx="972613"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49E6918D-0079-4CD0-A6FD-41894E6C3B29}"/>
              </a:ext>
            </a:extLst>
          </p:cNvPr>
          <p:cNvCxnSpPr>
            <a:cxnSpLocks/>
          </p:cNvCxnSpPr>
          <p:nvPr/>
        </p:nvCxnSpPr>
        <p:spPr>
          <a:xfrm>
            <a:off x="9070945" y="324068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03" name="Rectangle 402">
            <a:extLst>
              <a:ext uri="{FF2B5EF4-FFF2-40B4-BE49-F238E27FC236}">
                <a16:creationId xmlns:a16="http://schemas.microsoft.com/office/drawing/2014/main" id="{6E948AF6-898B-4111-9910-2C1A9A1E1202}"/>
              </a:ext>
            </a:extLst>
          </p:cNvPr>
          <p:cNvSpPr/>
          <p:nvPr/>
        </p:nvSpPr>
        <p:spPr>
          <a:xfrm>
            <a:off x="8421733" y="2144507"/>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6" name="Straight Connector 405">
            <a:extLst>
              <a:ext uri="{FF2B5EF4-FFF2-40B4-BE49-F238E27FC236}">
                <a16:creationId xmlns:a16="http://schemas.microsoft.com/office/drawing/2014/main" id="{4E59F14A-CC4F-495A-9C8D-11D5C84E77FD}"/>
              </a:ext>
            </a:extLst>
          </p:cNvPr>
          <p:cNvCxnSpPr>
            <a:cxnSpLocks/>
          </p:cNvCxnSpPr>
          <p:nvPr/>
        </p:nvCxnSpPr>
        <p:spPr>
          <a:xfrm>
            <a:off x="9015307" y="4145003"/>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12" name="Group 411">
            <a:extLst>
              <a:ext uri="{FF2B5EF4-FFF2-40B4-BE49-F238E27FC236}">
                <a16:creationId xmlns:a16="http://schemas.microsoft.com/office/drawing/2014/main" id="{81648389-B33F-4263-B03A-4FAAACBDEA68}"/>
              </a:ext>
            </a:extLst>
          </p:cNvPr>
          <p:cNvGrpSpPr/>
          <p:nvPr/>
        </p:nvGrpSpPr>
        <p:grpSpPr>
          <a:xfrm>
            <a:off x="8421732" y="2357354"/>
            <a:ext cx="798143" cy="896120"/>
            <a:chOff x="338319" y="2962158"/>
            <a:chExt cx="798143" cy="896120"/>
          </a:xfrm>
        </p:grpSpPr>
        <p:cxnSp>
          <p:nvCxnSpPr>
            <p:cNvPr id="413" name="Connector: Elbow 412">
              <a:extLst>
                <a:ext uri="{FF2B5EF4-FFF2-40B4-BE49-F238E27FC236}">
                  <a16:creationId xmlns:a16="http://schemas.microsoft.com/office/drawing/2014/main" id="{40D2351F-03ED-4921-8D39-F8137B575875}"/>
                </a:ext>
              </a:extLst>
            </p:cNvPr>
            <p:cNvCxnSpPr>
              <a:cxnSpLocks/>
              <a:stCxn id="414" idx="1"/>
            </p:cNvCxnSpPr>
            <p:nvPr/>
          </p:nvCxnSpPr>
          <p:spPr>
            <a:xfrm rot="10800000" flipH="1">
              <a:off x="338319" y="2962158"/>
              <a:ext cx="798143" cy="813493"/>
            </a:xfrm>
            <a:prstGeom prst="bentConnector5">
              <a:avLst>
                <a:gd name="adj1" fmla="val -21554"/>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14" name="Rectangle 413">
              <a:extLst>
                <a:ext uri="{FF2B5EF4-FFF2-40B4-BE49-F238E27FC236}">
                  <a16:creationId xmlns:a16="http://schemas.microsoft.com/office/drawing/2014/main" id="{5308276E-4359-4617-8154-DDDA7EC9809A}"/>
                </a:ext>
              </a:extLst>
            </p:cNvPr>
            <p:cNvSpPr/>
            <p:nvPr/>
          </p:nvSpPr>
          <p:spPr>
            <a:xfrm>
              <a:off x="338320" y="3693022"/>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5" name="Straight Connector 414">
            <a:extLst>
              <a:ext uri="{FF2B5EF4-FFF2-40B4-BE49-F238E27FC236}">
                <a16:creationId xmlns:a16="http://schemas.microsoft.com/office/drawing/2014/main" id="{C6AAB6CC-E771-4010-99D2-88517CA12CD2}"/>
              </a:ext>
            </a:extLst>
          </p:cNvPr>
          <p:cNvCxnSpPr>
            <a:cxnSpLocks/>
          </p:cNvCxnSpPr>
          <p:nvPr/>
        </p:nvCxnSpPr>
        <p:spPr>
          <a:xfrm>
            <a:off x="7910082" y="2463157"/>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7E5A9A2-B04B-410A-BD31-9DF9E2F50BFD}"/>
              </a:ext>
            </a:extLst>
          </p:cNvPr>
          <p:cNvCxnSpPr>
            <a:cxnSpLocks/>
          </p:cNvCxnSpPr>
          <p:nvPr/>
        </p:nvCxnSpPr>
        <p:spPr>
          <a:xfrm>
            <a:off x="7916022" y="3392201"/>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649873E-B225-4EA4-A7E6-943F2B099A6B}"/>
              </a:ext>
            </a:extLst>
          </p:cNvPr>
          <p:cNvCxnSpPr>
            <a:cxnSpLocks/>
          </p:cNvCxnSpPr>
          <p:nvPr/>
        </p:nvCxnSpPr>
        <p:spPr>
          <a:xfrm>
            <a:off x="7762975" y="423050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20" name="Group 419">
            <a:extLst>
              <a:ext uri="{FF2B5EF4-FFF2-40B4-BE49-F238E27FC236}">
                <a16:creationId xmlns:a16="http://schemas.microsoft.com/office/drawing/2014/main" id="{8DDF185D-8C4B-4EE7-8BCA-ED589E7F6B3F}"/>
              </a:ext>
            </a:extLst>
          </p:cNvPr>
          <p:cNvGrpSpPr/>
          <p:nvPr/>
        </p:nvGrpSpPr>
        <p:grpSpPr>
          <a:xfrm>
            <a:off x="6514515" y="1781669"/>
            <a:ext cx="2101302" cy="704844"/>
            <a:chOff x="3863951" y="6010195"/>
            <a:chExt cx="2101302" cy="704844"/>
          </a:xfrm>
        </p:grpSpPr>
        <p:grpSp>
          <p:nvGrpSpPr>
            <p:cNvPr id="421" name="Group 420">
              <a:extLst>
                <a:ext uri="{FF2B5EF4-FFF2-40B4-BE49-F238E27FC236}">
                  <a16:creationId xmlns:a16="http://schemas.microsoft.com/office/drawing/2014/main" id="{4743B4FA-FC81-4DA7-AF0E-B0CDC1027252}"/>
                </a:ext>
              </a:extLst>
            </p:cNvPr>
            <p:cNvGrpSpPr/>
            <p:nvPr/>
          </p:nvGrpSpPr>
          <p:grpSpPr>
            <a:xfrm>
              <a:off x="3863951" y="6010195"/>
              <a:ext cx="1184846" cy="704844"/>
              <a:chOff x="2263747" y="2461196"/>
              <a:chExt cx="1184846" cy="704844"/>
            </a:xfrm>
          </p:grpSpPr>
          <p:cxnSp>
            <p:nvCxnSpPr>
              <p:cNvPr id="424" name="Connector: Elbow 423">
                <a:extLst>
                  <a:ext uri="{FF2B5EF4-FFF2-40B4-BE49-F238E27FC236}">
                    <a16:creationId xmlns:a16="http://schemas.microsoft.com/office/drawing/2014/main" id="{99A8098D-D07B-4F93-BF96-0F5F7C9A4B43}"/>
                  </a:ext>
                </a:extLst>
              </p:cNvPr>
              <p:cNvCxnSpPr>
                <a:cxnSpLocks/>
                <a:stCxn id="425" idx="1"/>
              </p:cNvCxnSpPr>
              <p:nvPr/>
            </p:nvCxnSpPr>
            <p:spPr>
              <a:xfrm rot="10800000" flipV="1">
                <a:off x="2263747" y="2543823"/>
                <a:ext cx="1000088" cy="622217"/>
              </a:xfrm>
              <a:prstGeom prst="bentConnector3">
                <a:avLst>
                  <a:gd name="adj1" fmla="val 771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5" name="Rectangle 424">
                <a:extLst>
                  <a:ext uri="{FF2B5EF4-FFF2-40B4-BE49-F238E27FC236}">
                    <a16:creationId xmlns:a16="http://schemas.microsoft.com/office/drawing/2014/main" id="{3A05144B-9F45-44C0-9EC0-264928444428}"/>
                  </a:ext>
                </a:extLst>
              </p:cNvPr>
              <p:cNvSpPr/>
              <p:nvPr/>
            </p:nvSpPr>
            <p:spPr>
              <a:xfrm>
                <a:off x="3263835" y="2461196"/>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22" name="Connector: Elbow 421">
              <a:extLst>
                <a:ext uri="{FF2B5EF4-FFF2-40B4-BE49-F238E27FC236}">
                  <a16:creationId xmlns:a16="http://schemas.microsoft.com/office/drawing/2014/main" id="{0B1CB481-EF78-4FC6-8957-E9956E0AA3EF}"/>
                </a:ext>
              </a:extLst>
            </p:cNvPr>
            <p:cNvCxnSpPr>
              <a:cxnSpLocks/>
              <a:stCxn id="425" idx="1"/>
              <a:endCxn id="423" idx="1"/>
            </p:cNvCxnSpPr>
            <p:nvPr/>
          </p:nvCxnSpPr>
          <p:spPr>
            <a:xfrm rot="10800000" flipH="1" flipV="1">
              <a:off x="4864039" y="6092822"/>
              <a:ext cx="916456" cy="349485"/>
            </a:xfrm>
            <a:prstGeom prst="bentConnector3">
              <a:avLst>
                <a:gd name="adj1" fmla="val 816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3" name="Rectangle 422">
              <a:extLst>
                <a:ext uri="{FF2B5EF4-FFF2-40B4-BE49-F238E27FC236}">
                  <a16:creationId xmlns:a16="http://schemas.microsoft.com/office/drawing/2014/main" id="{D1BE2F4F-9F73-462B-A533-143B386EDDFD}"/>
                </a:ext>
              </a:extLst>
            </p:cNvPr>
            <p:cNvSpPr/>
            <p:nvPr/>
          </p:nvSpPr>
          <p:spPr>
            <a:xfrm>
              <a:off x="5780495" y="6359680"/>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34" name="Connector: Elbow 433">
            <a:extLst>
              <a:ext uri="{FF2B5EF4-FFF2-40B4-BE49-F238E27FC236}">
                <a16:creationId xmlns:a16="http://schemas.microsoft.com/office/drawing/2014/main" id="{C5E2DE02-5CC1-432B-8E38-40109300172E}"/>
              </a:ext>
            </a:extLst>
          </p:cNvPr>
          <p:cNvCxnSpPr>
            <a:cxnSpLocks/>
          </p:cNvCxnSpPr>
          <p:nvPr/>
        </p:nvCxnSpPr>
        <p:spPr>
          <a:xfrm rot="10800000" flipH="1">
            <a:off x="8359453" y="3241690"/>
            <a:ext cx="798143" cy="813493"/>
          </a:xfrm>
          <a:prstGeom prst="bentConnector5">
            <a:avLst>
              <a:gd name="adj1" fmla="val -18011"/>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35" name="Connector: Elbow 434">
            <a:extLst>
              <a:ext uri="{FF2B5EF4-FFF2-40B4-BE49-F238E27FC236}">
                <a16:creationId xmlns:a16="http://schemas.microsoft.com/office/drawing/2014/main" id="{BEC9799C-D417-45C3-9ADA-E563ED1AA2C8}"/>
              </a:ext>
            </a:extLst>
          </p:cNvPr>
          <p:cNvCxnSpPr>
            <a:cxnSpLocks/>
            <a:stCxn id="254" idx="1"/>
          </p:cNvCxnSpPr>
          <p:nvPr/>
        </p:nvCxnSpPr>
        <p:spPr>
          <a:xfrm rot="10800000">
            <a:off x="9231778" y="4151969"/>
            <a:ext cx="1922915" cy="691440"/>
          </a:xfrm>
          <a:prstGeom prst="bentConnector3">
            <a:avLst>
              <a:gd name="adj1" fmla="val 872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44" name="Connector: Elbow 443">
            <a:extLst>
              <a:ext uri="{FF2B5EF4-FFF2-40B4-BE49-F238E27FC236}">
                <a16:creationId xmlns:a16="http://schemas.microsoft.com/office/drawing/2014/main" id="{5624A54A-29AB-4E95-8882-A73AFE712D2F}"/>
              </a:ext>
            </a:extLst>
          </p:cNvPr>
          <p:cNvCxnSpPr>
            <a:cxnSpLocks/>
            <a:stCxn id="207" idx="3"/>
          </p:cNvCxnSpPr>
          <p:nvPr/>
        </p:nvCxnSpPr>
        <p:spPr>
          <a:xfrm>
            <a:off x="1024803" y="2122613"/>
            <a:ext cx="7525097" cy="448094"/>
          </a:xfrm>
          <a:prstGeom prst="bentConnector4">
            <a:avLst>
              <a:gd name="adj1" fmla="val 94796"/>
              <a:gd name="adj2" fmla="val 15101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9" name="Connector: Elbow 448">
            <a:extLst>
              <a:ext uri="{FF2B5EF4-FFF2-40B4-BE49-F238E27FC236}">
                <a16:creationId xmlns:a16="http://schemas.microsoft.com/office/drawing/2014/main" id="{31930964-3681-4DB4-94BD-E2D3A8783D2A}"/>
              </a:ext>
            </a:extLst>
          </p:cNvPr>
          <p:cNvCxnSpPr>
            <a:cxnSpLocks/>
            <a:stCxn id="207" idx="3"/>
          </p:cNvCxnSpPr>
          <p:nvPr/>
        </p:nvCxnSpPr>
        <p:spPr>
          <a:xfrm>
            <a:off x="1024803" y="2122613"/>
            <a:ext cx="7536074" cy="1338392"/>
          </a:xfrm>
          <a:prstGeom prst="bentConnector4">
            <a:avLst>
              <a:gd name="adj1" fmla="val 94606"/>
              <a:gd name="adj2" fmla="val 11355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55" name="Connector: Elbow 454">
            <a:extLst>
              <a:ext uri="{FF2B5EF4-FFF2-40B4-BE49-F238E27FC236}">
                <a16:creationId xmlns:a16="http://schemas.microsoft.com/office/drawing/2014/main" id="{74C3D046-6562-4B0F-99B4-552EC35B3370}"/>
              </a:ext>
            </a:extLst>
          </p:cNvPr>
          <p:cNvCxnSpPr>
            <a:cxnSpLocks/>
            <a:stCxn id="207" idx="3"/>
          </p:cNvCxnSpPr>
          <p:nvPr/>
        </p:nvCxnSpPr>
        <p:spPr>
          <a:xfrm>
            <a:off x="1024803" y="2122613"/>
            <a:ext cx="7536998" cy="2242710"/>
          </a:xfrm>
          <a:prstGeom prst="bentConnector4">
            <a:avLst>
              <a:gd name="adj1" fmla="val 94600"/>
              <a:gd name="adj2" fmla="val 11019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07" name="Cloud 106">
            <a:extLst>
              <a:ext uri="{FF2B5EF4-FFF2-40B4-BE49-F238E27FC236}">
                <a16:creationId xmlns:a16="http://schemas.microsoft.com/office/drawing/2014/main" id="{EE3B0C07-CB16-4937-A2B9-5F091CAFDE12}"/>
              </a:ext>
            </a:extLst>
          </p:cNvPr>
          <p:cNvSpPr/>
          <p:nvPr/>
        </p:nvSpPr>
        <p:spPr>
          <a:xfrm>
            <a:off x="9531583" y="2213780"/>
            <a:ext cx="1323868" cy="245385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88" name="Cloud 87">
            <a:extLst>
              <a:ext uri="{FF2B5EF4-FFF2-40B4-BE49-F238E27FC236}">
                <a16:creationId xmlns:a16="http://schemas.microsoft.com/office/drawing/2014/main" id="{F7B8C737-3718-4FD7-9944-DF284FFA438A}"/>
              </a:ext>
            </a:extLst>
          </p:cNvPr>
          <p:cNvSpPr/>
          <p:nvPr/>
        </p:nvSpPr>
        <p:spPr>
          <a:xfrm>
            <a:off x="6764515" y="2244643"/>
            <a:ext cx="1323868" cy="24602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pic>
        <p:nvPicPr>
          <p:cNvPr id="150" name="Picture 149">
            <a:extLst>
              <a:ext uri="{FF2B5EF4-FFF2-40B4-BE49-F238E27FC236}">
                <a16:creationId xmlns:a16="http://schemas.microsoft.com/office/drawing/2014/main" id="{48D48768-4C49-4240-8CF8-A2441D65F132}"/>
              </a:ext>
            </a:extLst>
          </p:cNvPr>
          <p:cNvPicPr>
            <a:picLocks noChangeAspect="1"/>
          </p:cNvPicPr>
          <p:nvPr/>
        </p:nvPicPr>
        <p:blipFill>
          <a:blip r:embed="rId2"/>
          <a:stretch>
            <a:fillRect/>
          </a:stretch>
        </p:blipFill>
        <p:spPr>
          <a:xfrm>
            <a:off x="10027118" y="170873"/>
            <a:ext cx="2070140" cy="1269426"/>
          </a:xfrm>
          <a:prstGeom prst="rect">
            <a:avLst/>
          </a:prstGeom>
        </p:spPr>
      </p:pic>
      <p:cxnSp>
        <p:nvCxnSpPr>
          <p:cNvPr id="161" name="Straight Connector 74">
            <a:extLst>
              <a:ext uri="{FF2B5EF4-FFF2-40B4-BE49-F238E27FC236}">
                <a16:creationId xmlns:a16="http://schemas.microsoft.com/office/drawing/2014/main" id="{40CEAB0A-9CF0-4C1C-8F65-88DAFDCB4126}"/>
              </a:ext>
            </a:extLst>
          </p:cNvPr>
          <p:cNvCxnSpPr>
            <a:cxnSpLocks/>
          </p:cNvCxnSpPr>
          <p:nvPr/>
        </p:nvCxnSpPr>
        <p:spPr>
          <a:xfrm flipV="1">
            <a:off x="1020481" y="2916185"/>
            <a:ext cx="2581461" cy="208908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74">
            <a:extLst>
              <a:ext uri="{FF2B5EF4-FFF2-40B4-BE49-F238E27FC236}">
                <a16:creationId xmlns:a16="http://schemas.microsoft.com/office/drawing/2014/main" id="{244077AA-F9BA-4FC9-BBA9-42AE201DF784}"/>
              </a:ext>
            </a:extLst>
          </p:cNvPr>
          <p:cNvCxnSpPr>
            <a:cxnSpLocks/>
          </p:cNvCxnSpPr>
          <p:nvPr/>
        </p:nvCxnSpPr>
        <p:spPr>
          <a:xfrm flipV="1">
            <a:off x="1020481" y="2830830"/>
            <a:ext cx="5234487" cy="2174435"/>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74">
            <a:extLst>
              <a:ext uri="{FF2B5EF4-FFF2-40B4-BE49-F238E27FC236}">
                <a16:creationId xmlns:a16="http://schemas.microsoft.com/office/drawing/2014/main" id="{7645F628-C517-429E-8B72-36D7A6B2EC76}"/>
              </a:ext>
            </a:extLst>
          </p:cNvPr>
          <p:cNvCxnSpPr>
            <a:cxnSpLocks/>
          </p:cNvCxnSpPr>
          <p:nvPr/>
        </p:nvCxnSpPr>
        <p:spPr>
          <a:xfrm flipV="1">
            <a:off x="1020481" y="2689375"/>
            <a:ext cx="7939848" cy="231589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E2CEE95-8FD1-46A9-8D16-7942FDEDB871}"/>
              </a:ext>
            </a:extLst>
          </p:cNvPr>
          <p:cNvSpPr txBox="1"/>
          <p:nvPr/>
        </p:nvSpPr>
        <p:spPr>
          <a:xfrm>
            <a:off x="10859570" y="137534"/>
            <a:ext cx="682799" cy="461665"/>
          </a:xfrm>
          <a:prstGeom prst="rect">
            <a:avLst/>
          </a:prstGeom>
          <a:noFill/>
        </p:spPr>
        <p:txBody>
          <a:bodyPr wrap="square" rtlCol="0">
            <a:spAutoFit/>
          </a:bodyPr>
          <a:lstStyle/>
          <a:p>
            <a:r>
              <a:rPr lang="en-US" sz="2400" b="1" dirty="0"/>
              <a:t>SFF</a:t>
            </a:r>
          </a:p>
        </p:txBody>
      </p:sp>
      <p:sp>
        <p:nvSpPr>
          <p:cNvPr id="298" name="Rectangle 297">
            <a:extLst>
              <a:ext uri="{FF2B5EF4-FFF2-40B4-BE49-F238E27FC236}">
                <a16:creationId xmlns:a16="http://schemas.microsoft.com/office/drawing/2014/main" id="{0D7F0CFA-3B50-4FDE-888C-AFAD515825C4}"/>
              </a:ext>
            </a:extLst>
          </p:cNvPr>
          <p:cNvSpPr/>
          <p:nvPr/>
        </p:nvSpPr>
        <p:spPr>
          <a:xfrm>
            <a:off x="2999200" y="4024823"/>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5" name="Rectangle 294">
            <a:extLst>
              <a:ext uri="{FF2B5EF4-FFF2-40B4-BE49-F238E27FC236}">
                <a16:creationId xmlns:a16="http://schemas.microsoft.com/office/drawing/2014/main" id="{C7966A9F-F558-4F7F-B304-807A5F4BF594}"/>
              </a:ext>
            </a:extLst>
          </p:cNvPr>
          <p:cNvSpPr/>
          <p:nvPr/>
        </p:nvSpPr>
        <p:spPr>
          <a:xfrm>
            <a:off x="3000625" y="3130709"/>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4" name="Rectangle 293">
            <a:extLst>
              <a:ext uri="{FF2B5EF4-FFF2-40B4-BE49-F238E27FC236}">
                <a16:creationId xmlns:a16="http://schemas.microsoft.com/office/drawing/2014/main" id="{662853C8-07A9-48C0-83F5-422E535BC209}"/>
              </a:ext>
            </a:extLst>
          </p:cNvPr>
          <p:cNvSpPr/>
          <p:nvPr/>
        </p:nvSpPr>
        <p:spPr>
          <a:xfrm>
            <a:off x="2989715" y="2164121"/>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0" name="Rectangle 299">
            <a:extLst>
              <a:ext uri="{FF2B5EF4-FFF2-40B4-BE49-F238E27FC236}">
                <a16:creationId xmlns:a16="http://schemas.microsoft.com/office/drawing/2014/main" id="{94223065-91A6-4A13-A8BB-556C68E38BE1}"/>
              </a:ext>
            </a:extLst>
          </p:cNvPr>
          <p:cNvSpPr/>
          <p:nvPr/>
        </p:nvSpPr>
        <p:spPr>
          <a:xfrm>
            <a:off x="5669725" y="3983171"/>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1" name="Rectangle 300">
            <a:extLst>
              <a:ext uri="{FF2B5EF4-FFF2-40B4-BE49-F238E27FC236}">
                <a16:creationId xmlns:a16="http://schemas.microsoft.com/office/drawing/2014/main" id="{AB9A6624-3B7C-40CC-816F-081434E5144C}"/>
              </a:ext>
            </a:extLst>
          </p:cNvPr>
          <p:cNvSpPr/>
          <p:nvPr/>
        </p:nvSpPr>
        <p:spPr>
          <a:xfrm>
            <a:off x="5661723" y="3089057"/>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2" name="Rectangle 301">
            <a:extLst>
              <a:ext uri="{FF2B5EF4-FFF2-40B4-BE49-F238E27FC236}">
                <a16:creationId xmlns:a16="http://schemas.microsoft.com/office/drawing/2014/main" id="{69DB4E5B-424B-41E2-869D-CA143D8F2DAC}"/>
              </a:ext>
            </a:extLst>
          </p:cNvPr>
          <p:cNvSpPr/>
          <p:nvPr/>
        </p:nvSpPr>
        <p:spPr>
          <a:xfrm>
            <a:off x="5650813" y="2180658"/>
            <a:ext cx="87467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2" name="Rectangle 381">
            <a:extLst>
              <a:ext uri="{FF2B5EF4-FFF2-40B4-BE49-F238E27FC236}">
                <a16:creationId xmlns:a16="http://schemas.microsoft.com/office/drawing/2014/main" id="{B1CB8C42-ACF7-470B-A526-C2C55887CBC3}"/>
              </a:ext>
            </a:extLst>
          </p:cNvPr>
          <p:cNvSpPr/>
          <p:nvPr/>
        </p:nvSpPr>
        <p:spPr>
          <a:xfrm>
            <a:off x="8375086" y="3854010"/>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3" name="Rectangle 382">
            <a:extLst>
              <a:ext uri="{FF2B5EF4-FFF2-40B4-BE49-F238E27FC236}">
                <a16:creationId xmlns:a16="http://schemas.microsoft.com/office/drawing/2014/main" id="{18B19525-EE22-42A2-AE8B-6EEF98840F44}"/>
              </a:ext>
            </a:extLst>
          </p:cNvPr>
          <p:cNvSpPr/>
          <p:nvPr/>
        </p:nvSpPr>
        <p:spPr>
          <a:xfrm>
            <a:off x="8367084" y="2959896"/>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4" name="Rectangle 383">
            <a:extLst>
              <a:ext uri="{FF2B5EF4-FFF2-40B4-BE49-F238E27FC236}">
                <a16:creationId xmlns:a16="http://schemas.microsoft.com/office/drawing/2014/main" id="{58E45F55-4466-461A-AE83-F3A2A3D7D6CD}"/>
              </a:ext>
            </a:extLst>
          </p:cNvPr>
          <p:cNvSpPr/>
          <p:nvPr/>
        </p:nvSpPr>
        <p:spPr>
          <a:xfrm>
            <a:off x="8356174" y="1993308"/>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5" name="TextBox 4">
            <a:extLst>
              <a:ext uri="{FF2B5EF4-FFF2-40B4-BE49-F238E27FC236}">
                <a16:creationId xmlns:a16="http://schemas.microsoft.com/office/drawing/2014/main" id="{2232FE2D-66AB-4516-B4A3-56DD12A5DACE}"/>
              </a:ext>
            </a:extLst>
          </p:cNvPr>
          <p:cNvSpPr txBox="1"/>
          <p:nvPr/>
        </p:nvSpPr>
        <p:spPr>
          <a:xfrm>
            <a:off x="354235" y="5285692"/>
            <a:ext cx="1127296" cy="1477328"/>
          </a:xfrm>
          <a:prstGeom prst="rect">
            <a:avLst/>
          </a:prstGeom>
          <a:noFill/>
        </p:spPr>
        <p:txBody>
          <a:bodyPr wrap="none" rtlCol="0">
            <a:spAutoFit/>
          </a:bodyPr>
          <a:lstStyle/>
          <a:p>
            <a:pPr algn="r"/>
            <a:r>
              <a:rPr lang="en-US" b="1" dirty="0"/>
              <a:t>Cycle</a:t>
            </a:r>
          </a:p>
          <a:p>
            <a:pPr algn="r"/>
            <a:r>
              <a:rPr lang="en-US" b="1" dirty="0">
                <a:solidFill>
                  <a:schemeClr val="accent6">
                    <a:lumMod val="75000"/>
                  </a:schemeClr>
                </a:solidFill>
              </a:rPr>
              <a:t>SCANIN</a:t>
            </a:r>
          </a:p>
          <a:p>
            <a:pPr algn="r"/>
            <a:r>
              <a:rPr lang="en-US" b="1" dirty="0">
                <a:solidFill>
                  <a:schemeClr val="accent6">
                    <a:lumMod val="50000"/>
                  </a:schemeClr>
                </a:solidFill>
              </a:rPr>
              <a:t>SCANOUT</a:t>
            </a:r>
          </a:p>
          <a:p>
            <a:pPr algn="r"/>
            <a:r>
              <a:rPr lang="en-US" b="1" dirty="0">
                <a:solidFill>
                  <a:schemeClr val="accent4">
                    <a:lumMod val="75000"/>
                  </a:schemeClr>
                </a:solidFill>
              </a:rPr>
              <a:t>TC</a:t>
            </a:r>
          </a:p>
          <a:p>
            <a:pPr algn="r"/>
            <a:r>
              <a:rPr lang="en-US" b="1" dirty="0">
                <a:solidFill>
                  <a:schemeClr val="bg1">
                    <a:lumMod val="50000"/>
                  </a:schemeClr>
                </a:solidFill>
              </a:rPr>
              <a:t>CLOCK</a:t>
            </a:r>
          </a:p>
        </p:txBody>
      </p:sp>
      <p:sp>
        <p:nvSpPr>
          <p:cNvPr id="99" name="TextBox 98">
            <a:extLst>
              <a:ext uri="{FF2B5EF4-FFF2-40B4-BE49-F238E27FC236}">
                <a16:creationId xmlns:a16="http://schemas.microsoft.com/office/drawing/2014/main" id="{7DFB49B8-BE34-4551-849A-083F8A5996F9}"/>
              </a:ext>
            </a:extLst>
          </p:cNvPr>
          <p:cNvSpPr txBox="1"/>
          <p:nvPr/>
        </p:nvSpPr>
        <p:spPr>
          <a:xfrm>
            <a:off x="343007" y="4828559"/>
            <a:ext cx="730658" cy="369332"/>
          </a:xfrm>
          <a:prstGeom prst="rect">
            <a:avLst/>
          </a:prstGeom>
          <a:noFill/>
        </p:spPr>
        <p:txBody>
          <a:bodyPr wrap="none" lIns="0" tIns="0" rIns="0" bIns="0" rtlCol="0" anchor="ctr">
            <a:noAutofit/>
          </a:bodyPr>
          <a:lstStyle/>
          <a:p>
            <a:r>
              <a:rPr lang="en-US" b="1" dirty="0">
                <a:solidFill>
                  <a:schemeClr val="bg1">
                    <a:lumMod val="50000"/>
                  </a:schemeClr>
                </a:solidFill>
              </a:rPr>
              <a:t>CLOCK</a:t>
            </a:r>
          </a:p>
        </p:txBody>
      </p:sp>
      <p:cxnSp>
        <p:nvCxnSpPr>
          <p:cNvPr id="9" name="Straight Connector 8">
            <a:extLst>
              <a:ext uri="{FF2B5EF4-FFF2-40B4-BE49-F238E27FC236}">
                <a16:creationId xmlns:a16="http://schemas.microsoft.com/office/drawing/2014/main" id="{6D68833A-B0B7-455B-809E-91A4E2BF6862}"/>
              </a:ext>
            </a:extLst>
          </p:cNvPr>
          <p:cNvCxnSpPr/>
          <p:nvPr/>
        </p:nvCxnSpPr>
        <p:spPr>
          <a:xfrm>
            <a:off x="1455612"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DD1C6B4-38D8-47AB-97B3-9999DF0D1785}"/>
              </a:ext>
            </a:extLst>
          </p:cNvPr>
          <p:cNvSpPr txBox="1"/>
          <p:nvPr/>
        </p:nvSpPr>
        <p:spPr>
          <a:xfrm>
            <a:off x="1515823" y="5583492"/>
            <a:ext cx="3980003" cy="369332"/>
          </a:xfrm>
          <a:prstGeom prst="rect">
            <a:avLst/>
          </a:prstGeom>
          <a:noFill/>
        </p:spPr>
        <p:txBody>
          <a:bodyPr wrap="square" rtlCol="0">
            <a:spAutoFit/>
          </a:bodyPr>
          <a:lstStyle/>
          <a:p>
            <a:r>
              <a:rPr lang="en-US" b="1" dirty="0">
                <a:solidFill>
                  <a:schemeClr val="accent6">
                    <a:lumMod val="75000"/>
                  </a:schemeClr>
                </a:solidFill>
              </a:rPr>
              <a:t>A1   B1   C1   D1    E1    F1    G1   H1</a:t>
            </a:r>
          </a:p>
        </p:txBody>
      </p:sp>
      <p:cxnSp>
        <p:nvCxnSpPr>
          <p:cNvPr id="103" name="Straight Connector 102">
            <a:extLst>
              <a:ext uri="{FF2B5EF4-FFF2-40B4-BE49-F238E27FC236}">
                <a16:creationId xmlns:a16="http://schemas.microsoft.com/office/drawing/2014/main" id="{02A1E233-BAE0-4F87-86B4-D27798E3A3DE}"/>
              </a:ext>
            </a:extLst>
          </p:cNvPr>
          <p:cNvCxnSpPr/>
          <p:nvPr/>
        </p:nvCxnSpPr>
        <p:spPr>
          <a:xfrm>
            <a:off x="5354651" y="557686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446FC48C-2557-40E8-A6FD-10F2C376CDE8}"/>
              </a:ext>
            </a:extLst>
          </p:cNvPr>
          <p:cNvCxnSpPr>
            <a:cxnSpLocks/>
          </p:cNvCxnSpPr>
          <p:nvPr/>
        </p:nvCxnSpPr>
        <p:spPr>
          <a:xfrm flipH="1" flipV="1">
            <a:off x="485342" y="5640619"/>
            <a:ext cx="11655159" cy="444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EC820BB1-7D80-4CD7-93B1-3D5204170932}"/>
              </a:ext>
            </a:extLst>
          </p:cNvPr>
          <p:cNvSpPr txBox="1"/>
          <p:nvPr/>
        </p:nvSpPr>
        <p:spPr>
          <a:xfrm>
            <a:off x="1538380" y="5320298"/>
            <a:ext cx="3777348" cy="369332"/>
          </a:xfrm>
          <a:prstGeom prst="rect">
            <a:avLst/>
          </a:prstGeom>
          <a:noFill/>
        </p:spPr>
        <p:txBody>
          <a:bodyPr wrap="square" rtlCol="0">
            <a:spAutoFit/>
          </a:bodyPr>
          <a:lstStyle/>
          <a:p>
            <a:r>
              <a:rPr lang="en-US" b="1" dirty="0"/>
              <a:t>1      2      3      4      5      6      7      8      </a:t>
            </a:r>
          </a:p>
        </p:txBody>
      </p:sp>
      <p:sp>
        <p:nvSpPr>
          <p:cNvPr id="112" name="TextBox 111">
            <a:extLst>
              <a:ext uri="{FF2B5EF4-FFF2-40B4-BE49-F238E27FC236}">
                <a16:creationId xmlns:a16="http://schemas.microsoft.com/office/drawing/2014/main" id="{197197E1-FFA3-487D-A02E-0ECF77BB7E1F}"/>
              </a:ext>
            </a:extLst>
          </p:cNvPr>
          <p:cNvSpPr txBox="1"/>
          <p:nvPr/>
        </p:nvSpPr>
        <p:spPr>
          <a:xfrm>
            <a:off x="1527978" y="6111075"/>
            <a:ext cx="3777348" cy="369332"/>
          </a:xfrm>
          <a:prstGeom prst="rect">
            <a:avLst/>
          </a:prstGeom>
          <a:noFill/>
        </p:spPr>
        <p:txBody>
          <a:bodyPr wrap="square" rtlCol="0">
            <a:spAutoFit/>
          </a:bodyPr>
          <a:lstStyle/>
          <a:p>
            <a:r>
              <a:rPr lang="en-US" b="1" dirty="0">
                <a:solidFill>
                  <a:schemeClr val="accent4">
                    <a:lumMod val="75000"/>
                  </a:schemeClr>
                </a:solidFill>
              </a:rPr>
              <a:t>0      0      0      0      0      0      0      0      </a:t>
            </a:r>
          </a:p>
        </p:txBody>
      </p:sp>
      <p:sp>
        <p:nvSpPr>
          <p:cNvPr id="114" name="TextBox 113">
            <a:extLst>
              <a:ext uri="{FF2B5EF4-FFF2-40B4-BE49-F238E27FC236}">
                <a16:creationId xmlns:a16="http://schemas.microsoft.com/office/drawing/2014/main" id="{2E23AD9E-F07D-440F-B197-6D523AFA728F}"/>
              </a:ext>
            </a:extLst>
          </p:cNvPr>
          <p:cNvSpPr txBox="1"/>
          <p:nvPr/>
        </p:nvSpPr>
        <p:spPr>
          <a:xfrm>
            <a:off x="1527978" y="5839690"/>
            <a:ext cx="3777348" cy="369332"/>
          </a:xfrm>
          <a:prstGeom prst="rect">
            <a:avLst/>
          </a:prstGeom>
          <a:noFill/>
        </p:spPr>
        <p:txBody>
          <a:bodyPr wrap="square" rtlCol="0">
            <a:spAutoFit/>
          </a:bodyPr>
          <a:lstStyle/>
          <a:p>
            <a:r>
              <a:rPr lang="en-US" b="1" dirty="0">
                <a:solidFill>
                  <a:schemeClr val="accent6">
                    <a:lumMod val="50000"/>
                  </a:schemeClr>
                </a:solidFill>
              </a:rPr>
              <a:t>X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p>
        </p:txBody>
      </p:sp>
      <p:sp>
        <p:nvSpPr>
          <p:cNvPr id="115" name="TextBox 114">
            <a:extLst>
              <a:ext uri="{FF2B5EF4-FFF2-40B4-BE49-F238E27FC236}">
                <a16:creationId xmlns:a16="http://schemas.microsoft.com/office/drawing/2014/main" id="{D77E5889-6AF6-488F-81C5-4D17F085A01B}"/>
              </a:ext>
            </a:extLst>
          </p:cNvPr>
          <p:cNvSpPr txBox="1"/>
          <p:nvPr/>
        </p:nvSpPr>
        <p:spPr>
          <a:xfrm>
            <a:off x="1518686" y="6396542"/>
            <a:ext cx="3777348" cy="369332"/>
          </a:xfrm>
          <a:prstGeom prst="rect">
            <a:avLst/>
          </a:prstGeom>
          <a:noFill/>
        </p:spPr>
        <p:txBody>
          <a:bodyPr wrap="square" rtlCol="0">
            <a:spAutoFit/>
          </a:bodyPr>
          <a:lstStyle/>
          <a:p>
            <a:r>
              <a:rPr lang="en-US" b="1" dirty="0">
                <a:solidFill>
                  <a:schemeClr val="bg1">
                    <a:lumMod val="50000"/>
                  </a:schemeClr>
                </a:solidFill>
              </a:rPr>
              <a:t>P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p>
        </p:txBody>
      </p:sp>
      <p:sp>
        <p:nvSpPr>
          <p:cNvPr id="17" name="TextBox 16">
            <a:extLst>
              <a:ext uri="{FF2B5EF4-FFF2-40B4-BE49-F238E27FC236}">
                <a16:creationId xmlns:a16="http://schemas.microsoft.com/office/drawing/2014/main" id="{3465AC4F-2A29-4DF6-97BC-FA843B1B26D2}"/>
              </a:ext>
            </a:extLst>
          </p:cNvPr>
          <p:cNvSpPr txBox="1"/>
          <p:nvPr/>
        </p:nvSpPr>
        <p:spPr>
          <a:xfrm>
            <a:off x="2137235" y="5080865"/>
            <a:ext cx="2168607" cy="369332"/>
          </a:xfrm>
          <a:prstGeom prst="rect">
            <a:avLst/>
          </a:prstGeom>
          <a:noFill/>
        </p:spPr>
        <p:txBody>
          <a:bodyPr wrap="none" rtlCol="0">
            <a:spAutoFit/>
          </a:bodyPr>
          <a:lstStyle/>
          <a:p>
            <a:r>
              <a:rPr lang="en-US" b="1" i="1" dirty="0">
                <a:solidFill>
                  <a:schemeClr val="accent6">
                    <a:lumMod val="75000"/>
                  </a:schemeClr>
                </a:solidFill>
              </a:rPr>
              <a:t>Shift</a:t>
            </a:r>
            <a:r>
              <a:rPr lang="en-US" i="1" dirty="0"/>
              <a:t> (Load Pattern 1)</a:t>
            </a:r>
          </a:p>
        </p:txBody>
      </p:sp>
      <p:sp>
        <p:nvSpPr>
          <p:cNvPr id="7" name="TextBox 6">
            <a:extLst>
              <a:ext uri="{FF2B5EF4-FFF2-40B4-BE49-F238E27FC236}">
                <a16:creationId xmlns:a16="http://schemas.microsoft.com/office/drawing/2014/main" id="{9317C179-BBB9-44EF-8647-93A75662A41E}"/>
              </a:ext>
            </a:extLst>
          </p:cNvPr>
          <p:cNvSpPr txBox="1"/>
          <p:nvPr/>
        </p:nvSpPr>
        <p:spPr>
          <a:xfrm>
            <a:off x="8539191" y="3204289"/>
            <a:ext cx="585417" cy="523220"/>
          </a:xfrm>
          <a:prstGeom prst="rect">
            <a:avLst/>
          </a:prstGeom>
          <a:noFill/>
        </p:spPr>
        <p:txBody>
          <a:bodyPr wrap="none" rtlCol="0">
            <a:spAutoFit/>
          </a:bodyPr>
          <a:lstStyle/>
          <a:p>
            <a:r>
              <a:rPr lang="en-US" sz="2800" b="1" dirty="0">
                <a:solidFill>
                  <a:schemeClr val="accent6">
                    <a:lumMod val="75000"/>
                  </a:schemeClr>
                </a:solidFill>
              </a:rPr>
              <a:t>A1</a:t>
            </a:r>
          </a:p>
        </p:txBody>
      </p:sp>
      <p:sp>
        <p:nvSpPr>
          <p:cNvPr id="127" name="TextBox 126">
            <a:extLst>
              <a:ext uri="{FF2B5EF4-FFF2-40B4-BE49-F238E27FC236}">
                <a16:creationId xmlns:a16="http://schemas.microsoft.com/office/drawing/2014/main" id="{5E2370F2-357C-405F-A6B0-5747741534F9}"/>
              </a:ext>
            </a:extLst>
          </p:cNvPr>
          <p:cNvSpPr txBox="1"/>
          <p:nvPr/>
        </p:nvSpPr>
        <p:spPr>
          <a:xfrm>
            <a:off x="523841" y="907254"/>
            <a:ext cx="9451242" cy="492443"/>
          </a:xfrm>
          <a:prstGeom prst="rect">
            <a:avLst/>
          </a:prstGeom>
          <a:noFill/>
        </p:spPr>
        <p:txBody>
          <a:bodyPr wrap="none" rtlCol="0">
            <a:spAutoFit/>
          </a:bodyPr>
          <a:lstStyle/>
          <a:p>
            <a:r>
              <a:rPr lang="en-US" sz="2600" b="1" dirty="0"/>
              <a:t>Pattern 1, Step 1: </a:t>
            </a:r>
            <a:r>
              <a:rPr lang="en-US" sz="2600" b="1" dirty="0">
                <a:solidFill>
                  <a:schemeClr val="accent6">
                    <a:lumMod val="75000"/>
                  </a:schemeClr>
                </a:solidFill>
              </a:rPr>
              <a:t>Enable Test Mode, Scan Chains Load Test Stimulus</a:t>
            </a:r>
          </a:p>
        </p:txBody>
      </p:sp>
      <p:sp>
        <p:nvSpPr>
          <p:cNvPr id="140" name="Title 1">
            <a:extLst>
              <a:ext uri="{FF2B5EF4-FFF2-40B4-BE49-F238E27FC236}">
                <a16:creationId xmlns:a16="http://schemas.microsoft.com/office/drawing/2014/main" id="{D435EFDA-01E5-469E-AD48-5B1573BFF334}"/>
              </a:ext>
            </a:extLst>
          </p:cNvPr>
          <p:cNvSpPr>
            <a:spLocks noGrp="1"/>
          </p:cNvSpPr>
          <p:nvPr>
            <p:ph type="title"/>
          </p:nvPr>
        </p:nvSpPr>
        <p:spPr>
          <a:xfrm>
            <a:off x="838199" y="136366"/>
            <a:ext cx="10515600" cy="781615"/>
          </a:xfrm>
        </p:spPr>
        <p:txBody>
          <a:bodyPr/>
          <a:lstStyle/>
          <a:p>
            <a:r>
              <a:rPr lang="en-US" dirty="0"/>
              <a:t>Applying Tests through Scan Chains</a:t>
            </a:r>
          </a:p>
        </p:txBody>
      </p:sp>
      <p:sp>
        <p:nvSpPr>
          <p:cNvPr id="141" name="TextBox 140">
            <a:extLst>
              <a:ext uri="{FF2B5EF4-FFF2-40B4-BE49-F238E27FC236}">
                <a16:creationId xmlns:a16="http://schemas.microsoft.com/office/drawing/2014/main" id="{80B10E1E-21F9-472D-AECF-796C15782E5C}"/>
              </a:ext>
            </a:extLst>
          </p:cNvPr>
          <p:cNvSpPr txBox="1"/>
          <p:nvPr/>
        </p:nvSpPr>
        <p:spPr>
          <a:xfrm>
            <a:off x="8496294" y="2319551"/>
            <a:ext cx="569387" cy="523220"/>
          </a:xfrm>
          <a:prstGeom prst="rect">
            <a:avLst/>
          </a:prstGeom>
          <a:noFill/>
        </p:spPr>
        <p:txBody>
          <a:bodyPr wrap="none" rtlCol="0">
            <a:spAutoFit/>
          </a:bodyPr>
          <a:lstStyle/>
          <a:p>
            <a:r>
              <a:rPr lang="en-US" sz="2800" b="1" dirty="0">
                <a:solidFill>
                  <a:schemeClr val="accent6">
                    <a:lumMod val="75000"/>
                  </a:schemeClr>
                </a:solidFill>
              </a:rPr>
              <a:t>B1</a:t>
            </a:r>
          </a:p>
        </p:txBody>
      </p:sp>
      <p:sp>
        <p:nvSpPr>
          <p:cNvPr id="142" name="TextBox 141">
            <a:extLst>
              <a:ext uri="{FF2B5EF4-FFF2-40B4-BE49-F238E27FC236}">
                <a16:creationId xmlns:a16="http://schemas.microsoft.com/office/drawing/2014/main" id="{BFAB7707-4D6C-46AB-8015-B9BF9C31D5EE}"/>
              </a:ext>
            </a:extLst>
          </p:cNvPr>
          <p:cNvSpPr txBox="1"/>
          <p:nvPr/>
        </p:nvSpPr>
        <p:spPr>
          <a:xfrm>
            <a:off x="5818167" y="2482290"/>
            <a:ext cx="558166" cy="523220"/>
          </a:xfrm>
          <a:prstGeom prst="rect">
            <a:avLst/>
          </a:prstGeom>
          <a:noFill/>
        </p:spPr>
        <p:txBody>
          <a:bodyPr wrap="none" rtlCol="0">
            <a:spAutoFit/>
          </a:bodyPr>
          <a:lstStyle/>
          <a:p>
            <a:r>
              <a:rPr lang="en-US" sz="2800" b="1" dirty="0">
                <a:solidFill>
                  <a:schemeClr val="accent6">
                    <a:lumMod val="75000"/>
                  </a:schemeClr>
                </a:solidFill>
              </a:rPr>
              <a:t>C1</a:t>
            </a:r>
          </a:p>
        </p:txBody>
      </p:sp>
      <p:sp>
        <p:nvSpPr>
          <p:cNvPr id="143" name="TextBox 142">
            <a:extLst>
              <a:ext uri="{FF2B5EF4-FFF2-40B4-BE49-F238E27FC236}">
                <a16:creationId xmlns:a16="http://schemas.microsoft.com/office/drawing/2014/main" id="{5B058F1C-C312-4169-BF52-8F56CFC1CF3E}"/>
              </a:ext>
            </a:extLst>
          </p:cNvPr>
          <p:cNvSpPr txBox="1"/>
          <p:nvPr/>
        </p:nvSpPr>
        <p:spPr>
          <a:xfrm>
            <a:off x="3168740" y="4328343"/>
            <a:ext cx="532518" cy="523220"/>
          </a:xfrm>
          <a:prstGeom prst="rect">
            <a:avLst/>
          </a:prstGeom>
          <a:noFill/>
        </p:spPr>
        <p:txBody>
          <a:bodyPr wrap="none" rtlCol="0">
            <a:spAutoFit/>
          </a:bodyPr>
          <a:lstStyle/>
          <a:p>
            <a:r>
              <a:rPr lang="en-US" sz="2800" b="1" dirty="0">
                <a:solidFill>
                  <a:schemeClr val="accent6">
                    <a:lumMod val="75000"/>
                  </a:schemeClr>
                </a:solidFill>
              </a:rPr>
              <a:t>F1</a:t>
            </a:r>
          </a:p>
        </p:txBody>
      </p:sp>
      <p:sp>
        <p:nvSpPr>
          <p:cNvPr id="144" name="TextBox 143">
            <a:extLst>
              <a:ext uri="{FF2B5EF4-FFF2-40B4-BE49-F238E27FC236}">
                <a16:creationId xmlns:a16="http://schemas.microsoft.com/office/drawing/2014/main" id="{8D2A08CD-D6D7-430F-B976-65888D443A0A}"/>
              </a:ext>
            </a:extLst>
          </p:cNvPr>
          <p:cNvSpPr txBox="1"/>
          <p:nvPr/>
        </p:nvSpPr>
        <p:spPr>
          <a:xfrm>
            <a:off x="5842605" y="4271441"/>
            <a:ext cx="542136" cy="523220"/>
          </a:xfrm>
          <a:prstGeom prst="rect">
            <a:avLst/>
          </a:prstGeom>
          <a:noFill/>
        </p:spPr>
        <p:txBody>
          <a:bodyPr wrap="none" rtlCol="0">
            <a:spAutoFit/>
          </a:bodyPr>
          <a:lstStyle/>
          <a:p>
            <a:r>
              <a:rPr lang="en-US" sz="2800" b="1" dirty="0">
                <a:solidFill>
                  <a:schemeClr val="accent6">
                    <a:lumMod val="75000"/>
                  </a:schemeClr>
                </a:solidFill>
              </a:rPr>
              <a:t>E1</a:t>
            </a:r>
          </a:p>
        </p:txBody>
      </p:sp>
      <p:sp>
        <p:nvSpPr>
          <p:cNvPr id="145" name="TextBox 144">
            <a:extLst>
              <a:ext uri="{FF2B5EF4-FFF2-40B4-BE49-F238E27FC236}">
                <a16:creationId xmlns:a16="http://schemas.microsoft.com/office/drawing/2014/main" id="{353F88A2-9CE8-45BA-984E-2E32B2858CAF}"/>
              </a:ext>
            </a:extLst>
          </p:cNvPr>
          <p:cNvSpPr txBox="1"/>
          <p:nvPr/>
        </p:nvSpPr>
        <p:spPr>
          <a:xfrm>
            <a:off x="5822401" y="3337762"/>
            <a:ext cx="593432" cy="523220"/>
          </a:xfrm>
          <a:prstGeom prst="rect">
            <a:avLst/>
          </a:prstGeom>
          <a:noFill/>
        </p:spPr>
        <p:txBody>
          <a:bodyPr wrap="none" rtlCol="0">
            <a:spAutoFit/>
          </a:bodyPr>
          <a:lstStyle/>
          <a:p>
            <a:r>
              <a:rPr lang="en-US" sz="2800" b="1" dirty="0">
                <a:solidFill>
                  <a:schemeClr val="accent6">
                    <a:lumMod val="75000"/>
                  </a:schemeClr>
                </a:solidFill>
              </a:rPr>
              <a:t>D1</a:t>
            </a:r>
          </a:p>
        </p:txBody>
      </p:sp>
      <p:sp>
        <p:nvSpPr>
          <p:cNvPr id="146" name="TextBox 145">
            <a:extLst>
              <a:ext uri="{FF2B5EF4-FFF2-40B4-BE49-F238E27FC236}">
                <a16:creationId xmlns:a16="http://schemas.microsoft.com/office/drawing/2014/main" id="{A42D4EB6-054D-4649-AA7A-F2D729695F29}"/>
              </a:ext>
            </a:extLst>
          </p:cNvPr>
          <p:cNvSpPr txBox="1"/>
          <p:nvPr/>
        </p:nvSpPr>
        <p:spPr>
          <a:xfrm>
            <a:off x="3136680" y="3413790"/>
            <a:ext cx="596638" cy="523220"/>
          </a:xfrm>
          <a:prstGeom prst="rect">
            <a:avLst/>
          </a:prstGeom>
          <a:noFill/>
        </p:spPr>
        <p:txBody>
          <a:bodyPr wrap="none" rtlCol="0">
            <a:spAutoFit/>
          </a:bodyPr>
          <a:lstStyle/>
          <a:p>
            <a:r>
              <a:rPr lang="en-US" sz="2800" b="1" dirty="0">
                <a:solidFill>
                  <a:schemeClr val="accent6">
                    <a:lumMod val="75000"/>
                  </a:schemeClr>
                </a:solidFill>
              </a:rPr>
              <a:t>G1</a:t>
            </a:r>
          </a:p>
        </p:txBody>
      </p:sp>
      <p:sp>
        <p:nvSpPr>
          <p:cNvPr id="147" name="TextBox 146">
            <a:extLst>
              <a:ext uri="{FF2B5EF4-FFF2-40B4-BE49-F238E27FC236}">
                <a16:creationId xmlns:a16="http://schemas.microsoft.com/office/drawing/2014/main" id="{0C8E631A-D6EA-479D-971A-6BE5C8FEC67D}"/>
              </a:ext>
            </a:extLst>
          </p:cNvPr>
          <p:cNvSpPr txBox="1"/>
          <p:nvPr/>
        </p:nvSpPr>
        <p:spPr>
          <a:xfrm>
            <a:off x="3119936" y="2518179"/>
            <a:ext cx="593432" cy="523220"/>
          </a:xfrm>
          <a:prstGeom prst="rect">
            <a:avLst/>
          </a:prstGeom>
          <a:noFill/>
        </p:spPr>
        <p:txBody>
          <a:bodyPr wrap="none" rtlCol="0">
            <a:spAutoFit/>
          </a:bodyPr>
          <a:lstStyle/>
          <a:p>
            <a:r>
              <a:rPr lang="en-US" sz="2800" b="1" dirty="0">
                <a:solidFill>
                  <a:schemeClr val="accent6">
                    <a:lumMod val="75000"/>
                  </a:schemeClr>
                </a:solidFill>
              </a:rPr>
              <a:t>H1</a:t>
            </a:r>
          </a:p>
        </p:txBody>
      </p:sp>
      <p:sp>
        <p:nvSpPr>
          <p:cNvPr id="2" name="Slide Number Placeholder 1">
            <a:extLst>
              <a:ext uri="{FF2B5EF4-FFF2-40B4-BE49-F238E27FC236}">
                <a16:creationId xmlns:a16="http://schemas.microsoft.com/office/drawing/2014/main" id="{F816AAF5-F18D-4199-9DBB-ADF927AE5A08}"/>
              </a:ext>
            </a:extLst>
          </p:cNvPr>
          <p:cNvSpPr>
            <a:spLocks noGrp="1"/>
          </p:cNvSpPr>
          <p:nvPr>
            <p:ph type="sldNum" sz="quarter" idx="12"/>
          </p:nvPr>
        </p:nvSpPr>
        <p:spPr>
          <a:xfrm>
            <a:off x="8610600" y="6356350"/>
            <a:ext cx="2743200" cy="365125"/>
          </a:xfrm>
        </p:spPr>
        <p:txBody>
          <a:bodyPr/>
          <a:lstStyle/>
          <a:p>
            <a:fld id="{F0EF8A02-477D-4CB2-9BEA-F0824BCBC14C}" type="slidenum">
              <a:rPr lang="en-US" smtClean="0"/>
              <a:t>19</a:t>
            </a:fld>
            <a:endParaRPr lang="en-US"/>
          </a:p>
        </p:txBody>
      </p:sp>
    </p:spTree>
    <p:extLst>
      <p:ext uri="{BB962C8B-B14F-4D97-AF65-F5344CB8AC3E}">
        <p14:creationId xmlns:p14="http://schemas.microsoft.com/office/powerpoint/2010/main" val="27203747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1C680A-AA04-42D2-8A6E-70967990D416}"/>
              </a:ext>
            </a:extLst>
          </p:cNvPr>
          <p:cNvSpPr/>
          <p:nvPr/>
        </p:nvSpPr>
        <p:spPr>
          <a:xfrm>
            <a:off x="1120571" y="1503499"/>
            <a:ext cx="9950857" cy="363043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0CB206A8-AE0B-4848-9E27-163F5A14090A}"/>
              </a:ext>
            </a:extLst>
          </p:cNvPr>
          <p:cNvCxnSpPr>
            <a:cxnSpLocks/>
          </p:cNvCxnSpPr>
          <p:nvPr/>
        </p:nvCxnSpPr>
        <p:spPr>
          <a:xfrm>
            <a:off x="713166" y="2580857"/>
            <a:ext cx="1190057" cy="11461"/>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D72F728-30F6-45F4-A7C0-E5908D4EC763}"/>
              </a:ext>
            </a:extLst>
          </p:cNvPr>
          <p:cNvCxnSpPr>
            <a:cxnSpLocks/>
          </p:cNvCxnSpPr>
          <p:nvPr/>
        </p:nvCxnSpPr>
        <p:spPr>
          <a:xfrm>
            <a:off x="713166" y="327646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AC6252-3650-41F0-929C-A973AB90D888}"/>
              </a:ext>
            </a:extLst>
          </p:cNvPr>
          <p:cNvCxnSpPr>
            <a:cxnSpLocks/>
          </p:cNvCxnSpPr>
          <p:nvPr/>
        </p:nvCxnSpPr>
        <p:spPr>
          <a:xfrm>
            <a:off x="713166" y="4064116"/>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B37490C-E8E8-4D08-BEC1-6FE6D56808A9}"/>
              </a:ext>
            </a:extLst>
          </p:cNvPr>
          <p:cNvSpPr txBox="1"/>
          <p:nvPr/>
        </p:nvSpPr>
        <p:spPr>
          <a:xfrm rot="16200000">
            <a:off x="-294455" y="3141594"/>
            <a:ext cx="1559594" cy="369332"/>
          </a:xfrm>
          <a:prstGeom prst="rect">
            <a:avLst/>
          </a:prstGeom>
          <a:noFill/>
        </p:spPr>
        <p:txBody>
          <a:bodyPr wrap="none" rtlCol="0">
            <a:spAutoFit/>
          </a:bodyPr>
          <a:lstStyle/>
          <a:p>
            <a:r>
              <a:rPr lang="en-US" dirty="0"/>
              <a:t>Primary Inputs</a:t>
            </a:r>
          </a:p>
        </p:txBody>
      </p:sp>
      <p:cxnSp>
        <p:nvCxnSpPr>
          <p:cNvPr id="120" name="Straight Connector 119">
            <a:extLst>
              <a:ext uri="{FF2B5EF4-FFF2-40B4-BE49-F238E27FC236}">
                <a16:creationId xmlns:a16="http://schemas.microsoft.com/office/drawing/2014/main" id="{1D89C43B-4253-46DB-97BB-3CCEA9E88593}"/>
              </a:ext>
            </a:extLst>
          </p:cNvPr>
          <p:cNvCxnSpPr>
            <a:cxnSpLocks/>
          </p:cNvCxnSpPr>
          <p:nvPr/>
        </p:nvCxnSpPr>
        <p:spPr>
          <a:xfrm>
            <a:off x="10550538" y="2586485"/>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94FCD43-0A73-4EB4-AABB-B108EEE48C6D}"/>
              </a:ext>
            </a:extLst>
          </p:cNvPr>
          <p:cNvCxnSpPr>
            <a:cxnSpLocks/>
          </p:cNvCxnSpPr>
          <p:nvPr/>
        </p:nvCxnSpPr>
        <p:spPr>
          <a:xfrm>
            <a:off x="10550538" y="3282092"/>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901E46-FE68-4C0D-AF1A-798C3804E94E}"/>
              </a:ext>
            </a:extLst>
          </p:cNvPr>
          <p:cNvCxnSpPr>
            <a:cxnSpLocks/>
          </p:cNvCxnSpPr>
          <p:nvPr/>
        </p:nvCxnSpPr>
        <p:spPr>
          <a:xfrm>
            <a:off x="10550538" y="406974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FC1D4271-5FE6-443E-BF81-A7A447A49009}"/>
              </a:ext>
            </a:extLst>
          </p:cNvPr>
          <p:cNvSpPr txBox="1"/>
          <p:nvPr/>
        </p:nvSpPr>
        <p:spPr>
          <a:xfrm rot="16200000">
            <a:off x="10714164" y="3202092"/>
            <a:ext cx="1731115" cy="369332"/>
          </a:xfrm>
          <a:prstGeom prst="rect">
            <a:avLst/>
          </a:prstGeom>
          <a:noFill/>
        </p:spPr>
        <p:txBody>
          <a:bodyPr wrap="none" rtlCol="0">
            <a:spAutoFit/>
          </a:bodyPr>
          <a:lstStyle/>
          <a:p>
            <a:r>
              <a:rPr lang="en-US" dirty="0"/>
              <a:t>Primary Outputs</a:t>
            </a:r>
          </a:p>
        </p:txBody>
      </p:sp>
      <p:cxnSp>
        <p:nvCxnSpPr>
          <p:cNvPr id="184" name="Straight Connector 183">
            <a:extLst>
              <a:ext uri="{FF2B5EF4-FFF2-40B4-BE49-F238E27FC236}">
                <a16:creationId xmlns:a16="http://schemas.microsoft.com/office/drawing/2014/main" id="{83DB9FDB-60C8-4AC9-B04B-7EC1091445DE}"/>
              </a:ext>
            </a:extLst>
          </p:cNvPr>
          <p:cNvCxnSpPr>
            <a:cxnSpLocks/>
          </p:cNvCxnSpPr>
          <p:nvPr/>
        </p:nvCxnSpPr>
        <p:spPr>
          <a:xfrm>
            <a:off x="2416744" y="2652567"/>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05" name="TextBox 204">
            <a:extLst>
              <a:ext uri="{FF2B5EF4-FFF2-40B4-BE49-F238E27FC236}">
                <a16:creationId xmlns:a16="http://schemas.microsoft.com/office/drawing/2014/main" id="{B9BF8BF9-E722-49E4-BBC9-200A0F73CB74}"/>
              </a:ext>
            </a:extLst>
          </p:cNvPr>
          <p:cNvSpPr txBox="1"/>
          <p:nvPr/>
        </p:nvSpPr>
        <p:spPr>
          <a:xfrm>
            <a:off x="143588" y="1603872"/>
            <a:ext cx="920445" cy="369332"/>
          </a:xfrm>
          <a:prstGeom prst="rect">
            <a:avLst/>
          </a:prstGeom>
          <a:noFill/>
        </p:spPr>
        <p:txBody>
          <a:bodyPr wrap="none" rtlCol="0">
            <a:spAutoFit/>
          </a:bodyPr>
          <a:lstStyle/>
          <a:p>
            <a:r>
              <a:rPr lang="en-US" b="1" dirty="0">
                <a:solidFill>
                  <a:schemeClr val="accent6">
                    <a:lumMod val="75000"/>
                  </a:schemeClr>
                </a:solidFill>
              </a:rPr>
              <a:t>SCANIN</a:t>
            </a:r>
          </a:p>
        </p:txBody>
      </p:sp>
      <p:sp>
        <p:nvSpPr>
          <p:cNvPr id="207" name="TextBox 206">
            <a:extLst>
              <a:ext uri="{FF2B5EF4-FFF2-40B4-BE49-F238E27FC236}">
                <a16:creationId xmlns:a16="http://schemas.microsoft.com/office/drawing/2014/main" id="{1DD2D66E-7556-40C1-AE4C-A4BA543DA0A6}"/>
              </a:ext>
            </a:extLst>
          </p:cNvPr>
          <p:cNvSpPr txBox="1"/>
          <p:nvPr/>
        </p:nvSpPr>
        <p:spPr>
          <a:xfrm>
            <a:off x="609561" y="1937947"/>
            <a:ext cx="415242" cy="369332"/>
          </a:xfrm>
          <a:prstGeom prst="rect">
            <a:avLst/>
          </a:prstGeom>
          <a:noFill/>
        </p:spPr>
        <p:txBody>
          <a:bodyPr wrap="none" rtlCol="0">
            <a:spAutoFit/>
          </a:bodyPr>
          <a:lstStyle/>
          <a:p>
            <a:r>
              <a:rPr lang="en-US" b="1" dirty="0">
                <a:solidFill>
                  <a:schemeClr val="accent4">
                    <a:lumMod val="75000"/>
                  </a:schemeClr>
                </a:solidFill>
              </a:rPr>
              <a:t>TC</a:t>
            </a:r>
          </a:p>
        </p:txBody>
      </p:sp>
      <p:cxnSp>
        <p:nvCxnSpPr>
          <p:cNvPr id="209" name="Connector: Elbow 208">
            <a:extLst>
              <a:ext uri="{FF2B5EF4-FFF2-40B4-BE49-F238E27FC236}">
                <a16:creationId xmlns:a16="http://schemas.microsoft.com/office/drawing/2014/main" id="{8BB07187-0A02-4619-B3E7-F10159B2F5D9}"/>
              </a:ext>
            </a:extLst>
          </p:cNvPr>
          <p:cNvCxnSpPr>
            <a:cxnSpLocks/>
            <a:stCxn id="207" idx="3"/>
          </p:cNvCxnSpPr>
          <p:nvPr/>
        </p:nvCxnSpPr>
        <p:spPr>
          <a:xfrm>
            <a:off x="1024803" y="2122613"/>
            <a:ext cx="2158638" cy="618907"/>
          </a:xfrm>
          <a:prstGeom prst="bentConnector4">
            <a:avLst>
              <a:gd name="adj1" fmla="val 81875"/>
              <a:gd name="adj2" fmla="val 13693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0BBBC5C4-F2A1-478A-8557-5110C68749B3}"/>
              </a:ext>
            </a:extLst>
          </p:cNvPr>
          <p:cNvCxnSpPr>
            <a:cxnSpLocks/>
          </p:cNvCxnSpPr>
          <p:nvPr/>
        </p:nvCxnSpPr>
        <p:spPr>
          <a:xfrm>
            <a:off x="3693509" y="2521200"/>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2" name="Connector: Elbow 221">
            <a:extLst>
              <a:ext uri="{FF2B5EF4-FFF2-40B4-BE49-F238E27FC236}">
                <a16:creationId xmlns:a16="http://schemas.microsoft.com/office/drawing/2014/main" id="{5236E008-A07D-44CA-9A15-1F511A87FE7D}"/>
              </a:ext>
            </a:extLst>
          </p:cNvPr>
          <p:cNvCxnSpPr>
            <a:cxnSpLocks/>
            <a:stCxn id="205" idx="3"/>
          </p:cNvCxnSpPr>
          <p:nvPr/>
        </p:nvCxnSpPr>
        <p:spPr>
          <a:xfrm>
            <a:off x="1064033" y="1788538"/>
            <a:ext cx="1995048" cy="628694"/>
          </a:xfrm>
          <a:prstGeom prst="bentConnector3">
            <a:avLst>
              <a:gd name="adj1" fmla="val 9265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F7404F34-A82C-4288-8925-C8B3A27BD869}"/>
              </a:ext>
            </a:extLst>
          </p:cNvPr>
          <p:cNvCxnSpPr>
            <a:cxnSpLocks/>
          </p:cNvCxnSpPr>
          <p:nvPr/>
        </p:nvCxnSpPr>
        <p:spPr>
          <a:xfrm>
            <a:off x="2427721" y="3542865"/>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15B81995-AA3C-4C3C-8F78-DF08AC76B081}"/>
              </a:ext>
            </a:extLst>
          </p:cNvPr>
          <p:cNvCxnSpPr>
            <a:cxnSpLocks/>
          </p:cNvCxnSpPr>
          <p:nvPr/>
        </p:nvCxnSpPr>
        <p:spPr>
          <a:xfrm>
            <a:off x="3704486" y="341149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54" name="TextBox 253">
            <a:extLst>
              <a:ext uri="{FF2B5EF4-FFF2-40B4-BE49-F238E27FC236}">
                <a16:creationId xmlns:a16="http://schemas.microsoft.com/office/drawing/2014/main" id="{4F80B139-53D9-403D-B19B-9148BAAAAC94}"/>
              </a:ext>
            </a:extLst>
          </p:cNvPr>
          <p:cNvSpPr txBox="1"/>
          <p:nvPr/>
        </p:nvSpPr>
        <p:spPr>
          <a:xfrm>
            <a:off x="11154692" y="4704909"/>
            <a:ext cx="942566" cy="276999"/>
          </a:xfrm>
          <a:prstGeom prst="rect">
            <a:avLst/>
          </a:prstGeom>
          <a:noFill/>
        </p:spPr>
        <p:txBody>
          <a:bodyPr wrap="none" lIns="0" tIns="0" rIns="0" bIns="0" rtlCol="0">
            <a:spAutoFit/>
          </a:bodyPr>
          <a:lstStyle/>
          <a:p>
            <a:r>
              <a:rPr lang="en-US" b="1" dirty="0">
                <a:solidFill>
                  <a:schemeClr val="accent6">
                    <a:lumMod val="75000"/>
                  </a:schemeClr>
                </a:solidFill>
              </a:rPr>
              <a:t>SCANOUT</a:t>
            </a:r>
          </a:p>
        </p:txBody>
      </p:sp>
      <p:grpSp>
        <p:nvGrpSpPr>
          <p:cNvPr id="257" name="Group 256">
            <a:extLst>
              <a:ext uri="{FF2B5EF4-FFF2-40B4-BE49-F238E27FC236}">
                <a16:creationId xmlns:a16="http://schemas.microsoft.com/office/drawing/2014/main" id="{B24444E6-6097-454A-9CAD-30C078DFAE6C}"/>
              </a:ext>
            </a:extLst>
          </p:cNvPr>
          <p:cNvGrpSpPr/>
          <p:nvPr/>
        </p:nvGrpSpPr>
        <p:grpSpPr>
          <a:xfrm>
            <a:off x="3064155" y="2528166"/>
            <a:ext cx="789262" cy="886488"/>
            <a:chOff x="3080547" y="3206557"/>
            <a:chExt cx="789262" cy="886488"/>
          </a:xfrm>
        </p:grpSpPr>
        <p:cxnSp>
          <p:nvCxnSpPr>
            <p:cNvPr id="244" name="Connector: Elbow 243">
              <a:extLst>
                <a:ext uri="{FF2B5EF4-FFF2-40B4-BE49-F238E27FC236}">
                  <a16:creationId xmlns:a16="http://schemas.microsoft.com/office/drawing/2014/main" id="{BDC61040-7930-444E-911D-D6B00C17E2E3}"/>
                </a:ext>
              </a:extLst>
            </p:cNvPr>
            <p:cNvCxnSpPr>
              <a:cxnSpLocks/>
              <a:stCxn id="255" idx="1"/>
            </p:cNvCxnSpPr>
            <p:nvPr/>
          </p:nvCxnSpPr>
          <p:spPr>
            <a:xfrm rot="10800000" flipH="1">
              <a:off x="3080547" y="3206557"/>
              <a:ext cx="789262" cy="803860"/>
            </a:xfrm>
            <a:prstGeom prst="bentConnector5">
              <a:avLst>
                <a:gd name="adj1" fmla="val -17493"/>
                <a:gd name="adj2" fmla="val 30927"/>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55" name="Rectangle 254">
              <a:extLst>
                <a:ext uri="{FF2B5EF4-FFF2-40B4-BE49-F238E27FC236}">
                  <a16:creationId xmlns:a16="http://schemas.microsoft.com/office/drawing/2014/main" id="{F219CE9E-20BB-4DD3-8CD1-613C67BDA41F}"/>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61" name="Connector: Elbow 260">
            <a:extLst>
              <a:ext uri="{FF2B5EF4-FFF2-40B4-BE49-F238E27FC236}">
                <a16:creationId xmlns:a16="http://schemas.microsoft.com/office/drawing/2014/main" id="{BCABB0C1-8E2E-4DEF-934F-3196BC75063D}"/>
              </a:ext>
            </a:extLst>
          </p:cNvPr>
          <p:cNvCxnSpPr>
            <a:cxnSpLocks/>
            <a:stCxn id="207" idx="3"/>
          </p:cNvCxnSpPr>
          <p:nvPr/>
        </p:nvCxnSpPr>
        <p:spPr>
          <a:xfrm>
            <a:off x="1024803" y="2122613"/>
            <a:ext cx="2169615" cy="1509205"/>
          </a:xfrm>
          <a:prstGeom prst="bentConnector4">
            <a:avLst>
              <a:gd name="adj1" fmla="val 81714"/>
              <a:gd name="adj2" fmla="val 11034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55D843F7-97C2-4C99-A218-7E5D36161036}"/>
              </a:ext>
            </a:extLst>
          </p:cNvPr>
          <p:cNvCxnSpPr>
            <a:cxnSpLocks/>
          </p:cNvCxnSpPr>
          <p:nvPr/>
        </p:nvCxnSpPr>
        <p:spPr>
          <a:xfrm>
            <a:off x="2372083" y="4447183"/>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0D797760-68D7-4E19-8851-7E8BE1F95D0F}"/>
              </a:ext>
            </a:extLst>
          </p:cNvPr>
          <p:cNvCxnSpPr>
            <a:cxnSpLocks/>
          </p:cNvCxnSpPr>
          <p:nvPr/>
        </p:nvCxnSpPr>
        <p:spPr>
          <a:xfrm>
            <a:off x="3648848" y="4315816"/>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287" name="Group 286">
            <a:extLst>
              <a:ext uri="{FF2B5EF4-FFF2-40B4-BE49-F238E27FC236}">
                <a16:creationId xmlns:a16="http://schemas.microsoft.com/office/drawing/2014/main" id="{8C0E30C9-71AC-4108-B92C-210106519EF5}"/>
              </a:ext>
            </a:extLst>
          </p:cNvPr>
          <p:cNvGrpSpPr/>
          <p:nvPr/>
        </p:nvGrpSpPr>
        <p:grpSpPr>
          <a:xfrm>
            <a:off x="3008517" y="3432484"/>
            <a:ext cx="789262" cy="886488"/>
            <a:chOff x="3080547" y="3206557"/>
            <a:chExt cx="789262" cy="886488"/>
          </a:xfrm>
        </p:grpSpPr>
        <p:cxnSp>
          <p:nvCxnSpPr>
            <p:cNvPr id="288" name="Connector: Elbow 287">
              <a:extLst>
                <a:ext uri="{FF2B5EF4-FFF2-40B4-BE49-F238E27FC236}">
                  <a16:creationId xmlns:a16="http://schemas.microsoft.com/office/drawing/2014/main" id="{D12C0878-930D-42ED-80C7-D89397737C35}"/>
                </a:ext>
              </a:extLst>
            </p:cNvPr>
            <p:cNvCxnSpPr>
              <a:cxnSpLocks/>
              <a:stCxn id="289" idx="1"/>
            </p:cNvCxnSpPr>
            <p:nvPr/>
          </p:nvCxnSpPr>
          <p:spPr>
            <a:xfrm rot="10800000" flipH="1">
              <a:off x="3080547" y="3206557"/>
              <a:ext cx="789262" cy="803860"/>
            </a:xfrm>
            <a:prstGeom prst="bentConnector5">
              <a:avLst>
                <a:gd name="adj1" fmla="val -17493"/>
                <a:gd name="adj2" fmla="val 35618"/>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89" name="Rectangle 288">
              <a:extLst>
                <a:ext uri="{FF2B5EF4-FFF2-40B4-BE49-F238E27FC236}">
                  <a16:creationId xmlns:a16="http://schemas.microsoft.com/office/drawing/2014/main" id="{7A07AFF9-4A03-48AB-98B0-8BBB4A8F32DB}"/>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90" name="Connector: Elbow 289">
            <a:extLst>
              <a:ext uri="{FF2B5EF4-FFF2-40B4-BE49-F238E27FC236}">
                <a16:creationId xmlns:a16="http://schemas.microsoft.com/office/drawing/2014/main" id="{E120CE9A-98B1-4812-A3AA-1C778C725B5D}"/>
              </a:ext>
            </a:extLst>
          </p:cNvPr>
          <p:cNvCxnSpPr>
            <a:cxnSpLocks/>
            <a:stCxn id="207" idx="3"/>
          </p:cNvCxnSpPr>
          <p:nvPr/>
        </p:nvCxnSpPr>
        <p:spPr>
          <a:xfrm>
            <a:off x="1024803" y="2122613"/>
            <a:ext cx="2161112" cy="2413523"/>
          </a:xfrm>
          <a:prstGeom prst="bentConnector4">
            <a:avLst>
              <a:gd name="adj1" fmla="val 82538"/>
              <a:gd name="adj2" fmla="val 109472"/>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86D00891-4DD8-48C4-81D4-0762BC74791B}"/>
              </a:ext>
            </a:extLst>
          </p:cNvPr>
          <p:cNvCxnSpPr>
            <a:cxnSpLocks/>
          </p:cNvCxnSpPr>
          <p:nvPr/>
        </p:nvCxnSpPr>
        <p:spPr>
          <a:xfrm>
            <a:off x="6354607" y="247954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A6E6C32-BE82-4AA2-8611-0730CA9EDB4C}"/>
              </a:ext>
            </a:extLst>
          </p:cNvPr>
          <p:cNvCxnSpPr>
            <a:cxnSpLocks/>
          </p:cNvCxnSpPr>
          <p:nvPr/>
        </p:nvCxnSpPr>
        <p:spPr>
          <a:xfrm>
            <a:off x="6365584" y="336984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19" name="Group 318">
            <a:extLst>
              <a:ext uri="{FF2B5EF4-FFF2-40B4-BE49-F238E27FC236}">
                <a16:creationId xmlns:a16="http://schemas.microsoft.com/office/drawing/2014/main" id="{36F4F82E-3E01-437D-B1D2-1AC466C5B875}"/>
              </a:ext>
            </a:extLst>
          </p:cNvPr>
          <p:cNvGrpSpPr/>
          <p:nvPr/>
        </p:nvGrpSpPr>
        <p:grpSpPr>
          <a:xfrm>
            <a:off x="5726828" y="2282697"/>
            <a:ext cx="798663" cy="1094114"/>
            <a:chOff x="2791164" y="5669941"/>
            <a:chExt cx="798663" cy="1094114"/>
          </a:xfrm>
        </p:grpSpPr>
        <p:cxnSp>
          <p:nvCxnSpPr>
            <p:cNvPr id="320" name="Connector: Elbow 319">
              <a:extLst>
                <a:ext uri="{FF2B5EF4-FFF2-40B4-BE49-F238E27FC236}">
                  <a16:creationId xmlns:a16="http://schemas.microsoft.com/office/drawing/2014/main" id="{B7D7AD7A-86B9-4076-9E77-1C26B843F736}"/>
                </a:ext>
              </a:extLst>
            </p:cNvPr>
            <p:cNvCxnSpPr>
              <a:cxnSpLocks/>
              <a:stCxn id="321" idx="1"/>
            </p:cNvCxnSpPr>
            <p:nvPr/>
          </p:nvCxnSpPr>
          <p:spPr>
            <a:xfrm rot="10800000" flipH="1" flipV="1">
              <a:off x="2791164" y="5752568"/>
              <a:ext cx="798663" cy="1011487"/>
            </a:xfrm>
            <a:prstGeom prst="bentConnector5">
              <a:avLst>
                <a:gd name="adj1" fmla="val -18421"/>
                <a:gd name="adj2" fmla="val 65273"/>
                <a:gd name="adj3" fmla="val 115020"/>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21" name="Rectangle 320">
              <a:extLst>
                <a:ext uri="{FF2B5EF4-FFF2-40B4-BE49-F238E27FC236}">
                  <a16:creationId xmlns:a16="http://schemas.microsoft.com/office/drawing/2014/main" id="{8752B5A8-BDF9-4BE7-9A4A-F41C814231E6}"/>
                </a:ext>
              </a:extLst>
            </p:cNvPr>
            <p:cNvSpPr/>
            <p:nvPr/>
          </p:nvSpPr>
          <p:spPr>
            <a:xfrm>
              <a:off x="2791165" y="566994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24" name="Straight Connector 323">
            <a:extLst>
              <a:ext uri="{FF2B5EF4-FFF2-40B4-BE49-F238E27FC236}">
                <a16:creationId xmlns:a16="http://schemas.microsoft.com/office/drawing/2014/main" id="{99B7DAD7-6456-45F2-897C-1ACD9DF85F57}"/>
              </a:ext>
            </a:extLst>
          </p:cNvPr>
          <p:cNvCxnSpPr>
            <a:cxnSpLocks/>
          </p:cNvCxnSpPr>
          <p:nvPr/>
        </p:nvCxnSpPr>
        <p:spPr>
          <a:xfrm>
            <a:off x="6309946" y="4274164"/>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30" name="Group 329">
            <a:extLst>
              <a:ext uri="{FF2B5EF4-FFF2-40B4-BE49-F238E27FC236}">
                <a16:creationId xmlns:a16="http://schemas.microsoft.com/office/drawing/2014/main" id="{04BBF137-DF46-44B6-BC8C-99266362F0DD}"/>
              </a:ext>
            </a:extLst>
          </p:cNvPr>
          <p:cNvGrpSpPr/>
          <p:nvPr/>
        </p:nvGrpSpPr>
        <p:grpSpPr>
          <a:xfrm>
            <a:off x="5722996" y="3152862"/>
            <a:ext cx="803420" cy="1128268"/>
            <a:chOff x="1109791" y="1365364"/>
            <a:chExt cx="803420" cy="1128268"/>
          </a:xfrm>
        </p:grpSpPr>
        <p:cxnSp>
          <p:nvCxnSpPr>
            <p:cNvPr id="331" name="Connector: Elbow 330">
              <a:extLst>
                <a:ext uri="{FF2B5EF4-FFF2-40B4-BE49-F238E27FC236}">
                  <a16:creationId xmlns:a16="http://schemas.microsoft.com/office/drawing/2014/main" id="{C3B69E9F-A405-4760-9E38-3198F35E4BE8}"/>
                </a:ext>
              </a:extLst>
            </p:cNvPr>
            <p:cNvCxnSpPr>
              <a:cxnSpLocks/>
              <a:stCxn id="332" idx="1"/>
            </p:cNvCxnSpPr>
            <p:nvPr/>
          </p:nvCxnSpPr>
          <p:spPr>
            <a:xfrm rot="10800000" flipH="1" flipV="1">
              <a:off x="1109791" y="1447992"/>
              <a:ext cx="803420" cy="1045640"/>
            </a:xfrm>
            <a:prstGeom prst="bentConnector5">
              <a:avLst>
                <a:gd name="adj1" fmla="val -19066"/>
                <a:gd name="adj2" fmla="val 62820"/>
                <a:gd name="adj3" fmla="val 12258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2" name="Rectangle 331">
              <a:extLst>
                <a:ext uri="{FF2B5EF4-FFF2-40B4-BE49-F238E27FC236}">
                  <a16:creationId xmlns:a16="http://schemas.microsoft.com/office/drawing/2014/main" id="{B341BDC4-DDD8-4429-AED4-FF9B0675082D}"/>
                </a:ext>
              </a:extLst>
            </p:cNvPr>
            <p:cNvSpPr/>
            <p:nvPr/>
          </p:nvSpPr>
          <p:spPr>
            <a:xfrm>
              <a:off x="1109791" y="1365364"/>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6" name="Group 345">
            <a:extLst>
              <a:ext uri="{FF2B5EF4-FFF2-40B4-BE49-F238E27FC236}">
                <a16:creationId xmlns:a16="http://schemas.microsoft.com/office/drawing/2014/main" id="{E083D4EA-0533-4248-81EC-615FA54696CE}"/>
              </a:ext>
            </a:extLst>
          </p:cNvPr>
          <p:cNvGrpSpPr/>
          <p:nvPr/>
        </p:nvGrpSpPr>
        <p:grpSpPr>
          <a:xfrm>
            <a:off x="3855891" y="4106057"/>
            <a:ext cx="2020701" cy="884318"/>
            <a:chOff x="3872283" y="4784448"/>
            <a:chExt cx="2020701" cy="884318"/>
          </a:xfrm>
        </p:grpSpPr>
        <p:grpSp>
          <p:nvGrpSpPr>
            <p:cNvPr id="335" name="Group 334">
              <a:extLst>
                <a:ext uri="{FF2B5EF4-FFF2-40B4-BE49-F238E27FC236}">
                  <a16:creationId xmlns:a16="http://schemas.microsoft.com/office/drawing/2014/main" id="{74A847B0-BEAD-4692-8F31-34F1A8E44679}"/>
                </a:ext>
              </a:extLst>
            </p:cNvPr>
            <p:cNvGrpSpPr/>
            <p:nvPr/>
          </p:nvGrpSpPr>
          <p:grpSpPr>
            <a:xfrm>
              <a:off x="3872283" y="5001174"/>
              <a:ext cx="1070884" cy="667592"/>
              <a:chOff x="2272079" y="1452175"/>
              <a:chExt cx="1070884" cy="667592"/>
            </a:xfrm>
          </p:grpSpPr>
          <p:cxnSp>
            <p:nvCxnSpPr>
              <p:cNvPr id="336" name="Connector: Elbow 335">
                <a:extLst>
                  <a:ext uri="{FF2B5EF4-FFF2-40B4-BE49-F238E27FC236}">
                    <a16:creationId xmlns:a16="http://schemas.microsoft.com/office/drawing/2014/main" id="{FAE40B76-31C6-4B4D-90C6-46B95BDFBEE5}"/>
                  </a:ext>
                </a:extLst>
              </p:cNvPr>
              <p:cNvCxnSpPr>
                <a:cxnSpLocks/>
                <a:stCxn id="337" idx="1"/>
              </p:cNvCxnSpPr>
              <p:nvPr/>
            </p:nvCxnSpPr>
            <p:spPr>
              <a:xfrm rot="10800000">
                <a:off x="2272079" y="1452175"/>
                <a:ext cx="886126" cy="584965"/>
              </a:xfrm>
              <a:prstGeom prst="bentConnector3">
                <a:avLst>
                  <a:gd name="adj1" fmla="val 765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7" name="Rectangle 336">
                <a:extLst>
                  <a:ext uri="{FF2B5EF4-FFF2-40B4-BE49-F238E27FC236}">
                    <a16:creationId xmlns:a16="http://schemas.microsoft.com/office/drawing/2014/main" id="{216939F6-8433-4BAF-82D7-801BC5AF7D50}"/>
                  </a:ext>
                </a:extLst>
              </p:cNvPr>
              <p:cNvSpPr/>
              <p:nvPr/>
            </p:nvSpPr>
            <p:spPr>
              <a:xfrm>
                <a:off x="3158205" y="195451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1" name="Connector: Elbow 340">
              <a:extLst>
                <a:ext uri="{FF2B5EF4-FFF2-40B4-BE49-F238E27FC236}">
                  <a16:creationId xmlns:a16="http://schemas.microsoft.com/office/drawing/2014/main" id="{66B8E67D-E398-4C69-93AF-7EC27C4903E9}"/>
                </a:ext>
              </a:extLst>
            </p:cNvPr>
            <p:cNvCxnSpPr>
              <a:cxnSpLocks/>
              <a:stCxn id="337" idx="1"/>
              <a:endCxn id="344" idx="1"/>
            </p:cNvCxnSpPr>
            <p:nvPr/>
          </p:nvCxnSpPr>
          <p:spPr>
            <a:xfrm rot="10800000" flipH="1">
              <a:off x="4758408" y="4867076"/>
              <a:ext cx="949817" cy="719062"/>
            </a:xfrm>
            <a:prstGeom prst="bentConnector3">
              <a:avLst>
                <a:gd name="adj1" fmla="val 6743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44" name="Rectangle 343">
              <a:extLst>
                <a:ext uri="{FF2B5EF4-FFF2-40B4-BE49-F238E27FC236}">
                  <a16:creationId xmlns:a16="http://schemas.microsoft.com/office/drawing/2014/main" id="{25A8B3B8-45E9-4DBA-A805-E7D883745939}"/>
                </a:ext>
              </a:extLst>
            </p:cNvPr>
            <p:cNvSpPr/>
            <p:nvPr/>
          </p:nvSpPr>
          <p:spPr>
            <a:xfrm>
              <a:off x="5708226" y="478444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65" name="Straight Connector 364">
            <a:extLst>
              <a:ext uri="{FF2B5EF4-FFF2-40B4-BE49-F238E27FC236}">
                <a16:creationId xmlns:a16="http://schemas.microsoft.com/office/drawing/2014/main" id="{3F39781E-EADC-4A35-AB4F-25DDA5514049}"/>
              </a:ext>
            </a:extLst>
          </p:cNvPr>
          <p:cNvCxnSpPr>
            <a:cxnSpLocks/>
          </p:cNvCxnSpPr>
          <p:nvPr/>
        </p:nvCxnSpPr>
        <p:spPr>
          <a:xfrm>
            <a:off x="5204721" y="259231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1228617F-AF73-4308-B58E-AC159462E025}"/>
              </a:ext>
            </a:extLst>
          </p:cNvPr>
          <p:cNvCxnSpPr>
            <a:cxnSpLocks/>
          </p:cNvCxnSpPr>
          <p:nvPr/>
        </p:nvCxnSpPr>
        <p:spPr>
          <a:xfrm>
            <a:off x="5210661" y="3521362"/>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669F12C-0DA1-47BA-BE95-E03648C480B7}"/>
              </a:ext>
            </a:extLst>
          </p:cNvPr>
          <p:cNvCxnSpPr>
            <a:cxnSpLocks/>
          </p:cNvCxnSpPr>
          <p:nvPr/>
        </p:nvCxnSpPr>
        <p:spPr>
          <a:xfrm>
            <a:off x="5057614" y="435966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8" name="Connector: Elbow 367">
            <a:extLst>
              <a:ext uri="{FF2B5EF4-FFF2-40B4-BE49-F238E27FC236}">
                <a16:creationId xmlns:a16="http://schemas.microsoft.com/office/drawing/2014/main" id="{412CBCDF-A3AA-4F98-95D0-4380630E063D}"/>
              </a:ext>
            </a:extLst>
          </p:cNvPr>
          <p:cNvCxnSpPr>
            <a:cxnSpLocks/>
            <a:stCxn id="207" idx="3"/>
          </p:cNvCxnSpPr>
          <p:nvPr/>
        </p:nvCxnSpPr>
        <p:spPr>
          <a:xfrm>
            <a:off x="1024803" y="2122613"/>
            <a:ext cx="4819736" cy="577255"/>
          </a:xfrm>
          <a:prstGeom prst="bentConnector4">
            <a:avLst>
              <a:gd name="adj1" fmla="val 93203"/>
              <a:gd name="adj2" fmla="val 13960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2" name="Connector: Elbow 371">
            <a:extLst>
              <a:ext uri="{FF2B5EF4-FFF2-40B4-BE49-F238E27FC236}">
                <a16:creationId xmlns:a16="http://schemas.microsoft.com/office/drawing/2014/main" id="{CFD57CC2-D50D-4881-959D-8FEA535DEAF9}"/>
              </a:ext>
            </a:extLst>
          </p:cNvPr>
          <p:cNvCxnSpPr>
            <a:cxnSpLocks/>
            <a:stCxn id="207" idx="3"/>
          </p:cNvCxnSpPr>
          <p:nvPr/>
        </p:nvCxnSpPr>
        <p:spPr>
          <a:xfrm>
            <a:off x="1024803" y="2122613"/>
            <a:ext cx="4830713" cy="1467553"/>
          </a:xfrm>
          <a:prstGeom prst="bentConnector4">
            <a:avLst>
              <a:gd name="adj1" fmla="val 92918"/>
              <a:gd name="adj2" fmla="val 11172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8" name="Connector: Elbow 377">
            <a:extLst>
              <a:ext uri="{FF2B5EF4-FFF2-40B4-BE49-F238E27FC236}">
                <a16:creationId xmlns:a16="http://schemas.microsoft.com/office/drawing/2014/main" id="{E104F183-BDA4-412D-94C9-DDFDA9E718A6}"/>
              </a:ext>
            </a:extLst>
          </p:cNvPr>
          <p:cNvCxnSpPr>
            <a:cxnSpLocks/>
            <a:stCxn id="207" idx="3"/>
          </p:cNvCxnSpPr>
          <p:nvPr/>
        </p:nvCxnSpPr>
        <p:spPr>
          <a:xfrm>
            <a:off x="1024803" y="2122613"/>
            <a:ext cx="4831637" cy="2371871"/>
          </a:xfrm>
          <a:prstGeom prst="bentConnector4">
            <a:avLst>
              <a:gd name="adj1" fmla="val 92844"/>
              <a:gd name="adj2" fmla="val 10963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83" name="Cloud 182">
            <a:extLst>
              <a:ext uri="{FF2B5EF4-FFF2-40B4-BE49-F238E27FC236}">
                <a16:creationId xmlns:a16="http://schemas.microsoft.com/office/drawing/2014/main" id="{8F64C1B6-D13B-4BE9-8DB5-216ECE7DB590}"/>
              </a:ext>
            </a:extLst>
          </p:cNvPr>
          <p:cNvSpPr/>
          <p:nvPr/>
        </p:nvSpPr>
        <p:spPr>
          <a:xfrm>
            <a:off x="4172462" y="2164121"/>
            <a:ext cx="1250237" cy="25407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202" name="Cloud 201">
            <a:extLst>
              <a:ext uri="{FF2B5EF4-FFF2-40B4-BE49-F238E27FC236}">
                <a16:creationId xmlns:a16="http://schemas.microsoft.com/office/drawing/2014/main" id="{4EE83256-218A-41D9-BD00-F46C4E79D28C}"/>
              </a:ext>
            </a:extLst>
          </p:cNvPr>
          <p:cNvSpPr/>
          <p:nvPr/>
        </p:nvSpPr>
        <p:spPr>
          <a:xfrm>
            <a:off x="1393209" y="2262564"/>
            <a:ext cx="1323868" cy="24967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387" name="Straight Connector 386">
            <a:extLst>
              <a:ext uri="{FF2B5EF4-FFF2-40B4-BE49-F238E27FC236}">
                <a16:creationId xmlns:a16="http://schemas.microsoft.com/office/drawing/2014/main" id="{3944D5BD-4E50-452E-9E04-8F07D284AD11}"/>
              </a:ext>
            </a:extLst>
          </p:cNvPr>
          <p:cNvCxnSpPr>
            <a:cxnSpLocks/>
          </p:cNvCxnSpPr>
          <p:nvPr/>
        </p:nvCxnSpPr>
        <p:spPr>
          <a:xfrm>
            <a:off x="9059968" y="2350387"/>
            <a:ext cx="972613"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49E6918D-0079-4CD0-A6FD-41894E6C3B29}"/>
              </a:ext>
            </a:extLst>
          </p:cNvPr>
          <p:cNvCxnSpPr>
            <a:cxnSpLocks/>
          </p:cNvCxnSpPr>
          <p:nvPr/>
        </p:nvCxnSpPr>
        <p:spPr>
          <a:xfrm>
            <a:off x="9070945" y="324068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03" name="Rectangle 402">
            <a:extLst>
              <a:ext uri="{FF2B5EF4-FFF2-40B4-BE49-F238E27FC236}">
                <a16:creationId xmlns:a16="http://schemas.microsoft.com/office/drawing/2014/main" id="{6E948AF6-898B-4111-9910-2C1A9A1E1202}"/>
              </a:ext>
            </a:extLst>
          </p:cNvPr>
          <p:cNvSpPr/>
          <p:nvPr/>
        </p:nvSpPr>
        <p:spPr>
          <a:xfrm>
            <a:off x="8421733" y="2144507"/>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6" name="Straight Connector 405">
            <a:extLst>
              <a:ext uri="{FF2B5EF4-FFF2-40B4-BE49-F238E27FC236}">
                <a16:creationId xmlns:a16="http://schemas.microsoft.com/office/drawing/2014/main" id="{4E59F14A-CC4F-495A-9C8D-11D5C84E77FD}"/>
              </a:ext>
            </a:extLst>
          </p:cNvPr>
          <p:cNvCxnSpPr>
            <a:cxnSpLocks/>
          </p:cNvCxnSpPr>
          <p:nvPr/>
        </p:nvCxnSpPr>
        <p:spPr>
          <a:xfrm>
            <a:off x="9015307" y="4145003"/>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12" name="Group 411">
            <a:extLst>
              <a:ext uri="{FF2B5EF4-FFF2-40B4-BE49-F238E27FC236}">
                <a16:creationId xmlns:a16="http://schemas.microsoft.com/office/drawing/2014/main" id="{81648389-B33F-4263-B03A-4FAAACBDEA68}"/>
              </a:ext>
            </a:extLst>
          </p:cNvPr>
          <p:cNvGrpSpPr/>
          <p:nvPr/>
        </p:nvGrpSpPr>
        <p:grpSpPr>
          <a:xfrm>
            <a:off x="8421732" y="2357354"/>
            <a:ext cx="798143" cy="896120"/>
            <a:chOff x="338319" y="2962158"/>
            <a:chExt cx="798143" cy="896120"/>
          </a:xfrm>
        </p:grpSpPr>
        <p:cxnSp>
          <p:nvCxnSpPr>
            <p:cNvPr id="413" name="Connector: Elbow 412">
              <a:extLst>
                <a:ext uri="{FF2B5EF4-FFF2-40B4-BE49-F238E27FC236}">
                  <a16:creationId xmlns:a16="http://schemas.microsoft.com/office/drawing/2014/main" id="{40D2351F-03ED-4921-8D39-F8137B575875}"/>
                </a:ext>
              </a:extLst>
            </p:cNvPr>
            <p:cNvCxnSpPr>
              <a:cxnSpLocks/>
              <a:stCxn id="414" idx="1"/>
            </p:cNvCxnSpPr>
            <p:nvPr/>
          </p:nvCxnSpPr>
          <p:spPr>
            <a:xfrm rot="10800000" flipH="1">
              <a:off x="338319" y="2962158"/>
              <a:ext cx="798143" cy="813493"/>
            </a:xfrm>
            <a:prstGeom prst="bentConnector5">
              <a:avLst>
                <a:gd name="adj1" fmla="val -21554"/>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14" name="Rectangle 413">
              <a:extLst>
                <a:ext uri="{FF2B5EF4-FFF2-40B4-BE49-F238E27FC236}">
                  <a16:creationId xmlns:a16="http://schemas.microsoft.com/office/drawing/2014/main" id="{5308276E-4359-4617-8154-DDDA7EC9809A}"/>
                </a:ext>
              </a:extLst>
            </p:cNvPr>
            <p:cNvSpPr/>
            <p:nvPr/>
          </p:nvSpPr>
          <p:spPr>
            <a:xfrm>
              <a:off x="338320" y="3693022"/>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5" name="Straight Connector 414">
            <a:extLst>
              <a:ext uri="{FF2B5EF4-FFF2-40B4-BE49-F238E27FC236}">
                <a16:creationId xmlns:a16="http://schemas.microsoft.com/office/drawing/2014/main" id="{C6AAB6CC-E771-4010-99D2-88517CA12CD2}"/>
              </a:ext>
            </a:extLst>
          </p:cNvPr>
          <p:cNvCxnSpPr>
            <a:cxnSpLocks/>
          </p:cNvCxnSpPr>
          <p:nvPr/>
        </p:nvCxnSpPr>
        <p:spPr>
          <a:xfrm>
            <a:off x="7910082" y="2463157"/>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7E5A9A2-B04B-410A-BD31-9DF9E2F50BFD}"/>
              </a:ext>
            </a:extLst>
          </p:cNvPr>
          <p:cNvCxnSpPr>
            <a:cxnSpLocks/>
          </p:cNvCxnSpPr>
          <p:nvPr/>
        </p:nvCxnSpPr>
        <p:spPr>
          <a:xfrm>
            <a:off x="7916022" y="3392201"/>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649873E-B225-4EA4-A7E6-943F2B099A6B}"/>
              </a:ext>
            </a:extLst>
          </p:cNvPr>
          <p:cNvCxnSpPr>
            <a:cxnSpLocks/>
          </p:cNvCxnSpPr>
          <p:nvPr/>
        </p:nvCxnSpPr>
        <p:spPr>
          <a:xfrm>
            <a:off x="7762975" y="423050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20" name="Group 419">
            <a:extLst>
              <a:ext uri="{FF2B5EF4-FFF2-40B4-BE49-F238E27FC236}">
                <a16:creationId xmlns:a16="http://schemas.microsoft.com/office/drawing/2014/main" id="{8DDF185D-8C4B-4EE7-8BCA-ED589E7F6B3F}"/>
              </a:ext>
            </a:extLst>
          </p:cNvPr>
          <p:cNvGrpSpPr/>
          <p:nvPr/>
        </p:nvGrpSpPr>
        <p:grpSpPr>
          <a:xfrm>
            <a:off x="6514515" y="1781669"/>
            <a:ext cx="2101302" cy="704844"/>
            <a:chOff x="3863951" y="6010195"/>
            <a:chExt cx="2101302" cy="704844"/>
          </a:xfrm>
        </p:grpSpPr>
        <p:grpSp>
          <p:nvGrpSpPr>
            <p:cNvPr id="421" name="Group 420">
              <a:extLst>
                <a:ext uri="{FF2B5EF4-FFF2-40B4-BE49-F238E27FC236}">
                  <a16:creationId xmlns:a16="http://schemas.microsoft.com/office/drawing/2014/main" id="{4743B4FA-FC81-4DA7-AF0E-B0CDC1027252}"/>
                </a:ext>
              </a:extLst>
            </p:cNvPr>
            <p:cNvGrpSpPr/>
            <p:nvPr/>
          </p:nvGrpSpPr>
          <p:grpSpPr>
            <a:xfrm>
              <a:off x="3863951" y="6010195"/>
              <a:ext cx="1184846" cy="704844"/>
              <a:chOff x="2263747" y="2461196"/>
              <a:chExt cx="1184846" cy="704844"/>
            </a:xfrm>
          </p:grpSpPr>
          <p:cxnSp>
            <p:nvCxnSpPr>
              <p:cNvPr id="424" name="Connector: Elbow 423">
                <a:extLst>
                  <a:ext uri="{FF2B5EF4-FFF2-40B4-BE49-F238E27FC236}">
                    <a16:creationId xmlns:a16="http://schemas.microsoft.com/office/drawing/2014/main" id="{99A8098D-D07B-4F93-BF96-0F5F7C9A4B43}"/>
                  </a:ext>
                </a:extLst>
              </p:cNvPr>
              <p:cNvCxnSpPr>
                <a:cxnSpLocks/>
                <a:stCxn id="425" idx="1"/>
              </p:cNvCxnSpPr>
              <p:nvPr/>
            </p:nvCxnSpPr>
            <p:spPr>
              <a:xfrm rot="10800000" flipV="1">
                <a:off x="2263747" y="2543823"/>
                <a:ext cx="1000088" cy="622217"/>
              </a:xfrm>
              <a:prstGeom prst="bentConnector3">
                <a:avLst>
                  <a:gd name="adj1" fmla="val 771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5" name="Rectangle 424">
                <a:extLst>
                  <a:ext uri="{FF2B5EF4-FFF2-40B4-BE49-F238E27FC236}">
                    <a16:creationId xmlns:a16="http://schemas.microsoft.com/office/drawing/2014/main" id="{3A05144B-9F45-44C0-9EC0-264928444428}"/>
                  </a:ext>
                </a:extLst>
              </p:cNvPr>
              <p:cNvSpPr/>
              <p:nvPr/>
            </p:nvSpPr>
            <p:spPr>
              <a:xfrm>
                <a:off x="3263835" y="2461196"/>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22" name="Connector: Elbow 421">
              <a:extLst>
                <a:ext uri="{FF2B5EF4-FFF2-40B4-BE49-F238E27FC236}">
                  <a16:creationId xmlns:a16="http://schemas.microsoft.com/office/drawing/2014/main" id="{0B1CB481-EF78-4FC6-8957-E9956E0AA3EF}"/>
                </a:ext>
              </a:extLst>
            </p:cNvPr>
            <p:cNvCxnSpPr>
              <a:cxnSpLocks/>
              <a:stCxn id="425" idx="1"/>
              <a:endCxn id="423" idx="1"/>
            </p:cNvCxnSpPr>
            <p:nvPr/>
          </p:nvCxnSpPr>
          <p:spPr>
            <a:xfrm rot="10800000" flipH="1" flipV="1">
              <a:off x="4864039" y="6092822"/>
              <a:ext cx="916456" cy="349485"/>
            </a:xfrm>
            <a:prstGeom prst="bentConnector3">
              <a:avLst>
                <a:gd name="adj1" fmla="val 816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3" name="Rectangle 422">
              <a:extLst>
                <a:ext uri="{FF2B5EF4-FFF2-40B4-BE49-F238E27FC236}">
                  <a16:creationId xmlns:a16="http://schemas.microsoft.com/office/drawing/2014/main" id="{D1BE2F4F-9F73-462B-A533-143B386EDDFD}"/>
                </a:ext>
              </a:extLst>
            </p:cNvPr>
            <p:cNvSpPr/>
            <p:nvPr/>
          </p:nvSpPr>
          <p:spPr>
            <a:xfrm>
              <a:off x="5780495" y="6359680"/>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34" name="Connector: Elbow 433">
            <a:extLst>
              <a:ext uri="{FF2B5EF4-FFF2-40B4-BE49-F238E27FC236}">
                <a16:creationId xmlns:a16="http://schemas.microsoft.com/office/drawing/2014/main" id="{C5E2DE02-5CC1-432B-8E38-40109300172E}"/>
              </a:ext>
            </a:extLst>
          </p:cNvPr>
          <p:cNvCxnSpPr>
            <a:cxnSpLocks/>
          </p:cNvCxnSpPr>
          <p:nvPr/>
        </p:nvCxnSpPr>
        <p:spPr>
          <a:xfrm rot="10800000" flipH="1">
            <a:off x="8359453" y="3241690"/>
            <a:ext cx="798143" cy="813493"/>
          </a:xfrm>
          <a:prstGeom prst="bentConnector5">
            <a:avLst>
              <a:gd name="adj1" fmla="val -18011"/>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35" name="Connector: Elbow 434">
            <a:extLst>
              <a:ext uri="{FF2B5EF4-FFF2-40B4-BE49-F238E27FC236}">
                <a16:creationId xmlns:a16="http://schemas.microsoft.com/office/drawing/2014/main" id="{BEC9799C-D417-45C3-9ADA-E563ED1AA2C8}"/>
              </a:ext>
            </a:extLst>
          </p:cNvPr>
          <p:cNvCxnSpPr>
            <a:cxnSpLocks/>
            <a:stCxn id="254" idx="1"/>
          </p:cNvCxnSpPr>
          <p:nvPr/>
        </p:nvCxnSpPr>
        <p:spPr>
          <a:xfrm rot="10800000">
            <a:off x="9231778" y="4151969"/>
            <a:ext cx="1922915" cy="691440"/>
          </a:xfrm>
          <a:prstGeom prst="bentConnector3">
            <a:avLst>
              <a:gd name="adj1" fmla="val 872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44" name="Connector: Elbow 443">
            <a:extLst>
              <a:ext uri="{FF2B5EF4-FFF2-40B4-BE49-F238E27FC236}">
                <a16:creationId xmlns:a16="http://schemas.microsoft.com/office/drawing/2014/main" id="{5624A54A-29AB-4E95-8882-A73AFE712D2F}"/>
              </a:ext>
            </a:extLst>
          </p:cNvPr>
          <p:cNvCxnSpPr>
            <a:cxnSpLocks/>
            <a:stCxn id="207" idx="3"/>
          </p:cNvCxnSpPr>
          <p:nvPr/>
        </p:nvCxnSpPr>
        <p:spPr>
          <a:xfrm>
            <a:off x="1024803" y="2122613"/>
            <a:ext cx="7525097" cy="448094"/>
          </a:xfrm>
          <a:prstGeom prst="bentConnector4">
            <a:avLst>
              <a:gd name="adj1" fmla="val 94796"/>
              <a:gd name="adj2" fmla="val 15101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9" name="Connector: Elbow 448">
            <a:extLst>
              <a:ext uri="{FF2B5EF4-FFF2-40B4-BE49-F238E27FC236}">
                <a16:creationId xmlns:a16="http://schemas.microsoft.com/office/drawing/2014/main" id="{31930964-3681-4DB4-94BD-E2D3A8783D2A}"/>
              </a:ext>
            </a:extLst>
          </p:cNvPr>
          <p:cNvCxnSpPr>
            <a:cxnSpLocks/>
            <a:stCxn id="207" idx="3"/>
          </p:cNvCxnSpPr>
          <p:nvPr/>
        </p:nvCxnSpPr>
        <p:spPr>
          <a:xfrm>
            <a:off x="1024803" y="2122613"/>
            <a:ext cx="7536074" cy="1338392"/>
          </a:xfrm>
          <a:prstGeom prst="bentConnector4">
            <a:avLst>
              <a:gd name="adj1" fmla="val 94606"/>
              <a:gd name="adj2" fmla="val 11355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55" name="Connector: Elbow 454">
            <a:extLst>
              <a:ext uri="{FF2B5EF4-FFF2-40B4-BE49-F238E27FC236}">
                <a16:creationId xmlns:a16="http://schemas.microsoft.com/office/drawing/2014/main" id="{74C3D046-6562-4B0F-99B4-552EC35B3370}"/>
              </a:ext>
            </a:extLst>
          </p:cNvPr>
          <p:cNvCxnSpPr>
            <a:cxnSpLocks/>
            <a:stCxn id="207" idx="3"/>
          </p:cNvCxnSpPr>
          <p:nvPr/>
        </p:nvCxnSpPr>
        <p:spPr>
          <a:xfrm>
            <a:off x="1024803" y="2122613"/>
            <a:ext cx="7536998" cy="2242710"/>
          </a:xfrm>
          <a:prstGeom prst="bentConnector4">
            <a:avLst>
              <a:gd name="adj1" fmla="val 94600"/>
              <a:gd name="adj2" fmla="val 11019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07" name="Cloud 106">
            <a:extLst>
              <a:ext uri="{FF2B5EF4-FFF2-40B4-BE49-F238E27FC236}">
                <a16:creationId xmlns:a16="http://schemas.microsoft.com/office/drawing/2014/main" id="{EE3B0C07-CB16-4937-A2B9-5F091CAFDE12}"/>
              </a:ext>
            </a:extLst>
          </p:cNvPr>
          <p:cNvSpPr/>
          <p:nvPr/>
        </p:nvSpPr>
        <p:spPr>
          <a:xfrm>
            <a:off x="9531583" y="2213780"/>
            <a:ext cx="1323868" cy="245385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88" name="Cloud 87">
            <a:extLst>
              <a:ext uri="{FF2B5EF4-FFF2-40B4-BE49-F238E27FC236}">
                <a16:creationId xmlns:a16="http://schemas.microsoft.com/office/drawing/2014/main" id="{F7B8C737-3718-4FD7-9944-DF284FFA438A}"/>
              </a:ext>
            </a:extLst>
          </p:cNvPr>
          <p:cNvSpPr/>
          <p:nvPr/>
        </p:nvSpPr>
        <p:spPr>
          <a:xfrm>
            <a:off x="6764515" y="2244643"/>
            <a:ext cx="1323868" cy="24602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pic>
        <p:nvPicPr>
          <p:cNvPr id="150" name="Picture 149">
            <a:extLst>
              <a:ext uri="{FF2B5EF4-FFF2-40B4-BE49-F238E27FC236}">
                <a16:creationId xmlns:a16="http://schemas.microsoft.com/office/drawing/2014/main" id="{48D48768-4C49-4240-8CF8-A2441D65F132}"/>
              </a:ext>
            </a:extLst>
          </p:cNvPr>
          <p:cNvPicPr>
            <a:picLocks noChangeAspect="1"/>
          </p:cNvPicPr>
          <p:nvPr/>
        </p:nvPicPr>
        <p:blipFill>
          <a:blip r:embed="rId2"/>
          <a:stretch>
            <a:fillRect/>
          </a:stretch>
        </p:blipFill>
        <p:spPr>
          <a:xfrm>
            <a:off x="10027118" y="170873"/>
            <a:ext cx="2070140" cy="1269426"/>
          </a:xfrm>
          <a:prstGeom prst="rect">
            <a:avLst/>
          </a:prstGeom>
        </p:spPr>
      </p:pic>
      <p:cxnSp>
        <p:nvCxnSpPr>
          <p:cNvPr id="161" name="Straight Connector 74">
            <a:extLst>
              <a:ext uri="{FF2B5EF4-FFF2-40B4-BE49-F238E27FC236}">
                <a16:creationId xmlns:a16="http://schemas.microsoft.com/office/drawing/2014/main" id="{40CEAB0A-9CF0-4C1C-8F65-88DAFDCB4126}"/>
              </a:ext>
            </a:extLst>
          </p:cNvPr>
          <p:cNvCxnSpPr>
            <a:cxnSpLocks/>
          </p:cNvCxnSpPr>
          <p:nvPr/>
        </p:nvCxnSpPr>
        <p:spPr>
          <a:xfrm flipV="1">
            <a:off x="1020481" y="2916185"/>
            <a:ext cx="2581461" cy="208908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74">
            <a:extLst>
              <a:ext uri="{FF2B5EF4-FFF2-40B4-BE49-F238E27FC236}">
                <a16:creationId xmlns:a16="http://schemas.microsoft.com/office/drawing/2014/main" id="{244077AA-F9BA-4FC9-BBA9-42AE201DF784}"/>
              </a:ext>
            </a:extLst>
          </p:cNvPr>
          <p:cNvCxnSpPr>
            <a:cxnSpLocks/>
          </p:cNvCxnSpPr>
          <p:nvPr/>
        </p:nvCxnSpPr>
        <p:spPr>
          <a:xfrm flipV="1">
            <a:off x="1020481" y="2830830"/>
            <a:ext cx="5234487" cy="2174435"/>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74">
            <a:extLst>
              <a:ext uri="{FF2B5EF4-FFF2-40B4-BE49-F238E27FC236}">
                <a16:creationId xmlns:a16="http://schemas.microsoft.com/office/drawing/2014/main" id="{7645F628-C517-429E-8B72-36D7A6B2EC76}"/>
              </a:ext>
            </a:extLst>
          </p:cNvPr>
          <p:cNvCxnSpPr>
            <a:cxnSpLocks/>
          </p:cNvCxnSpPr>
          <p:nvPr/>
        </p:nvCxnSpPr>
        <p:spPr>
          <a:xfrm flipV="1">
            <a:off x="1020481" y="2689375"/>
            <a:ext cx="7939848" cy="231589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E2CEE95-8FD1-46A9-8D16-7942FDEDB871}"/>
              </a:ext>
            </a:extLst>
          </p:cNvPr>
          <p:cNvSpPr txBox="1"/>
          <p:nvPr/>
        </p:nvSpPr>
        <p:spPr>
          <a:xfrm>
            <a:off x="10859570" y="137534"/>
            <a:ext cx="682799" cy="461665"/>
          </a:xfrm>
          <a:prstGeom prst="rect">
            <a:avLst/>
          </a:prstGeom>
          <a:noFill/>
        </p:spPr>
        <p:txBody>
          <a:bodyPr wrap="square" rtlCol="0">
            <a:spAutoFit/>
          </a:bodyPr>
          <a:lstStyle/>
          <a:p>
            <a:r>
              <a:rPr lang="en-US" sz="2400" b="1" dirty="0"/>
              <a:t>SFF</a:t>
            </a:r>
          </a:p>
        </p:txBody>
      </p:sp>
      <p:sp>
        <p:nvSpPr>
          <p:cNvPr id="298" name="Rectangle 297">
            <a:extLst>
              <a:ext uri="{FF2B5EF4-FFF2-40B4-BE49-F238E27FC236}">
                <a16:creationId xmlns:a16="http://schemas.microsoft.com/office/drawing/2014/main" id="{0D7F0CFA-3B50-4FDE-888C-AFAD515825C4}"/>
              </a:ext>
            </a:extLst>
          </p:cNvPr>
          <p:cNvSpPr/>
          <p:nvPr/>
        </p:nvSpPr>
        <p:spPr>
          <a:xfrm>
            <a:off x="2999200" y="4024823"/>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5" name="Rectangle 294">
            <a:extLst>
              <a:ext uri="{FF2B5EF4-FFF2-40B4-BE49-F238E27FC236}">
                <a16:creationId xmlns:a16="http://schemas.microsoft.com/office/drawing/2014/main" id="{C7966A9F-F558-4F7F-B304-807A5F4BF594}"/>
              </a:ext>
            </a:extLst>
          </p:cNvPr>
          <p:cNvSpPr/>
          <p:nvPr/>
        </p:nvSpPr>
        <p:spPr>
          <a:xfrm>
            <a:off x="3000625" y="3130709"/>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4" name="Rectangle 293">
            <a:extLst>
              <a:ext uri="{FF2B5EF4-FFF2-40B4-BE49-F238E27FC236}">
                <a16:creationId xmlns:a16="http://schemas.microsoft.com/office/drawing/2014/main" id="{662853C8-07A9-48C0-83F5-422E535BC209}"/>
              </a:ext>
            </a:extLst>
          </p:cNvPr>
          <p:cNvSpPr/>
          <p:nvPr/>
        </p:nvSpPr>
        <p:spPr>
          <a:xfrm>
            <a:off x="2989715" y="2164121"/>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0" name="Rectangle 299">
            <a:extLst>
              <a:ext uri="{FF2B5EF4-FFF2-40B4-BE49-F238E27FC236}">
                <a16:creationId xmlns:a16="http://schemas.microsoft.com/office/drawing/2014/main" id="{94223065-91A6-4A13-A8BB-556C68E38BE1}"/>
              </a:ext>
            </a:extLst>
          </p:cNvPr>
          <p:cNvSpPr/>
          <p:nvPr/>
        </p:nvSpPr>
        <p:spPr>
          <a:xfrm>
            <a:off x="5669725" y="3983171"/>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1" name="Rectangle 300">
            <a:extLst>
              <a:ext uri="{FF2B5EF4-FFF2-40B4-BE49-F238E27FC236}">
                <a16:creationId xmlns:a16="http://schemas.microsoft.com/office/drawing/2014/main" id="{AB9A6624-3B7C-40CC-816F-081434E5144C}"/>
              </a:ext>
            </a:extLst>
          </p:cNvPr>
          <p:cNvSpPr/>
          <p:nvPr/>
        </p:nvSpPr>
        <p:spPr>
          <a:xfrm>
            <a:off x="5661723" y="3089057"/>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2" name="Rectangle 301">
            <a:extLst>
              <a:ext uri="{FF2B5EF4-FFF2-40B4-BE49-F238E27FC236}">
                <a16:creationId xmlns:a16="http://schemas.microsoft.com/office/drawing/2014/main" id="{69DB4E5B-424B-41E2-869D-CA143D8F2DAC}"/>
              </a:ext>
            </a:extLst>
          </p:cNvPr>
          <p:cNvSpPr/>
          <p:nvPr/>
        </p:nvSpPr>
        <p:spPr>
          <a:xfrm>
            <a:off x="5650813" y="2180658"/>
            <a:ext cx="87467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2" name="Rectangle 381">
            <a:extLst>
              <a:ext uri="{FF2B5EF4-FFF2-40B4-BE49-F238E27FC236}">
                <a16:creationId xmlns:a16="http://schemas.microsoft.com/office/drawing/2014/main" id="{B1CB8C42-ACF7-470B-A526-C2C55887CBC3}"/>
              </a:ext>
            </a:extLst>
          </p:cNvPr>
          <p:cNvSpPr/>
          <p:nvPr/>
        </p:nvSpPr>
        <p:spPr>
          <a:xfrm>
            <a:off x="8375086" y="3854010"/>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3" name="Rectangle 382">
            <a:extLst>
              <a:ext uri="{FF2B5EF4-FFF2-40B4-BE49-F238E27FC236}">
                <a16:creationId xmlns:a16="http://schemas.microsoft.com/office/drawing/2014/main" id="{18B19525-EE22-42A2-AE8B-6EEF98840F44}"/>
              </a:ext>
            </a:extLst>
          </p:cNvPr>
          <p:cNvSpPr/>
          <p:nvPr/>
        </p:nvSpPr>
        <p:spPr>
          <a:xfrm>
            <a:off x="8367084" y="2959896"/>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4" name="Rectangle 383">
            <a:extLst>
              <a:ext uri="{FF2B5EF4-FFF2-40B4-BE49-F238E27FC236}">
                <a16:creationId xmlns:a16="http://schemas.microsoft.com/office/drawing/2014/main" id="{58E45F55-4466-461A-AE83-F3A2A3D7D6CD}"/>
              </a:ext>
            </a:extLst>
          </p:cNvPr>
          <p:cNvSpPr/>
          <p:nvPr/>
        </p:nvSpPr>
        <p:spPr>
          <a:xfrm>
            <a:off x="8356174" y="1993308"/>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5" name="TextBox 4">
            <a:extLst>
              <a:ext uri="{FF2B5EF4-FFF2-40B4-BE49-F238E27FC236}">
                <a16:creationId xmlns:a16="http://schemas.microsoft.com/office/drawing/2014/main" id="{2232FE2D-66AB-4516-B4A3-56DD12A5DACE}"/>
              </a:ext>
            </a:extLst>
          </p:cNvPr>
          <p:cNvSpPr txBox="1"/>
          <p:nvPr/>
        </p:nvSpPr>
        <p:spPr>
          <a:xfrm>
            <a:off x="354235" y="5285692"/>
            <a:ext cx="1127296" cy="1477328"/>
          </a:xfrm>
          <a:prstGeom prst="rect">
            <a:avLst/>
          </a:prstGeom>
          <a:noFill/>
        </p:spPr>
        <p:txBody>
          <a:bodyPr wrap="none" rtlCol="0">
            <a:spAutoFit/>
          </a:bodyPr>
          <a:lstStyle/>
          <a:p>
            <a:pPr algn="r"/>
            <a:r>
              <a:rPr lang="en-US" b="1" dirty="0"/>
              <a:t>Cycle</a:t>
            </a:r>
          </a:p>
          <a:p>
            <a:pPr algn="r"/>
            <a:r>
              <a:rPr lang="en-US" b="1" dirty="0">
                <a:solidFill>
                  <a:schemeClr val="accent6">
                    <a:lumMod val="75000"/>
                  </a:schemeClr>
                </a:solidFill>
              </a:rPr>
              <a:t>SCANIN</a:t>
            </a:r>
          </a:p>
          <a:p>
            <a:pPr algn="r"/>
            <a:r>
              <a:rPr lang="en-US" b="1" dirty="0">
                <a:solidFill>
                  <a:schemeClr val="accent6">
                    <a:lumMod val="50000"/>
                  </a:schemeClr>
                </a:solidFill>
              </a:rPr>
              <a:t>SCANOUT</a:t>
            </a:r>
          </a:p>
          <a:p>
            <a:pPr algn="r"/>
            <a:r>
              <a:rPr lang="en-US" b="1" dirty="0">
                <a:solidFill>
                  <a:schemeClr val="accent4">
                    <a:lumMod val="75000"/>
                  </a:schemeClr>
                </a:solidFill>
              </a:rPr>
              <a:t>TC</a:t>
            </a:r>
          </a:p>
          <a:p>
            <a:pPr algn="r"/>
            <a:r>
              <a:rPr lang="en-US" b="1" dirty="0">
                <a:solidFill>
                  <a:schemeClr val="bg1">
                    <a:lumMod val="50000"/>
                  </a:schemeClr>
                </a:solidFill>
              </a:rPr>
              <a:t>CLOCK</a:t>
            </a:r>
          </a:p>
        </p:txBody>
      </p:sp>
      <p:sp>
        <p:nvSpPr>
          <p:cNvPr id="99" name="TextBox 98">
            <a:extLst>
              <a:ext uri="{FF2B5EF4-FFF2-40B4-BE49-F238E27FC236}">
                <a16:creationId xmlns:a16="http://schemas.microsoft.com/office/drawing/2014/main" id="{7DFB49B8-BE34-4551-849A-083F8A5996F9}"/>
              </a:ext>
            </a:extLst>
          </p:cNvPr>
          <p:cNvSpPr txBox="1"/>
          <p:nvPr/>
        </p:nvSpPr>
        <p:spPr>
          <a:xfrm>
            <a:off x="343007" y="4828559"/>
            <a:ext cx="730658" cy="369332"/>
          </a:xfrm>
          <a:prstGeom prst="rect">
            <a:avLst/>
          </a:prstGeom>
          <a:noFill/>
        </p:spPr>
        <p:txBody>
          <a:bodyPr wrap="none" lIns="0" tIns="0" rIns="0" bIns="0" rtlCol="0" anchor="ctr">
            <a:noAutofit/>
          </a:bodyPr>
          <a:lstStyle/>
          <a:p>
            <a:r>
              <a:rPr lang="en-US" b="1" dirty="0">
                <a:solidFill>
                  <a:schemeClr val="bg1">
                    <a:lumMod val="50000"/>
                  </a:schemeClr>
                </a:solidFill>
              </a:rPr>
              <a:t>CLOCK</a:t>
            </a:r>
          </a:p>
        </p:txBody>
      </p:sp>
      <p:cxnSp>
        <p:nvCxnSpPr>
          <p:cNvPr id="9" name="Straight Connector 8">
            <a:extLst>
              <a:ext uri="{FF2B5EF4-FFF2-40B4-BE49-F238E27FC236}">
                <a16:creationId xmlns:a16="http://schemas.microsoft.com/office/drawing/2014/main" id="{6D68833A-B0B7-455B-809E-91A4E2BF6862}"/>
              </a:ext>
            </a:extLst>
          </p:cNvPr>
          <p:cNvCxnSpPr/>
          <p:nvPr/>
        </p:nvCxnSpPr>
        <p:spPr>
          <a:xfrm>
            <a:off x="1455612"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DD1C6B4-38D8-47AB-97B3-9999DF0D1785}"/>
              </a:ext>
            </a:extLst>
          </p:cNvPr>
          <p:cNvSpPr txBox="1"/>
          <p:nvPr/>
        </p:nvSpPr>
        <p:spPr>
          <a:xfrm>
            <a:off x="1515823" y="5583492"/>
            <a:ext cx="3980003" cy="369332"/>
          </a:xfrm>
          <a:prstGeom prst="rect">
            <a:avLst/>
          </a:prstGeom>
          <a:noFill/>
        </p:spPr>
        <p:txBody>
          <a:bodyPr wrap="square" rtlCol="0">
            <a:spAutoFit/>
          </a:bodyPr>
          <a:lstStyle/>
          <a:p>
            <a:r>
              <a:rPr lang="en-US" b="1" dirty="0">
                <a:solidFill>
                  <a:schemeClr val="accent6">
                    <a:lumMod val="75000"/>
                  </a:schemeClr>
                </a:solidFill>
              </a:rPr>
              <a:t>A1   B1   C1   D1    E1    F1    G1   H1    I1</a:t>
            </a:r>
          </a:p>
        </p:txBody>
      </p:sp>
      <p:cxnSp>
        <p:nvCxnSpPr>
          <p:cNvPr id="103" name="Straight Connector 102">
            <a:extLst>
              <a:ext uri="{FF2B5EF4-FFF2-40B4-BE49-F238E27FC236}">
                <a16:creationId xmlns:a16="http://schemas.microsoft.com/office/drawing/2014/main" id="{02A1E233-BAE0-4F87-86B4-D27798E3A3DE}"/>
              </a:ext>
            </a:extLst>
          </p:cNvPr>
          <p:cNvCxnSpPr/>
          <p:nvPr/>
        </p:nvCxnSpPr>
        <p:spPr>
          <a:xfrm>
            <a:off x="5354651" y="557686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446FC48C-2557-40E8-A6FD-10F2C376CDE8}"/>
              </a:ext>
            </a:extLst>
          </p:cNvPr>
          <p:cNvCxnSpPr>
            <a:cxnSpLocks/>
          </p:cNvCxnSpPr>
          <p:nvPr/>
        </p:nvCxnSpPr>
        <p:spPr>
          <a:xfrm flipH="1" flipV="1">
            <a:off x="485342" y="5640619"/>
            <a:ext cx="11655159" cy="444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EC820BB1-7D80-4CD7-93B1-3D5204170932}"/>
              </a:ext>
            </a:extLst>
          </p:cNvPr>
          <p:cNvSpPr txBox="1"/>
          <p:nvPr/>
        </p:nvSpPr>
        <p:spPr>
          <a:xfrm>
            <a:off x="1538380" y="5320298"/>
            <a:ext cx="3777348" cy="369332"/>
          </a:xfrm>
          <a:prstGeom prst="rect">
            <a:avLst/>
          </a:prstGeom>
          <a:noFill/>
        </p:spPr>
        <p:txBody>
          <a:bodyPr wrap="square" rtlCol="0">
            <a:spAutoFit/>
          </a:bodyPr>
          <a:lstStyle/>
          <a:p>
            <a:r>
              <a:rPr lang="en-US" b="1" dirty="0"/>
              <a:t>1      2      3      4      5      6      7      8      9</a:t>
            </a:r>
          </a:p>
        </p:txBody>
      </p:sp>
      <p:sp>
        <p:nvSpPr>
          <p:cNvPr id="112" name="TextBox 111">
            <a:extLst>
              <a:ext uri="{FF2B5EF4-FFF2-40B4-BE49-F238E27FC236}">
                <a16:creationId xmlns:a16="http://schemas.microsoft.com/office/drawing/2014/main" id="{197197E1-FFA3-487D-A02E-0ECF77BB7E1F}"/>
              </a:ext>
            </a:extLst>
          </p:cNvPr>
          <p:cNvSpPr txBox="1"/>
          <p:nvPr/>
        </p:nvSpPr>
        <p:spPr>
          <a:xfrm>
            <a:off x="1527978" y="6111075"/>
            <a:ext cx="3777348" cy="369332"/>
          </a:xfrm>
          <a:prstGeom prst="rect">
            <a:avLst/>
          </a:prstGeom>
          <a:noFill/>
        </p:spPr>
        <p:txBody>
          <a:bodyPr wrap="square" rtlCol="0">
            <a:spAutoFit/>
          </a:bodyPr>
          <a:lstStyle/>
          <a:p>
            <a:r>
              <a:rPr lang="en-US" b="1" dirty="0">
                <a:solidFill>
                  <a:schemeClr val="accent4">
                    <a:lumMod val="75000"/>
                  </a:schemeClr>
                </a:solidFill>
              </a:rPr>
              <a:t>0      0      0      0      0      0      0      0      0</a:t>
            </a:r>
          </a:p>
        </p:txBody>
      </p:sp>
      <p:sp>
        <p:nvSpPr>
          <p:cNvPr id="114" name="TextBox 113">
            <a:extLst>
              <a:ext uri="{FF2B5EF4-FFF2-40B4-BE49-F238E27FC236}">
                <a16:creationId xmlns:a16="http://schemas.microsoft.com/office/drawing/2014/main" id="{2E23AD9E-F07D-440F-B197-6D523AFA728F}"/>
              </a:ext>
            </a:extLst>
          </p:cNvPr>
          <p:cNvSpPr txBox="1"/>
          <p:nvPr/>
        </p:nvSpPr>
        <p:spPr>
          <a:xfrm>
            <a:off x="1527978" y="5839690"/>
            <a:ext cx="3777348" cy="369332"/>
          </a:xfrm>
          <a:prstGeom prst="rect">
            <a:avLst/>
          </a:prstGeom>
          <a:noFill/>
        </p:spPr>
        <p:txBody>
          <a:bodyPr wrap="square" rtlCol="0">
            <a:spAutoFit/>
          </a:bodyPr>
          <a:lstStyle/>
          <a:p>
            <a:r>
              <a:rPr lang="en-US" b="1" dirty="0">
                <a:solidFill>
                  <a:schemeClr val="accent6">
                    <a:lumMod val="50000"/>
                  </a:schemeClr>
                </a:solidFill>
              </a:rPr>
              <a:t>X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endParaRPr lang="en-US" b="1" dirty="0">
              <a:solidFill>
                <a:schemeClr val="accent6">
                  <a:lumMod val="50000"/>
                </a:schemeClr>
              </a:solidFill>
            </a:endParaRPr>
          </a:p>
        </p:txBody>
      </p:sp>
      <p:sp>
        <p:nvSpPr>
          <p:cNvPr id="115" name="TextBox 114">
            <a:extLst>
              <a:ext uri="{FF2B5EF4-FFF2-40B4-BE49-F238E27FC236}">
                <a16:creationId xmlns:a16="http://schemas.microsoft.com/office/drawing/2014/main" id="{D77E5889-6AF6-488F-81C5-4D17F085A01B}"/>
              </a:ext>
            </a:extLst>
          </p:cNvPr>
          <p:cNvSpPr txBox="1"/>
          <p:nvPr/>
        </p:nvSpPr>
        <p:spPr>
          <a:xfrm>
            <a:off x="1518686" y="6396542"/>
            <a:ext cx="3777348" cy="369332"/>
          </a:xfrm>
          <a:prstGeom prst="rect">
            <a:avLst/>
          </a:prstGeom>
          <a:noFill/>
        </p:spPr>
        <p:txBody>
          <a:bodyPr wrap="square" rtlCol="0">
            <a:spAutoFit/>
          </a:bodyPr>
          <a:lstStyle/>
          <a:p>
            <a:r>
              <a:rPr lang="en-US" b="1" dirty="0">
                <a:solidFill>
                  <a:schemeClr val="bg1">
                    <a:lumMod val="50000"/>
                  </a:schemeClr>
                </a:solidFill>
              </a:rPr>
              <a:t>P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endParaRPr lang="en-US" b="1" dirty="0">
              <a:solidFill>
                <a:schemeClr val="bg1">
                  <a:lumMod val="50000"/>
                </a:schemeClr>
              </a:solidFill>
            </a:endParaRPr>
          </a:p>
        </p:txBody>
      </p:sp>
      <p:sp>
        <p:nvSpPr>
          <p:cNvPr id="17" name="TextBox 16">
            <a:extLst>
              <a:ext uri="{FF2B5EF4-FFF2-40B4-BE49-F238E27FC236}">
                <a16:creationId xmlns:a16="http://schemas.microsoft.com/office/drawing/2014/main" id="{3465AC4F-2A29-4DF6-97BC-FA843B1B26D2}"/>
              </a:ext>
            </a:extLst>
          </p:cNvPr>
          <p:cNvSpPr txBox="1"/>
          <p:nvPr/>
        </p:nvSpPr>
        <p:spPr>
          <a:xfrm>
            <a:off x="2137235" y="5080865"/>
            <a:ext cx="2168607" cy="369332"/>
          </a:xfrm>
          <a:prstGeom prst="rect">
            <a:avLst/>
          </a:prstGeom>
          <a:noFill/>
        </p:spPr>
        <p:txBody>
          <a:bodyPr wrap="none" rtlCol="0">
            <a:spAutoFit/>
          </a:bodyPr>
          <a:lstStyle/>
          <a:p>
            <a:r>
              <a:rPr lang="en-US" b="1" i="1" dirty="0">
                <a:solidFill>
                  <a:schemeClr val="accent6">
                    <a:lumMod val="75000"/>
                  </a:schemeClr>
                </a:solidFill>
              </a:rPr>
              <a:t>Shift</a:t>
            </a:r>
            <a:r>
              <a:rPr lang="en-US" i="1" dirty="0"/>
              <a:t> (Load Pattern 1)</a:t>
            </a:r>
          </a:p>
        </p:txBody>
      </p:sp>
      <p:sp>
        <p:nvSpPr>
          <p:cNvPr id="7" name="TextBox 6">
            <a:extLst>
              <a:ext uri="{FF2B5EF4-FFF2-40B4-BE49-F238E27FC236}">
                <a16:creationId xmlns:a16="http://schemas.microsoft.com/office/drawing/2014/main" id="{9317C179-BBB9-44EF-8647-93A75662A41E}"/>
              </a:ext>
            </a:extLst>
          </p:cNvPr>
          <p:cNvSpPr txBox="1"/>
          <p:nvPr/>
        </p:nvSpPr>
        <p:spPr>
          <a:xfrm>
            <a:off x="8548450" y="4092046"/>
            <a:ext cx="585417" cy="523220"/>
          </a:xfrm>
          <a:prstGeom prst="rect">
            <a:avLst/>
          </a:prstGeom>
          <a:noFill/>
        </p:spPr>
        <p:txBody>
          <a:bodyPr wrap="none" rtlCol="0">
            <a:spAutoFit/>
          </a:bodyPr>
          <a:lstStyle/>
          <a:p>
            <a:r>
              <a:rPr lang="en-US" sz="2800" b="1" dirty="0">
                <a:solidFill>
                  <a:schemeClr val="accent6">
                    <a:lumMod val="75000"/>
                  </a:schemeClr>
                </a:solidFill>
              </a:rPr>
              <a:t>A1</a:t>
            </a:r>
          </a:p>
        </p:txBody>
      </p:sp>
      <p:sp>
        <p:nvSpPr>
          <p:cNvPr id="127" name="TextBox 126">
            <a:extLst>
              <a:ext uri="{FF2B5EF4-FFF2-40B4-BE49-F238E27FC236}">
                <a16:creationId xmlns:a16="http://schemas.microsoft.com/office/drawing/2014/main" id="{5E2370F2-357C-405F-A6B0-5747741534F9}"/>
              </a:ext>
            </a:extLst>
          </p:cNvPr>
          <p:cNvSpPr txBox="1"/>
          <p:nvPr/>
        </p:nvSpPr>
        <p:spPr>
          <a:xfrm>
            <a:off x="523841" y="907254"/>
            <a:ext cx="9451242" cy="492443"/>
          </a:xfrm>
          <a:prstGeom prst="rect">
            <a:avLst/>
          </a:prstGeom>
          <a:noFill/>
        </p:spPr>
        <p:txBody>
          <a:bodyPr wrap="none" rtlCol="0">
            <a:spAutoFit/>
          </a:bodyPr>
          <a:lstStyle/>
          <a:p>
            <a:r>
              <a:rPr lang="en-US" sz="2600" b="1" dirty="0"/>
              <a:t>Pattern 1, Step 1: </a:t>
            </a:r>
            <a:r>
              <a:rPr lang="en-US" sz="2600" b="1" dirty="0">
                <a:solidFill>
                  <a:schemeClr val="accent6">
                    <a:lumMod val="75000"/>
                  </a:schemeClr>
                </a:solidFill>
              </a:rPr>
              <a:t>Enable Test Mode, Scan Chains Load Test Stimulus</a:t>
            </a:r>
          </a:p>
        </p:txBody>
      </p:sp>
      <p:sp>
        <p:nvSpPr>
          <p:cNvPr id="140" name="Title 1">
            <a:extLst>
              <a:ext uri="{FF2B5EF4-FFF2-40B4-BE49-F238E27FC236}">
                <a16:creationId xmlns:a16="http://schemas.microsoft.com/office/drawing/2014/main" id="{D435EFDA-01E5-469E-AD48-5B1573BFF334}"/>
              </a:ext>
            </a:extLst>
          </p:cNvPr>
          <p:cNvSpPr>
            <a:spLocks noGrp="1"/>
          </p:cNvSpPr>
          <p:nvPr>
            <p:ph type="title"/>
          </p:nvPr>
        </p:nvSpPr>
        <p:spPr>
          <a:xfrm>
            <a:off x="838199" y="136366"/>
            <a:ext cx="10515600" cy="781615"/>
          </a:xfrm>
        </p:spPr>
        <p:txBody>
          <a:bodyPr/>
          <a:lstStyle/>
          <a:p>
            <a:r>
              <a:rPr lang="en-US" dirty="0"/>
              <a:t>Applying Tests through Scan Chains</a:t>
            </a:r>
          </a:p>
        </p:txBody>
      </p:sp>
      <p:sp>
        <p:nvSpPr>
          <p:cNvPr id="141" name="TextBox 140">
            <a:extLst>
              <a:ext uri="{FF2B5EF4-FFF2-40B4-BE49-F238E27FC236}">
                <a16:creationId xmlns:a16="http://schemas.microsoft.com/office/drawing/2014/main" id="{80B10E1E-21F9-472D-AECF-796C15782E5C}"/>
              </a:ext>
            </a:extLst>
          </p:cNvPr>
          <p:cNvSpPr txBox="1"/>
          <p:nvPr/>
        </p:nvSpPr>
        <p:spPr>
          <a:xfrm>
            <a:off x="8548450" y="3216315"/>
            <a:ext cx="569387" cy="523220"/>
          </a:xfrm>
          <a:prstGeom prst="rect">
            <a:avLst/>
          </a:prstGeom>
          <a:noFill/>
        </p:spPr>
        <p:txBody>
          <a:bodyPr wrap="none" rtlCol="0">
            <a:spAutoFit/>
          </a:bodyPr>
          <a:lstStyle/>
          <a:p>
            <a:r>
              <a:rPr lang="en-US" sz="2800" b="1" dirty="0">
                <a:solidFill>
                  <a:schemeClr val="accent6">
                    <a:lumMod val="75000"/>
                  </a:schemeClr>
                </a:solidFill>
              </a:rPr>
              <a:t>B1</a:t>
            </a:r>
          </a:p>
        </p:txBody>
      </p:sp>
      <p:sp>
        <p:nvSpPr>
          <p:cNvPr id="142" name="TextBox 141">
            <a:extLst>
              <a:ext uri="{FF2B5EF4-FFF2-40B4-BE49-F238E27FC236}">
                <a16:creationId xmlns:a16="http://schemas.microsoft.com/office/drawing/2014/main" id="{BFAB7707-4D6C-46AB-8015-B9BF9C31D5EE}"/>
              </a:ext>
            </a:extLst>
          </p:cNvPr>
          <p:cNvSpPr txBox="1"/>
          <p:nvPr/>
        </p:nvSpPr>
        <p:spPr>
          <a:xfrm>
            <a:off x="8561755" y="2326491"/>
            <a:ext cx="558166" cy="523220"/>
          </a:xfrm>
          <a:prstGeom prst="rect">
            <a:avLst/>
          </a:prstGeom>
          <a:noFill/>
        </p:spPr>
        <p:txBody>
          <a:bodyPr wrap="none" rtlCol="0">
            <a:spAutoFit/>
          </a:bodyPr>
          <a:lstStyle/>
          <a:p>
            <a:r>
              <a:rPr lang="en-US" sz="2800" b="1" dirty="0">
                <a:solidFill>
                  <a:schemeClr val="accent6">
                    <a:lumMod val="75000"/>
                  </a:schemeClr>
                </a:solidFill>
              </a:rPr>
              <a:t>C1</a:t>
            </a:r>
          </a:p>
        </p:txBody>
      </p:sp>
      <p:sp>
        <p:nvSpPr>
          <p:cNvPr id="143" name="TextBox 142">
            <a:extLst>
              <a:ext uri="{FF2B5EF4-FFF2-40B4-BE49-F238E27FC236}">
                <a16:creationId xmlns:a16="http://schemas.microsoft.com/office/drawing/2014/main" id="{5B058F1C-C312-4169-BF52-8F56CFC1CF3E}"/>
              </a:ext>
            </a:extLst>
          </p:cNvPr>
          <p:cNvSpPr txBox="1"/>
          <p:nvPr/>
        </p:nvSpPr>
        <p:spPr>
          <a:xfrm>
            <a:off x="5842915" y="4232874"/>
            <a:ext cx="532518" cy="523220"/>
          </a:xfrm>
          <a:prstGeom prst="rect">
            <a:avLst/>
          </a:prstGeom>
          <a:noFill/>
        </p:spPr>
        <p:txBody>
          <a:bodyPr wrap="none" rtlCol="0">
            <a:spAutoFit/>
          </a:bodyPr>
          <a:lstStyle/>
          <a:p>
            <a:r>
              <a:rPr lang="en-US" sz="2800" b="1" dirty="0">
                <a:solidFill>
                  <a:schemeClr val="accent6">
                    <a:lumMod val="75000"/>
                  </a:schemeClr>
                </a:solidFill>
              </a:rPr>
              <a:t>F1</a:t>
            </a:r>
          </a:p>
        </p:txBody>
      </p:sp>
      <p:sp>
        <p:nvSpPr>
          <p:cNvPr id="144" name="TextBox 143">
            <a:extLst>
              <a:ext uri="{FF2B5EF4-FFF2-40B4-BE49-F238E27FC236}">
                <a16:creationId xmlns:a16="http://schemas.microsoft.com/office/drawing/2014/main" id="{8D2A08CD-D6D7-430F-B976-65888D443A0A}"/>
              </a:ext>
            </a:extLst>
          </p:cNvPr>
          <p:cNvSpPr txBox="1"/>
          <p:nvPr/>
        </p:nvSpPr>
        <p:spPr>
          <a:xfrm>
            <a:off x="5842915" y="3357143"/>
            <a:ext cx="542136" cy="523220"/>
          </a:xfrm>
          <a:prstGeom prst="rect">
            <a:avLst/>
          </a:prstGeom>
          <a:noFill/>
        </p:spPr>
        <p:txBody>
          <a:bodyPr wrap="none" rtlCol="0">
            <a:spAutoFit/>
          </a:bodyPr>
          <a:lstStyle/>
          <a:p>
            <a:r>
              <a:rPr lang="en-US" sz="2800" b="1" dirty="0">
                <a:solidFill>
                  <a:schemeClr val="accent6">
                    <a:lumMod val="75000"/>
                  </a:schemeClr>
                </a:solidFill>
              </a:rPr>
              <a:t>E1</a:t>
            </a:r>
          </a:p>
        </p:txBody>
      </p:sp>
      <p:sp>
        <p:nvSpPr>
          <p:cNvPr id="145" name="TextBox 144">
            <a:extLst>
              <a:ext uri="{FF2B5EF4-FFF2-40B4-BE49-F238E27FC236}">
                <a16:creationId xmlns:a16="http://schemas.microsoft.com/office/drawing/2014/main" id="{353F88A2-9CE8-45BA-984E-2E32B2858CAF}"/>
              </a:ext>
            </a:extLst>
          </p:cNvPr>
          <p:cNvSpPr txBox="1"/>
          <p:nvPr/>
        </p:nvSpPr>
        <p:spPr>
          <a:xfrm>
            <a:off x="5856220" y="2467319"/>
            <a:ext cx="593432" cy="523220"/>
          </a:xfrm>
          <a:prstGeom prst="rect">
            <a:avLst/>
          </a:prstGeom>
          <a:noFill/>
        </p:spPr>
        <p:txBody>
          <a:bodyPr wrap="none" rtlCol="0">
            <a:spAutoFit/>
          </a:bodyPr>
          <a:lstStyle/>
          <a:p>
            <a:r>
              <a:rPr lang="en-US" sz="2800" b="1" dirty="0">
                <a:solidFill>
                  <a:schemeClr val="accent6">
                    <a:lumMod val="75000"/>
                  </a:schemeClr>
                </a:solidFill>
              </a:rPr>
              <a:t>D1</a:t>
            </a:r>
          </a:p>
        </p:txBody>
      </p:sp>
      <p:sp>
        <p:nvSpPr>
          <p:cNvPr id="146" name="TextBox 145">
            <a:extLst>
              <a:ext uri="{FF2B5EF4-FFF2-40B4-BE49-F238E27FC236}">
                <a16:creationId xmlns:a16="http://schemas.microsoft.com/office/drawing/2014/main" id="{A42D4EB6-054D-4649-AA7A-F2D729695F29}"/>
              </a:ext>
            </a:extLst>
          </p:cNvPr>
          <p:cNvSpPr txBox="1"/>
          <p:nvPr/>
        </p:nvSpPr>
        <p:spPr>
          <a:xfrm>
            <a:off x="3163564" y="4256731"/>
            <a:ext cx="596638" cy="523220"/>
          </a:xfrm>
          <a:prstGeom prst="rect">
            <a:avLst/>
          </a:prstGeom>
          <a:noFill/>
        </p:spPr>
        <p:txBody>
          <a:bodyPr wrap="none" rtlCol="0">
            <a:spAutoFit/>
          </a:bodyPr>
          <a:lstStyle/>
          <a:p>
            <a:r>
              <a:rPr lang="en-US" sz="2800" b="1" dirty="0">
                <a:solidFill>
                  <a:schemeClr val="accent6">
                    <a:lumMod val="75000"/>
                  </a:schemeClr>
                </a:solidFill>
              </a:rPr>
              <a:t>G1</a:t>
            </a:r>
          </a:p>
        </p:txBody>
      </p:sp>
      <p:sp>
        <p:nvSpPr>
          <p:cNvPr id="147" name="TextBox 146">
            <a:extLst>
              <a:ext uri="{FF2B5EF4-FFF2-40B4-BE49-F238E27FC236}">
                <a16:creationId xmlns:a16="http://schemas.microsoft.com/office/drawing/2014/main" id="{0C8E631A-D6EA-479D-971A-6BE5C8FEC67D}"/>
              </a:ext>
            </a:extLst>
          </p:cNvPr>
          <p:cNvSpPr txBox="1"/>
          <p:nvPr/>
        </p:nvSpPr>
        <p:spPr>
          <a:xfrm>
            <a:off x="3163564" y="3381000"/>
            <a:ext cx="593432" cy="523220"/>
          </a:xfrm>
          <a:prstGeom prst="rect">
            <a:avLst/>
          </a:prstGeom>
          <a:noFill/>
        </p:spPr>
        <p:txBody>
          <a:bodyPr wrap="none" rtlCol="0">
            <a:spAutoFit/>
          </a:bodyPr>
          <a:lstStyle/>
          <a:p>
            <a:r>
              <a:rPr lang="en-US" sz="2800" b="1" dirty="0">
                <a:solidFill>
                  <a:schemeClr val="accent6">
                    <a:lumMod val="75000"/>
                  </a:schemeClr>
                </a:solidFill>
              </a:rPr>
              <a:t>H1</a:t>
            </a:r>
          </a:p>
        </p:txBody>
      </p:sp>
      <p:sp>
        <p:nvSpPr>
          <p:cNvPr id="148" name="TextBox 147">
            <a:extLst>
              <a:ext uri="{FF2B5EF4-FFF2-40B4-BE49-F238E27FC236}">
                <a16:creationId xmlns:a16="http://schemas.microsoft.com/office/drawing/2014/main" id="{C76F726E-0F58-453F-BF8F-AEDD8496339F}"/>
              </a:ext>
            </a:extLst>
          </p:cNvPr>
          <p:cNvSpPr txBox="1"/>
          <p:nvPr/>
        </p:nvSpPr>
        <p:spPr>
          <a:xfrm>
            <a:off x="3176869" y="2491176"/>
            <a:ext cx="463588" cy="523220"/>
          </a:xfrm>
          <a:prstGeom prst="rect">
            <a:avLst/>
          </a:prstGeom>
          <a:noFill/>
        </p:spPr>
        <p:txBody>
          <a:bodyPr wrap="none" rtlCol="0">
            <a:spAutoFit/>
          </a:bodyPr>
          <a:lstStyle/>
          <a:p>
            <a:r>
              <a:rPr lang="en-US" sz="2800" b="1" dirty="0">
                <a:solidFill>
                  <a:schemeClr val="accent6">
                    <a:lumMod val="75000"/>
                  </a:schemeClr>
                </a:solidFill>
              </a:rPr>
              <a:t>I1</a:t>
            </a:r>
          </a:p>
        </p:txBody>
      </p:sp>
      <p:sp>
        <p:nvSpPr>
          <p:cNvPr id="2" name="Slide Number Placeholder 1">
            <a:extLst>
              <a:ext uri="{FF2B5EF4-FFF2-40B4-BE49-F238E27FC236}">
                <a16:creationId xmlns:a16="http://schemas.microsoft.com/office/drawing/2014/main" id="{F816AAF5-F18D-4199-9DBB-ADF927AE5A08}"/>
              </a:ext>
            </a:extLst>
          </p:cNvPr>
          <p:cNvSpPr>
            <a:spLocks noGrp="1"/>
          </p:cNvSpPr>
          <p:nvPr>
            <p:ph type="sldNum" sz="quarter" idx="12"/>
          </p:nvPr>
        </p:nvSpPr>
        <p:spPr>
          <a:xfrm>
            <a:off x="8610600" y="6356350"/>
            <a:ext cx="2743200" cy="365125"/>
          </a:xfrm>
        </p:spPr>
        <p:txBody>
          <a:bodyPr/>
          <a:lstStyle/>
          <a:p>
            <a:fld id="{F0EF8A02-477D-4CB2-9BEA-F0824BCBC14C}" type="slidenum">
              <a:rPr lang="en-US" smtClean="0"/>
              <a:t>20</a:t>
            </a:fld>
            <a:endParaRPr lang="en-US"/>
          </a:p>
        </p:txBody>
      </p:sp>
    </p:spTree>
    <p:extLst>
      <p:ext uri="{BB962C8B-B14F-4D97-AF65-F5344CB8AC3E}">
        <p14:creationId xmlns:p14="http://schemas.microsoft.com/office/powerpoint/2010/main" val="19823440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1C680A-AA04-42D2-8A6E-70967990D416}"/>
              </a:ext>
            </a:extLst>
          </p:cNvPr>
          <p:cNvSpPr/>
          <p:nvPr/>
        </p:nvSpPr>
        <p:spPr>
          <a:xfrm>
            <a:off x="1120571" y="1503499"/>
            <a:ext cx="9950857" cy="363043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0CB206A8-AE0B-4848-9E27-163F5A14090A}"/>
              </a:ext>
            </a:extLst>
          </p:cNvPr>
          <p:cNvCxnSpPr>
            <a:cxnSpLocks/>
          </p:cNvCxnSpPr>
          <p:nvPr/>
        </p:nvCxnSpPr>
        <p:spPr>
          <a:xfrm>
            <a:off x="713166" y="2580857"/>
            <a:ext cx="1190057" cy="1146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D72F728-30F6-45F4-A7C0-E5908D4EC763}"/>
              </a:ext>
            </a:extLst>
          </p:cNvPr>
          <p:cNvCxnSpPr>
            <a:cxnSpLocks/>
          </p:cNvCxnSpPr>
          <p:nvPr/>
        </p:nvCxnSpPr>
        <p:spPr>
          <a:xfrm>
            <a:off x="713166" y="3276464"/>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AC6252-3650-41F0-929C-A973AB90D888}"/>
              </a:ext>
            </a:extLst>
          </p:cNvPr>
          <p:cNvCxnSpPr>
            <a:cxnSpLocks/>
          </p:cNvCxnSpPr>
          <p:nvPr/>
        </p:nvCxnSpPr>
        <p:spPr>
          <a:xfrm>
            <a:off x="713166" y="4064116"/>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B37490C-E8E8-4D08-BEC1-6FE6D56808A9}"/>
              </a:ext>
            </a:extLst>
          </p:cNvPr>
          <p:cNvSpPr txBox="1"/>
          <p:nvPr/>
        </p:nvSpPr>
        <p:spPr>
          <a:xfrm rot="16200000">
            <a:off x="-294455" y="3141594"/>
            <a:ext cx="1559594" cy="369332"/>
          </a:xfrm>
          <a:prstGeom prst="rect">
            <a:avLst/>
          </a:prstGeom>
          <a:noFill/>
        </p:spPr>
        <p:txBody>
          <a:bodyPr wrap="none" rtlCol="0">
            <a:spAutoFit/>
          </a:bodyPr>
          <a:lstStyle/>
          <a:p>
            <a:r>
              <a:rPr lang="en-US" dirty="0"/>
              <a:t>Primary Inputs</a:t>
            </a:r>
          </a:p>
        </p:txBody>
      </p:sp>
      <p:cxnSp>
        <p:nvCxnSpPr>
          <p:cNvPr id="120" name="Straight Connector 119">
            <a:extLst>
              <a:ext uri="{FF2B5EF4-FFF2-40B4-BE49-F238E27FC236}">
                <a16:creationId xmlns:a16="http://schemas.microsoft.com/office/drawing/2014/main" id="{1D89C43B-4253-46DB-97BB-3CCEA9E88593}"/>
              </a:ext>
            </a:extLst>
          </p:cNvPr>
          <p:cNvCxnSpPr>
            <a:cxnSpLocks/>
          </p:cNvCxnSpPr>
          <p:nvPr/>
        </p:nvCxnSpPr>
        <p:spPr>
          <a:xfrm>
            <a:off x="10550538" y="2586485"/>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94FCD43-0A73-4EB4-AABB-B108EEE48C6D}"/>
              </a:ext>
            </a:extLst>
          </p:cNvPr>
          <p:cNvCxnSpPr>
            <a:cxnSpLocks/>
          </p:cNvCxnSpPr>
          <p:nvPr/>
        </p:nvCxnSpPr>
        <p:spPr>
          <a:xfrm>
            <a:off x="10550538" y="3282092"/>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901E46-FE68-4C0D-AF1A-798C3804E94E}"/>
              </a:ext>
            </a:extLst>
          </p:cNvPr>
          <p:cNvCxnSpPr>
            <a:cxnSpLocks/>
          </p:cNvCxnSpPr>
          <p:nvPr/>
        </p:nvCxnSpPr>
        <p:spPr>
          <a:xfrm>
            <a:off x="10550538" y="4069744"/>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FC1D4271-5FE6-443E-BF81-A7A447A49009}"/>
              </a:ext>
            </a:extLst>
          </p:cNvPr>
          <p:cNvSpPr txBox="1"/>
          <p:nvPr/>
        </p:nvSpPr>
        <p:spPr>
          <a:xfrm rot="16200000">
            <a:off x="10714164" y="3202092"/>
            <a:ext cx="1731115" cy="369332"/>
          </a:xfrm>
          <a:prstGeom prst="rect">
            <a:avLst/>
          </a:prstGeom>
          <a:noFill/>
        </p:spPr>
        <p:txBody>
          <a:bodyPr wrap="none" rtlCol="0">
            <a:spAutoFit/>
          </a:bodyPr>
          <a:lstStyle/>
          <a:p>
            <a:r>
              <a:rPr lang="en-US" dirty="0"/>
              <a:t>Primary Outputs</a:t>
            </a:r>
          </a:p>
        </p:txBody>
      </p:sp>
      <p:cxnSp>
        <p:nvCxnSpPr>
          <p:cNvPr id="184" name="Straight Connector 183">
            <a:extLst>
              <a:ext uri="{FF2B5EF4-FFF2-40B4-BE49-F238E27FC236}">
                <a16:creationId xmlns:a16="http://schemas.microsoft.com/office/drawing/2014/main" id="{83DB9FDB-60C8-4AC9-B04B-7EC1091445DE}"/>
              </a:ext>
            </a:extLst>
          </p:cNvPr>
          <p:cNvCxnSpPr>
            <a:cxnSpLocks/>
          </p:cNvCxnSpPr>
          <p:nvPr/>
        </p:nvCxnSpPr>
        <p:spPr>
          <a:xfrm>
            <a:off x="2416744" y="2652567"/>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5" name="TextBox 204">
            <a:extLst>
              <a:ext uri="{FF2B5EF4-FFF2-40B4-BE49-F238E27FC236}">
                <a16:creationId xmlns:a16="http://schemas.microsoft.com/office/drawing/2014/main" id="{B9BF8BF9-E722-49E4-BBC9-200A0F73CB74}"/>
              </a:ext>
            </a:extLst>
          </p:cNvPr>
          <p:cNvSpPr txBox="1"/>
          <p:nvPr/>
        </p:nvSpPr>
        <p:spPr>
          <a:xfrm>
            <a:off x="143588" y="1603872"/>
            <a:ext cx="920445" cy="369332"/>
          </a:xfrm>
          <a:prstGeom prst="rect">
            <a:avLst/>
          </a:prstGeom>
          <a:noFill/>
        </p:spPr>
        <p:txBody>
          <a:bodyPr wrap="none" rtlCol="0">
            <a:spAutoFit/>
          </a:bodyPr>
          <a:lstStyle/>
          <a:p>
            <a:r>
              <a:rPr lang="en-US" b="1" dirty="0">
                <a:solidFill>
                  <a:schemeClr val="accent6">
                    <a:lumMod val="75000"/>
                  </a:schemeClr>
                </a:solidFill>
              </a:rPr>
              <a:t>SCANIN</a:t>
            </a:r>
          </a:p>
        </p:txBody>
      </p:sp>
      <p:sp>
        <p:nvSpPr>
          <p:cNvPr id="207" name="TextBox 206">
            <a:extLst>
              <a:ext uri="{FF2B5EF4-FFF2-40B4-BE49-F238E27FC236}">
                <a16:creationId xmlns:a16="http://schemas.microsoft.com/office/drawing/2014/main" id="{1DD2D66E-7556-40C1-AE4C-A4BA543DA0A6}"/>
              </a:ext>
            </a:extLst>
          </p:cNvPr>
          <p:cNvSpPr txBox="1"/>
          <p:nvPr/>
        </p:nvSpPr>
        <p:spPr>
          <a:xfrm>
            <a:off x="609561" y="1937947"/>
            <a:ext cx="415242" cy="369332"/>
          </a:xfrm>
          <a:prstGeom prst="rect">
            <a:avLst/>
          </a:prstGeom>
          <a:noFill/>
        </p:spPr>
        <p:txBody>
          <a:bodyPr wrap="none" rtlCol="0">
            <a:spAutoFit/>
          </a:bodyPr>
          <a:lstStyle/>
          <a:p>
            <a:r>
              <a:rPr lang="en-US" b="1" dirty="0">
                <a:solidFill>
                  <a:schemeClr val="accent4">
                    <a:lumMod val="75000"/>
                  </a:schemeClr>
                </a:solidFill>
              </a:rPr>
              <a:t>TC</a:t>
            </a:r>
          </a:p>
        </p:txBody>
      </p:sp>
      <p:cxnSp>
        <p:nvCxnSpPr>
          <p:cNvPr id="209" name="Connector: Elbow 208">
            <a:extLst>
              <a:ext uri="{FF2B5EF4-FFF2-40B4-BE49-F238E27FC236}">
                <a16:creationId xmlns:a16="http://schemas.microsoft.com/office/drawing/2014/main" id="{8BB07187-0A02-4619-B3E7-F10159B2F5D9}"/>
              </a:ext>
            </a:extLst>
          </p:cNvPr>
          <p:cNvCxnSpPr>
            <a:cxnSpLocks/>
            <a:stCxn id="207" idx="3"/>
          </p:cNvCxnSpPr>
          <p:nvPr/>
        </p:nvCxnSpPr>
        <p:spPr>
          <a:xfrm>
            <a:off x="1024803" y="2122613"/>
            <a:ext cx="2158638" cy="618907"/>
          </a:xfrm>
          <a:prstGeom prst="bentConnector4">
            <a:avLst>
              <a:gd name="adj1" fmla="val 81875"/>
              <a:gd name="adj2" fmla="val 13693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0BBBC5C4-F2A1-478A-8557-5110C68749B3}"/>
              </a:ext>
            </a:extLst>
          </p:cNvPr>
          <p:cNvCxnSpPr>
            <a:cxnSpLocks/>
          </p:cNvCxnSpPr>
          <p:nvPr/>
        </p:nvCxnSpPr>
        <p:spPr>
          <a:xfrm>
            <a:off x="3693509" y="2521200"/>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Connector: Elbow 221">
            <a:extLst>
              <a:ext uri="{FF2B5EF4-FFF2-40B4-BE49-F238E27FC236}">
                <a16:creationId xmlns:a16="http://schemas.microsoft.com/office/drawing/2014/main" id="{5236E008-A07D-44CA-9A15-1F511A87FE7D}"/>
              </a:ext>
            </a:extLst>
          </p:cNvPr>
          <p:cNvCxnSpPr>
            <a:cxnSpLocks/>
            <a:stCxn id="205" idx="3"/>
          </p:cNvCxnSpPr>
          <p:nvPr/>
        </p:nvCxnSpPr>
        <p:spPr>
          <a:xfrm>
            <a:off x="1064033" y="1788538"/>
            <a:ext cx="1995048" cy="628694"/>
          </a:xfrm>
          <a:prstGeom prst="bentConnector3">
            <a:avLst>
              <a:gd name="adj1" fmla="val 92657"/>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F7404F34-A82C-4288-8925-C8B3A27BD869}"/>
              </a:ext>
            </a:extLst>
          </p:cNvPr>
          <p:cNvCxnSpPr>
            <a:cxnSpLocks/>
          </p:cNvCxnSpPr>
          <p:nvPr/>
        </p:nvCxnSpPr>
        <p:spPr>
          <a:xfrm>
            <a:off x="2427721" y="3542865"/>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15B81995-AA3C-4C3C-8F78-DF08AC76B081}"/>
              </a:ext>
            </a:extLst>
          </p:cNvPr>
          <p:cNvCxnSpPr>
            <a:cxnSpLocks/>
          </p:cNvCxnSpPr>
          <p:nvPr/>
        </p:nvCxnSpPr>
        <p:spPr>
          <a:xfrm>
            <a:off x="3704486" y="3411498"/>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54" name="TextBox 253">
            <a:extLst>
              <a:ext uri="{FF2B5EF4-FFF2-40B4-BE49-F238E27FC236}">
                <a16:creationId xmlns:a16="http://schemas.microsoft.com/office/drawing/2014/main" id="{4F80B139-53D9-403D-B19B-9148BAAAAC94}"/>
              </a:ext>
            </a:extLst>
          </p:cNvPr>
          <p:cNvSpPr txBox="1"/>
          <p:nvPr/>
        </p:nvSpPr>
        <p:spPr>
          <a:xfrm>
            <a:off x="11154692" y="4704909"/>
            <a:ext cx="942566" cy="276999"/>
          </a:xfrm>
          <a:prstGeom prst="rect">
            <a:avLst/>
          </a:prstGeom>
          <a:noFill/>
        </p:spPr>
        <p:txBody>
          <a:bodyPr wrap="none" lIns="0" tIns="0" rIns="0" bIns="0" rtlCol="0">
            <a:spAutoFit/>
          </a:bodyPr>
          <a:lstStyle/>
          <a:p>
            <a:r>
              <a:rPr lang="en-US" b="1" dirty="0">
                <a:solidFill>
                  <a:schemeClr val="accent6">
                    <a:lumMod val="50000"/>
                  </a:schemeClr>
                </a:solidFill>
              </a:rPr>
              <a:t>SCANOUT</a:t>
            </a:r>
          </a:p>
        </p:txBody>
      </p:sp>
      <p:grpSp>
        <p:nvGrpSpPr>
          <p:cNvPr id="257" name="Group 256">
            <a:extLst>
              <a:ext uri="{FF2B5EF4-FFF2-40B4-BE49-F238E27FC236}">
                <a16:creationId xmlns:a16="http://schemas.microsoft.com/office/drawing/2014/main" id="{B24444E6-6097-454A-9CAD-30C078DFAE6C}"/>
              </a:ext>
            </a:extLst>
          </p:cNvPr>
          <p:cNvGrpSpPr/>
          <p:nvPr/>
        </p:nvGrpSpPr>
        <p:grpSpPr>
          <a:xfrm>
            <a:off x="3064155" y="2528166"/>
            <a:ext cx="789262" cy="886488"/>
            <a:chOff x="3080547" y="3206557"/>
            <a:chExt cx="789262" cy="886488"/>
          </a:xfrm>
        </p:grpSpPr>
        <p:cxnSp>
          <p:nvCxnSpPr>
            <p:cNvPr id="244" name="Connector: Elbow 243">
              <a:extLst>
                <a:ext uri="{FF2B5EF4-FFF2-40B4-BE49-F238E27FC236}">
                  <a16:creationId xmlns:a16="http://schemas.microsoft.com/office/drawing/2014/main" id="{BDC61040-7930-444E-911D-D6B00C17E2E3}"/>
                </a:ext>
              </a:extLst>
            </p:cNvPr>
            <p:cNvCxnSpPr>
              <a:cxnSpLocks/>
              <a:stCxn id="255" idx="1"/>
            </p:cNvCxnSpPr>
            <p:nvPr/>
          </p:nvCxnSpPr>
          <p:spPr>
            <a:xfrm rot="10800000" flipH="1">
              <a:off x="3080547" y="3206557"/>
              <a:ext cx="789262" cy="803860"/>
            </a:xfrm>
            <a:prstGeom prst="bentConnector5">
              <a:avLst>
                <a:gd name="adj1" fmla="val -17493"/>
                <a:gd name="adj2" fmla="val 30927"/>
                <a:gd name="adj3" fmla="val 128964"/>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255" name="Rectangle 254">
              <a:extLst>
                <a:ext uri="{FF2B5EF4-FFF2-40B4-BE49-F238E27FC236}">
                  <a16:creationId xmlns:a16="http://schemas.microsoft.com/office/drawing/2014/main" id="{F219CE9E-20BB-4DD3-8CD1-613C67BDA41F}"/>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61" name="Connector: Elbow 260">
            <a:extLst>
              <a:ext uri="{FF2B5EF4-FFF2-40B4-BE49-F238E27FC236}">
                <a16:creationId xmlns:a16="http://schemas.microsoft.com/office/drawing/2014/main" id="{BCABB0C1-8E2E-4DEF-934F-3196BC75063D}"/>
              </a:ext>
            </a:extLst>
          </p:cNvPr>
          <p:cNvCxnSpPr>
            <a:cxnSpLocks/>
            <a:stCxn id="207" idx="3"/>
          </p:cNvCxnSpPr>
          <p:nvPr/>
        </p:nvCxnSpPr>
        <p:spPr>
          <a:xfrm>
            <a:off x="1024803" y="2122613"/>
            <a:ext cx="2169615" cy="1509205"/>
          </a:xfrm>
          <a:prstGeom prst="bentConnector4">
            <a:avLst>
              <a:gd name="adj1" fmla="val 81714"/>
              <a:gd name="adj2" fmla="val 11034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55D843F7-97C2-4C99-A218-7E5D36161036}"/>
              </a:ext>
            </a:extLst>
          </p:cNvPr>
          <p:cNvCxnSpPr>
            <a:cxnSpLocks/>
          </p:cNvCxnSpPr>
          <p:nvPr/>
        </p:nvCxnSpPr>
        <p:spPr>
          <a:xfrm>
            <a:off x="2372083" y="4447183"/>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0D797760-68D7-4E19-8851-7E8BE1F95D0F}"/>
              </a:ext>
            </a:extLst>
          </p:cNvPr>
          <p:cNvCxnSpPr>
            <a:cxnSpLocks/>
          </p:cNvCxnSpPr>
          <p:nvPr/>
        </p:nvCxnSpPr>
        <p:spPr>
          <a:xfrm>
            <a:off x="3648848" y="4315816"/>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87" name="Group 286">
            <a:extLst>
              <a:ext uri="{FF2B5EF4-FFF2-40B4-BE49-F238E27FC236}">
                <a16:creationId xmlns:a16="http://schemas.microsoft.com/office/drawing/2014/main" id="{8C0E30C9-71AC-4108-B92C-210106519EF5}"/>
              </a:ext>
            </a:extLst>
          </p:cNvPr>
          <p:cNvGrpSpPr/>
          <p:nvPr/>
        </p:nvGrpSpPr>
        <p:grpSpPr>
          <a:xfrm>
            <a:off x="3008517" y="3432484"/>
            <a:ext cx="789262" cy="886488"/>
            <a:chOff x="3080547" y="3206557"/>
            <a:chExt cx="789262" cy="886488"/>
          </a:xfrm>
        </p:grpSpPr>
        <p:cxnSp>
          <p:nvCxnSpPr>
            <p:cNvPr id="288" name="Connector: Elbow 287">
              <a:extLst>
                <a:ext uri="{FF2B5EF4-FFF2-40B4-BE49-F238E27FC236}">
                  <a16:creationId xmlns:a16="http://schemas.microsoft.com/office/drawing/2014/main" id="{D12C0878-930D-42ED-80C7-D89397737C35}"/>
                </a:ext>
              </a:extLst>
            </p:cNvPr>
            <p:cNvCxnSpPr>
              <a:cxnSpLocks/>
              <a:stCxn id="289" idx="1"/>
            </p:cNvCxnSpPr>
            <p:nvPr/>
          </p:nvCxnSpPr>
          <p:spPr>
            <a:xfrm rot="10800000" flipH="1">
              <a:off x="3080547" y="3206557"/>
              <a:ext cx="789262" cy="803860"/>
            </a:xfrm>
            <a:prstGeom prst="bentConnector5">
              <a:avLst>
                <a:gd name="adj1" fmla="val -17493"/>
                <a:gd name="adj2" fmla="val 35618"/>
                <a:gd name="adj3" fmla="val 128964"/>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289" name="Rectangle 288">
              <a:extLst>
                <a:ext uri="{FF2B5EF4-FFF2-40B4-BE49-F238E27FC236}">
                  <a16:creationId xmlns:a16="http://schemas.microsoft.com/office/drawing/2014/main" id="{7A07AFF9-4A03-48AB-98B0-8BBB4A8F32DB}"/>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90" name="Connector: Elbow 289">
            <a:extLst>
              <a:ext uri="{FF2B5EF4-FFF2-40B4-BE49-F238E27FC236}">
                <a16:creationId xmlns:a16="http://schemas.microsoft.com/office/drawing/2014/main" id="{E120CE9A-98B1-4812-A3AA-1C778C725B5D}"/>
              </a:ext>
            </a:extLst>
          </p:cNvPr>
          <p:cNvCxnSpPr>
            <a:cxnSpLocks/>
            <a:stCxn id="207" idx="3"/>
          </p:cNvCxnSpPr>
          <p:nvPr/>
        </p:nvCxnSpPr>
        <p:spPr>
          <a:xfrm>
            <a:off x="1024803" y="2122613"/>
            <a:ext cx="2161112" cy="2413523"/>
          </a:xfrm>
          <a:prstGeom prst="bentConnector4">
            <a:avLst>
              <a:gd name="adj1" fmla="val 82538"/>
              <a:gd name="adj2" fmla="val 109472"/>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86D00891-4DD8-48C4-81D4-0762BC74791B}"/>
              </a:ext>
            </a:extLst>
          </p:cNvPr>
          <p:cNvCxnSpPr>
            <a:cxnSpLocks/>
          </p:cNvCxnSpPr>
          <p:nvPr/>
        </p:nvCxnSpPr>
        <p:spPr>
          <a:xfrm>
            <a:off x="6354607" y="2479548"/>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A6E6C32-BE82-4AA2-8611-0730CA9EDB4C}"/>
              </a:ext>
            </a:extLst>
          </p:cNvPr>
          <p:cNvCxnSpPr>
            <a:cxnSpLocks/>
          </p:cNvCxnSpPr>
          <p:nvPr/>
        </p:nvCxnSpPr>
        <p:spPr>
          <a:xfrm>
            <a:off x="6365584" y="3369846"/>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19" name="Group 318">
            <a:extLst>
              <a:ext uri="{FF2B5EF4-FFF2-40B4-BE49-F238E27FC236}">
                <a16:creationId xmlns:a16="http://schemas.microsoft.com/office/drawing/2014/main" id="{36F4F82E-3E01-437D-B1D2-1AC466C5B875}"/>
              </a:ext>
            </a:extLst>
          </p:cNvPr>
          <p:cNvGrpSpPr/>
          <p:nvPr/>
        </p:nvGrpSpPr>
        <p:grpSpPr>
          <a:xfrm>
            <a:off x="5726828" y="2282697"/>
            <a:ext cx="798663" cy="1094114"/>
            <a:chOff x="2791164" y="5669941"/>
            <a:chExt cx="798663" cy="1094114"/>
          </a:xfrm>
        </p:grpSpPr>
        <p:cxnSp>
          <p:nvCxnSpPr>
            <p:cNvPr id="320" name="Connector: Elbow 319">
              <a:extLst>
                <a:ext uri="{FF2B5EF4-FFF2-40B4-BE49-F238E27FC236}">
                  <a16:creationId xmlns:a16="http://schemas.microsoft.com/office/drawing/2014/main" id="{B7D7AD7A-86B9-4076-9E77-1C26B843F736}"/>
                </a:ext>
              </a:extLst>
            </p:cNvPr>
            <p:cNvCxnSpPr>
              <a:cxnSpLocks/>
              <a:stCxn id="321" idx="1"/>
            </p:cNvCxnSpPr>
            <p:nvPr/>
          </p:nvCxnSpPr>
          <p:spPr>
            <a:xfrm rot="10800000" flipH="1" flipV="1">
              <a:off x="2791164" y="5752568"/>
              <a:ext cx="798663" cy="1011487"/>
            </a:xfrm>
            <a:prstGeom prst="bentConnector5">
              <a:avLst>
                <a:gd name="adj1" fmla="val -18421"/>
                <a:gd name="adj2" fmla="val 65273"/>
                <a:gd name="adj3" fmla="val 115020"/>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321" name="Rectangle 320">
              <a:extLst>
                <a:ext uri="{FF2B5EF4-FFF2-40B4-BE49-F238E27FC236}">
                  <a16:creationId xmlns:a16="http://schemas.microsoft.com/office/drawing/2014/main" id="{8752B5A8-BDF9-4BE7-9A4A-F41C814231E6}"/>
                </a:ext>
              </a:extLst>
            </p:cNvPr>
            <p:cNvSpPr/>
            <p:nvPr/>
          </p:nvSpPr>
          <p:spPr>
            <a:xfrm>
              <a:off x="2791165" y="566994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24" name="Straight Connector 323">
            <a:extLst>
              <a:ext uri="{FF2B5EF4-FFF2-40B4-BE49-F238E27FC236}">
                <a16:creationId xmlns:a16="http://schemas.microsoft.com/office/drawing/2014/main" id="{99B7DAD7-6456-45F2-897C-1ACD9DF85F57}"/>
              </a:ext>
            </a:extLst>
          </p:cNvPr>
          <p:cNvCxnSpPr>
            <a:cxnSpLocks/>
          </p:cNvCxnSpPr>
          <p:nvPr/>
        </p:nvCxnSpPr>
        <p:spPr>
          <a:xfrm>
            <a:off x="6309946" y="4274164"/>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30" name="Group 329">
            <a:extLst>
              <a:ext uri="{FF2B5EF4-FFF2-40B4-BE49-F238E27FC236}">
                <a16:creationId xmlns:a16="http://schemas.microsoft.com/office/drawing/2014/main" id="{04BBF137-DF46-44B6-BC8C-99266362F0DD}"/>
              </a:ext>
            </a:extLst>
          </p:cNvPr>
          <p:cNvGrpSpPr/>
          <p:nvPr/>
        </p:nvGrpSpPr>
        <p:grpSpPr>
          <a:xfrm>
            <a:off x="5722996" y="3152862"/>
            <a:ext cx="803420" cy="1128268"/>
            <a:chOff x="1109791" y="1365364"/>
            <a:chExt cx="803420" cy="1128268"/>
          </a:xfrm>
        </p:grpSpPr>
        <p:cxnSp>
          <p:nvCxnSpPr>
            <p:cNvPr id="331" name="Connector: Elbow 330">
              <a:extLst>
                <a:ext uri="{FF2B5EF4-FFF2-40B4-BE49-F238E27FC236}">
                  <a16:creationId xmlns:a16="http://schemas.microsoft.com/office/drawing/2014/main" id="{C3B69E9F-A405-4760-9E38-3198F35E4BE8}"/>
                </a:ext>
              </a:extLst>
            </p:cNvPr>
            <p:cNvCxnSpPr>
              <a:cxnSpLocks/>
              <a:stCxn id="332" idx="1"/>
            </p:cNvCxnSpPr>
            <p:nvPr/>
          </p:nvCxnSpPr>
          <p:spPr>
            <a:xfrm rot="10800000" flipH="1" flipV="1">
              <a:off x="1109791" y="1447992"/>
              <a:ext cx="803420" cy="1045640"/>
            </a:xfrm>
            <a:prstGeom prst="bentConnector5">
              <a:avLst>
                <a:gd name="adj1" fmla="val -19066"/>
                <a:gd name="adj2" fmla="val 62820"/>
                <a:gd name="adj3" fmla="val 122586"/>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332" name="Rectangle 331">
              <a:extLst>
                <a:ext uri="{FF2B5EF4-FFF2-40B4-BE49-F238E27FC236}">
                  <a16:creationId xmlns:a16="http://schemas.microsoft.com/office/drawing/2014/main" id="{B341BDC4-DDD8-4429-AED4-FF9B0675082D}"/>
                </a:ext>
              </a:extLst>
            </p:cNvPr>
            <p:cNvSpPr/>
            <p:nvPr/>
          </p:nvSpPr>
          <p:spPr>
            <a:xfrm>
              <a:off x="1109791" y="1365364"/>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6" name="Group 345">
            <a:extLst>
              <a:ext uri="{FF2B5EF4-FFF2-40B4-BE49-F238E27FC236}">
                <a16:creationId xmlns:a16="http://schemas.microsoft.com/office/drawing/2014/main" id="{E083D4EA-0533-4248-81EC-615FA54696CE}"/>
              </a:ext>
            </a:extLst>
          </p:cNvPr>
          <p:cNvGrpSpPr/>
          <p:nvPr/>
        </p:nvGrpSpPr>
        <p:grpSpPr>
          <a:xfrm>
            <a:off x="3855891" y="4106057"/>
            <a:ext cx="2020701" cy="884318"/>
            <a:chOff x="3872283" y="4784448"/>
            <a:chExt cx="2020701" cy="884318"/>
          </a:xfrm>
        </p:grpSpPr>
        <p:grpSp>
          <p:nvGrpSpPr>
            <p:cNvPr id="335" name="Group 334">
              <a:extLst>
                <a:ext uri="{FF2B5EF4-FFF2-40B4-BE49-F238E27FC236}">
                  <a16:creationId xmlns:a16="http://schemas.microsoft.com/office/drawing/2014/main" id="{74A847B0-BEAD-4692-8F31-34F1A8E44679}"/>
                </a:ext>
              </a:extLst>
            </p:cNvPr>
            <p:cNvGrpSpPr/>
            <p:nvPr/>
          </p:nvGrpSpPr>
          <p:grpSpPr>
            <a:xfrm>
              <a:off x="3872283" y="5001174"/>
              <a:ext cx="1070884" cy="667592"/>
              <a:chOff x="2272079" y="1452175"/>
              <a:chExt cx="1070884" cy="667592"/>
            </a:xfrm>
          </p:grpSpPr>
          <p:cxnSp>
            <p:nvCxnSpPr>
              <p:cNvPr id="336" name="Connector: Elbow 335">
                <a:extLst>
                  <a:ext uri="{FF2B5EF4-FFF2-40B4-BE49-F238E27FC236}">
                    <a16:creationId xmlns:a16="http://schemas.microsoft.com/office/drawing/2014/main" id="{FAE40B76-31C6-4B4D-90C6-46B95BDFBEE5}"/>
                  </a:ext>
                </a:extLst>
              </p:cNvPr>
              <p:cNvCxnSpPr>
                <a:cxnSpLocks/>
                <a:stCxn id="337" idx="1"/>
              </p:cNvCxnSpPr>
              <p:nvPr/>
            </p:nvCxnSpPr>
            <p:spPr>
              <a:xfrm rot="10800000">
                <a:off x="2272079" y="1452175"/>
                <a:ext cx="886126" cy="584965"/>
              </a:xfrm>
              <a:prstGeom prst="bentConnector3">
                <a:avLst>
                  <a:gd name="adj1" fmla="val 76596"/>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337" name="Rectangle 336">
                <a:extLst>
                  <a:ext uri="{FF2B5EF4-FFF2-40B4-BE49-F238E27FC236}">
                    <a16:creationId xmlns:a16="http://schemas.microsoft.com/office/drawing/2014/main" id="{216939F6-8433-4BAF-82D7-801BC5AF7D50}"/>
                  </a:ext>
                </a:extLst>
              </p:cNvPr>
              <p:cNvSpPr/>
              <p:nvPr/>
            </p:nvSpPr>
            <p:spPr>
              <a:xfrm>
                <a:off x="3158205" y="195451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1" name="Connector: Elbow 340">
              <a:extLst>
                <a:ext uri="{FF2B5EF4-FFF2-40B4-BE49-F238E27FC236}">
                  <a16:creationId xmlns:a16="http://schemas.microsoft.com/office/drawing/2014/main" id="{66B8E67D-E398-4C69-93AF-7EC27C4903E9}"/>
                </a:ext>
              </a:extLst>
            </p:cNvPr>
            <p:cNvCxnSpPr>
              <a:cxnSpLocks/>
              <a:stCxn id="337" idx="1"/>
              <a:endCxn id="344" idx="1"/>
            </p:cNvCxnSpPr>
            <p:nvPr/>
          </p:nvCxnSpPr>
          <p:spPr>
            <a:xfrm rot="10800000" flipH="1">
              <a:off x="4758408" y="4867076"/>
              <a:ext cx="949817" cy="719062"/>
            </a:xfrm>
            <a:prstGeom prst="bentConnector3">
              <a:avLst>
                <a:gd name="adj1" fmla="val 67437"/>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344" name="Rectangle 343">
              <a:extLst>
                <a:ext uri="{FF2B5EF4-FFF2-40B4-BE49-F238E27FC236}">
                  <a16:creationId xmlns:a16="http://schemas.microsoft.com/office/drawing/2014/main" id="{25A8B3B8-45E9-4DBA-A805-E7D883745939}"/>
                </a:ext>
              </a:extLst>
            </p:cNvPr>
            <p:cNvSpPr/>
            <p:nvPr/>
          </p:nvSpPr>
          <p:spPr>
            <a:xfrm>
              <a:off x="5708226" y="478444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65" name="Straight Connector 364">
            <a:extLst>
              <a:ext uri="{FF2B5EF4-FFF2-40B4-BE49-F238E27FC236}">
                <a16:creationId xmlns:a16="http://schemas.microsoft.com/office/drawing/2014/main" id="{3F39781E-EADC-4A35-AB4F-25DDA5514049}"/>
              </a:ext>
            </a:extLst>
          </p:cNvPr>
          <p:cNvCxnSpPr>
            <a:cxnSpLocks/>
          </p:cNvCxnSpPr>
          <p:nvPr/>
        </p:nvCxnSpPr>
        <p:spPr>
          <a:xfrm>
            <a:off x="5204721" y="2592318"/>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1228617F-AF73-4308-B58E-AC159462E025}"/>
              </a:ext>
            </a:extLst>
          </p:cNvPr>
          <p:cNvCxnSpPr>
            <a:cxnSpLocks/>
          </p:cNvCxnSpPr>
          <p:nvPr/>
        </p:nvCxnSpPr>
        <p:spPr>
          <a:xfrm>
            <a:off x="5210661" y="3521362"/>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669F12C-0DA1-47BA-BE95-E03648C480B7}"/>
              </a:ext>
            </a:extLst>
          </p:cNvPr>
          <p:cNvCxnSpPr>
            <a:cxnSpLocks/>
          </p:cNvCxnSpPr>
          <p:nvPr/>
        </p:nvCxnSpPr>
        <p:spPr>
          <a:xfrm>
            <a:off x="5057614" y="4359666"/>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Connector: Elbow 367">
            <a:extLst>
              <a:ext uri="{FF2B5EF4-FFF2-40B4-BE49-F238E27FC236}">
                <a16:creationId xmlns:a16="http://schemas.microsoft.com/office/drawing/2014/main" id="{412CBCDF-A3AA-4F98-95D0-4380630E063D}"/>
              </a:ext>
            </a:extLst>
          </p:cNvPr>
          <p:cNvCxnSpPr>
            <a:cxnSpLocks/>
            <a:stCxn id="207" idx="3"/>
          </p:cNvCxnSpPr>
          <p:nvPr/>
        </p:nvCxnSpPr>
        <p:spPr>
          <a:xfrm>
            <a:off x="1024803" y="2122613"/>
            <a:ext cx="4819736" cy="577255"/>
          </a:xfrm>
          <a:prstGeom prst="bentConnector4">
            <a:avLst>
              <a:gd name="adj1" fmla="val 93203"/>
              <a:gd name="adj2" fmla="val 13960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2" name="Connector: Elbow 371">
            <a:extLst>
              <a:ext uri="{FF2B5EF4-FFF2-40B4-BE49-F238E27FC236}">
                <a16:creationId xmlns:a16="http://schemas.microsoft.com/office/drawing/2014/main" id="{CFD57CC2-D50D-4881-959D-8FEA535DEAF9}"/>
              </a:ext>
            </a:extLst>
          </p:cNvPr>
          <p:cNvCxnSpPr>
            <a:cxnSpLocks/>
            <a:stCxn id="207" idx="3"/>
          </p:cNvCxnSpPr>
          <p:nvPr/>
        </p:nvCxnSpPr>
        <p:spPr>
          <a:xfrm>
            <a:off x="1024803" y="2122613"/>
            <a:ext cx="4830713" cy="1467553"/>
          </a:xfrm>
          <a:prstGeom prst="bentConnector4">
            <a:avLst>
              <a:gd name="adj1" fmla="val 92918"/>
              <a:gd name="adj2" fmla="val 11172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8" name="Connector: Elbow 377">
            <a:extLst>
              <a:ext uri="{FF2B5EF4-FFF2-40B4-BE49-F238E27FC236}">
                <a16:creationId xmlns:a16="http://schemas.microsoft.com/office/drawing/2014/main" id="{E104F183-BDA4-412D-94C9-DDFDA9E718A6}"/>
              </a:ext>
            </a:extLst>
          </p:cNvPr>
          <p:cNvCxnSpPr>
            <a:cxnSpLocks/>
            <a:stCxn id="207" idx="3"/>
          </p:cNvCxnSpPr>
          <p:nvPr/>
        </p:nvCxnSpPr>
        <p:spPr>
          <a:xfrm>
            <a:off x="1024803" y="2122613"/>
            <a:ext cx="4831637" cy="2371871"/>
          </a:xfrm>
          <a:prstGeom prst="bentConnector4">
            <a:avLst>
              <a:gd name="adj1" fmla="val 92844"/>
              <a:gd name="adj2" fmla="val 10963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83" name="Cloud 182">
            <a:extLst>
              <a:ext uri="{FF2B5EF4-FFF2-40B4-BE49-F238E27FC236}">
                <a16:creationId xmlns:a16="http://schemas.microsoft.com/office/drawing/2014/main" id="{8F64C1B6-D13B-4BE9-8DB5-216ECE7DB590}"/>
              </a:ext>
            </a:extLst>
          </p:cNvPr>
          <p:cNvSpPr/>
          <p:nvPr/>
        </p:nvSpPr>
        <p:spPr>
          <a:xfrm>
            <a:off x="4172462" y="2164121"/>
            <a:ext cx="1250237" cy="25407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202" name="Cloud 201">
            <a:extLst>
              <a:ext uri="{FF2B5EF4-FFF2-40B4-BE49-F238E27FC236}">
                <a16:creationId xmlns:a16="http://schemas.microsoft.com/office/drawing/2014/main" id="{4EE83256-218A-41D9-BD00-F46C4E79D28C}"/>
              </a:ext>
            </a:extLst>
          </p:cNvPr>
          <p:cNvSpPr/>
          <p:nvPr/>
        </p:nvSpPr>
        <p:spPr>
          <a:xfrm>
            <a:off x="1393209" y="2262564"/>
            <a:ext cx="1323868" cy="24967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387" name="Straight Connector 386">
            <a:extLst>
              <a:ext uri="{FF2B5EF4-FFF2-40B4-BE49-F238E27FC236}">
                <a16:creationId xmlns:a16="http://schemas.microsoft.com/office/drawing/2014/main" id="{3944D5BD-4E50-452E-9E04-8F07D284AD11}"/>
              </a:ext>
            </a:extLst>
          </p:cNvPr>
          <p:cNvCxnSpPr>
            <a:cxnSpLocks/>
          </p:cNvCxnSpPr>
          <p:nvPr/>
        </p:nvCxnSpPr>
        <p:spPr>
          <a:xfrm>
            <a:off x="9059968" y="2350387"/>
            <a:ext cx="97261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49E6918D-0079-4CD0-A6FD-41894E6C3B29}"/>
              </a:ext>
            </a:extLst>
          </p:cNvPr>
          <p:cNvCxnSpPr>
            <a:cxnSpLocks/>
          </p:cNvCxnSpPr>
          <p:nvPr/>
        </p:nvCxnSpPr>
        <p:spPr>
          <a:xfrm>
            <a:off x="9070945" y="3240685"/>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3" name="Rectangle 402">
            <a:extLst>
              <a:ext uri="{FF2B5EF4-FFF2-40B4-BE49-F238E27FC236}">
                <a16:creationId xmlns:a16="http://schemas.microsoft.com/office/drawing/2014/main" id="{6E948AF6-898B-4111-9910-2C1A9A1E1202}"/>
              </a:ext>
            </a:extLst>
          </p:cNvPr>
          <p:cNvSpPr/>
          <p:nvPr/>
        </p:nvSpPr>
        <p:spPr>
          <a:xfrm>
            <a:off x="8421733" y="2144507"/>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6" name="Straight Connector 405">
            <a:extLst>
              <a:ext uri="{FF2B5EF4-FFF2-40B4-BE49-F238E27FC236}">
                <a16:creationId xmlns:a16="http://schemas.microsoft.com/office/drawing/2014/main" id="{4E59F14A-CC4F-495A-9C8D-11D5C84E77FD}"/>
              </a:ext>
            </a:extLst>
          </p:cNvPr>
          <p:cNvCxnSpPr>
            <a:cxnSpLocks/>
          </p:cNvCxnSpPr>
          <p:nvPr/>
        </p:nvCxnSpPr>
        <p:spPr>
          <a:xfrm>
            <a:off x="9015307" y="4145003"/>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12" name="Group 411">
            <a:extLst>
              <a:ext uri="{FF2B5EF4-FFF2-40B4-BE49-F238E27FC236}">
                <a16:creationId xmlns:a16="http://schemas.microsoft.com/office/drawing/2014/main" id="{81648389-B33F-4263-B03A-4FAAACBDEA68}"/>
              </a:ext>
            </a:extLst>
          </p:cNvPr>
          <p:cNvGrpSpPr/>
          <p:nvPr/>
        </p:nvGrpSpPr>
        <p:grpSpPr>
          <a:xfrm>
            <a:off x="8421732" y="2357354"/>
            <a:ext cx="798143" cy="896120"/>
            <a:chOff x="338319" y="2962158"/>
            <a:chExt cx="798143" cy="896120"/>
          </a:xfrm>
        </p:grpSpPr>
        <p:cxnSp>
          <p:nvCxnSpPr>
            <p:cNvPr id="413" name="Connector: Elbow 412">
              <a:extLst>
                <a:ext uri="{FF2B5EF4-FFF2-40B4-BE49-F238E27FC236}">
                  <a16:creationId xmlns:a16="http://schemas.microsoft.com/office/drawing/2014/main" id="{40D2351F-03ED-4921-8D39-F8137B575875}"/>
                </a:ext>
              </a:extLst>
            </p:cNvPr>
            <p:cNvCxnSpPr>
              <a:cxnSpLocks/>
              <a:stCxn id="414" idx="1"/>
            </p:cNvCxnSpPr>
            <p:nvPr/>
          </p:nvCxnSpPr>
          <p:spPr>
            <a:xfrm rot="10800000" flipH="1">
              <a:off x="338319" y="2962158"/>
              <a:ext cx="798143" cy="813493"/>
            </a:xfrm>
            <a:prstGeom prst="bentConnector5">
              <a:avLst>
                <a:gd name="adj1" fmla="val -21554"/>
                <a:gd name="adj2" fmla="val 34491"/>
                <a:gd name="adj3" fmla="val 128641"/>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414" name="Rectangle 413">
              <a:extLst>
                <a:ext uri="{FF2B5EF4-FFF2-40B4-BE49-F238E27FC236}">
                  <a16:creationId xmlns:a16="http://schemas.microsoft.com/office/drawing/2014/main" id="{5308276E-4359-4617-8154-DDDA7EC9809A}"/>
                </a:ext>
              </a:extLst>
            </p:cNvPr>
            <p:cNvSpPr/>
            <p:nvPr/>
          </p:nvSpPr>
          <p:spPr>
            <a:xfrm>
              <a:off x="338320" y="3693022"/>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5" name="Straight Connector 414">
            <a:extLst>
              <a:ext uri="{FF2B5EF4-FFF2-40B4-BE49-F238E27FC236}">
                <a16:creationId xmlns:a16="http://schemas.microsoft.com/office/drawing/2014/main" id="{C6AAB6CC-E771-4010-99D2-88517CA12CD2}"/>
              </a:ext>
            </a:extLst>
          </p:cNvPr>
          <p:cNvCxnSpPr>
            <a:cxnSpLocks/>
          </p:cNvCxnSpPr>
          <p:nvPr/>
        </p:nvCxnSpPr>
        <p:spPr>
          <a:xfrm>
            <a:off x="7910082" y="2463157"/>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7E5A9A2-B04B-410A-BD31-9DF9E2F50BFD}"/>
              </a:ext>
            </a:extLst>
          </p:cNvPr>
          <p:cNvCxnSpPr>
            <a:cxnSpLocks/>
          </p:cNvCxnSpPr>
          <p:nvPr/>
        </p:nvCxnSpPr>
        <p:spPr>
          <a:xfrm>
            <a:off x="7916022" y="3392201"/>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649873E-B225-4EA4-A7E6-943F2B099A6B}"/>
              </a:ext>
            </a:extLst>
          </p:cNvPr>
          <p:cNvCxnSpPr>
            <a:cxnSpLocks/>
          </p:cNvCxnSpPr>
          <p:nvPr/>
        </p:nvCxnSpPr>
        <p:spPr>
          <a:xfrm>
            <a:off x="7762975" y="4230505"/>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20" name="Group 419">
            <a:extLst>
              <a:ext uri="{FF2B5EF4-FFF2-40B4-BE49-F238E27FC236}">
                <a16:creationId xmlns:a16="http://schemas.microsoft.com/office/drawing/2014/main" id="{8DDF185D-8C4B-4EE7-8BCA-ED589E7F6B3F}"/>
              </a:ext>
            </a:extLst>
          </p:cNvPr>
          <p:cNvGrpSpPr/>
          <p:nvPr/>
        </p:nvGrpSpPr>
        <p:grpSpPr>
          <a:xfrm>
            <a:off x="6514515" y="1781669"/>
            <a:ext cx="2101302" cy="704844"/>
            <a:chOff x="3863951" y="6010195"/>
            <a:chExt cx="2101302" cy="704844"/>
          </a:xfrm>
        </p:grpSpPr>
        <p:grpSp>
          <p:nvGrpSpPr>
            <p:cNvPr id="421" name="Group 420">
              <a:extLst>
                <a:ext uri="{FF2B5EF4-FFF2-40B4-BE49-F238E27FC236}">
                  <a16:creationId xmlns:a16="http://schemas.microsoft.com/office/drawing/2014/main" id="{4743B4FA-FC81-4DA7-AF0E-B0CDC1027252}"/>
                </a:ext>
              </a:extLst>
            </p:cNvPr>
            <p:cNvGrpSpPr/>
            <p:nvPr/>
          </p:nvGrpSpPr>
          <p:grpSpPr>
            <a:xfrm>
              <a:off x="3863951" y="6010195"/>
              <a:ext cx="1184846" cy="704844"/>
              <a:chOff x="2263747" y="2461196"/>
              <a:chExt cx="1184846" cy="704844"/>
            </a:xfrm>
          </p:grpSpPr>
          <p:cxnSp>
            <p:nvCxnSpPr>
              <p:cNvPr id="424" name="Connector: Elbow 423">
                <a:extLst>
                  <a:ext uri="{FF2B5EF4-FFF2-40B4-BE49-F238E27FC236}">
                    <a16:creationId xmlns:a16="http://schemas.microsoft.com/office/drawing/2014/main" id="{99A8098D-D07B-4F93-BF96-0F5F7C9A4B43}"/>
                  </a:ext>
                </a:extLst>
              </p:cNvPr>
              <p:cNvCxnSpPr>
                <a:cxnSpLocks/>
                <a:stCxn id="425" idx="1"/>
              </p:cNvCxnSpPr>
              <p:nvPr/>
            </p:nvCxnSpPr>
            <p:spPr>
              <a:xfrm rot="10800000" flipV="1">
                <a:off x="2263747" y="2543823"/>
                <a:ext cx="1000088" cy="622217"/>
              </a:xfrm>
              <a:prstGeom prst="bentConnector3">
                <a:avLst>
                  <a:gd name="adj1" fmla="val 77158"/>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425" name="Rectangle 424">
                <a:extLst>
                  <a:ext uri="{FF2B5EF4-FFF2-40B4-BE49-F238E27FC236}">
                    <a16:creationId xmlns:a16="http://schemas.microsoft.com/office/drawing/2014/main" id="{3A05144B-9F45-44C0-9EC0-264928444428}"/>
                  </a:ext>
                </a:extLst>
              </p:cNvPr>
              <p:cNvSpPr/>
              <p:nvPr/>
            </p:nvSpPr>
            <p:spPr>
              <a:xfrm>
                <a:off x="3263835" y="2461196"/>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22" name="Connector: Elbow 421">
              <a:extLst>
                <a:ext uri="{FF2B5EF4-FFF2-40B4-BE49-F238E27FC236}">
                  <a16:creationId xmlns:a16="http://schemas.microsoft.com/office/drawing/2014/main" id="{0B1CB481-EF78-4FC6-8957-E9956E0AA3EF}"/>
                </a:ext>
              </a:extLst>
            </p:cNvPr>
            <p:cNvCxnSpPr>
              <a:cxnSpLocks/>
              <a:stCxn id="425" idx="1"/>
              <a:endCxn id="423" idx="1"/>
            </p:cNvCxnSpPr>
            <p:nvPr/>
          </p:nvCxnSpPr>
          <p:spPr>
            <a:xfrm rot="10800000" flipH="1" flipV="1">
              <a:off x="4864039" y="6092822"/>
              <a:ext cx="916456" cy="349485"/>
            </a:xfrm>
            <a:prstGeom prst="bentConnector3">
              <a:avLst>
                <a:gd name="adj1" fmla="val 81696"/>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423" name="Rectangle 422">
              <a:extLst>
                <a:ext uri="{FF2B5EF4-FFF2-40B4-BE49-F238E27FC236}">
                  <a16:creationId xmlns:a16="http://schemas.microsoft.com/office/drawing/2014/main" id="{D1BE2F4F-9F73-462B-A533-143B386EDDFD}"/>
                </a:ext>
              </a:extLst>
            </p:cNvPr>
            <p:cNvSpPr/>
            <p:nvPr/>
          </p:nvSpPr>
          <p:spPr>
            <a:xfrm>
              <a:off x="5780495" y="6359680"/>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34" name="Connector: Elbow 433">
            <a:extLst>
              <a:ext uri="{FF2B5EF4-FFF2-40B4-BE49-F238E27FC236}">
                <a16:creationId xmlns:a16="http://schemas.microsoft.com/office/drawing/2014/main" id="{C5E2DE02-5CC1-432B-8E38-40109300172E}"/>
              </a:ext>
            </a:extLst>
          </p:cNvPr>
          <p:cNvCxnSpPr>
            <a:cxnSpLocks/>
          </p:cNvCxnSpPr>
          <p:nvPr/>
        </p:nvCxnSpPr>
        <p:spPr>
          <a:xfrm rot="10800000" flipH="1">
            <a:off x="8359453" y="3241690"/>
            <a:ext cx="798143" cy="813493"/>
          </a:xfrm>
          <a:prstGeom prst="bentConnector5">
            <a:avLst>
              <a:gd name="adj1" fmla="val -18011"/>
              <a:gd name="adj2" fmla="val 34491"/>
              <a:gd name="adj3" fmla="val 128641"/>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435" name="Connector: Elbow 434">
            <a:extLst>
              <a:ext uri="{FF2B5EF4-FFF2-40B4-BE49-F238E27FC236}">
                <a16:creationId xmlns:a16="http://schemas.microsoft.com/office/drawing/2014/main" id="{BEC9799C-D417-45C3-9ADA-E563ED1AA2C8}"/>
              </a:ext>
            </a:extLst>
          </p:cNvPr>
          <p:cNvCxnSpPr>
            <a:cxnSpLocks/>
            <a:stCxn id="254" idx="1"/>
          </p:cNvCxnSpPr>
          <p:nvPr/>
        </p:nvCxnSpPr>
        <p:spPr>
          <a:xfrm rot="10800000">
            <a:off x="9231778" y="4151969"/>
            <a:ext cx="1922915" cy="691440"/>
          </a:xfrm>
          <a:prstGeom prst="bentConnector3">
            <a:avLst>
              <a:gd name="adj1" fmla="val 87258"/>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444" name="Connector: Elbow 443">
            <a:extLst>
              <a:ext uri="{FF2B5EF4-FFF2-40B4-BE49-F238E27FC236}">
                <a16:creationId xmlns:a16="http://schemas.microsoft.com/office/drawing/2014/main" id="{5624A54A-29AB-4E95-8882-A73AFE712D2F}"/>
              </a:ext>
            </a:extLst>
          </p:cNvPr>
          <p:cNvCxnSpPr>
            <a:cxnSpLocks/>
            <a:stCxn id="207" idx="3"/>
          </p:cNvCxnSpPr>
          <p:nvPr/>
        </p:nvCxnSpPr>
        <p:spPr>
          <a:xfrm>
            <a:off x="1024803" y="2122613"/>
            <a:ext cx="7525097" cy="448094"/>
          </a:xfrm>
          <a:prstGeom prst="bentConnector4">
            <a:avLst>
              <a:gd name="adj1" fmla="val 94796"/>
              <a:gd name="adj2" fmla="val 15101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9" name="Connector: Elbow 448">
            <a:extLst>
              <a:ext uri="{FF2B5EF4-FFF2-40B4-BE49-F238E27FC236}">
                <a16:creationId xmlns:a16="http://schemas.microsoft.com/office/drawing/2014/main" id="{31930964-3681-4DB4-94BD-E2D3A8783D2A}"/>
              </a:ext>
            </a:extLst>
          </p:cNvPr>
          <p:cNvCxnSpPr>
            <a:cxnSpLocks/>
            <a:stCxn id="207" idx="3"/>
          </p:cNvCxnSpPr>
          <p:nvPr/>
        </p:nvCxnSpPr>
        <p:spPr>
          <a:xfrm>
            <a:off x="1024803" y="2122613"/>
            <a:ext cx="7536074" cy="1338392"/>
          </a:xfrm>
          <a:prstGeom prst="bentConnector4">
            <a:avLst>
              <a:gd name="adj1" fmla="val 94606"/>
              <a:gd name="adj2" fmla="val 11355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55" name="Connector: Elbow 454">
            <a:extLst>
              <a:ext uri="{FF2B5EF4-FFF2-40B4-BE49-F238E27FC236}">
                <a16:creationId xmlns:a16="http://schemas.microsoft.com/office/drawing/2014/main" id="{74C3D046-6562-4B0F-99B4-552EC35B3370}"/>
              </a:ext>
            </a:extLst>
          </p:cNvPr>
          <p:cNvCxnSpPr>
            <a:cxnSpLocks/>
            <a:stCxn id="207" idx="3"/>
          </p:cNvCxnSpPr>
          <p:nvPr/>
        </p:nvCxnSpPr>
        <p:spPr>
          <a:xfrm>
            <a:off x="1024803" y="2122613"/>
            <a:ext cx="7536998" cy="2242710"/>
          </a:xfrm>
          <a:prstGeom prst="bentConnector4">
            <a:avLst>
              <a:gd name="adj1" fmla="val 94600"/>
              <a:gd name="adj2" fmla="val 11019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07" name="Cloud 106">
            <a:extLst>
              <a:ext uri="{FF2B5EF4-FFF2-40B4-BE49-F238E27FC236}">
                <a16:creationId xmlns:a16="http://schemas.microsoft.com/office/drawing/2014/main" id="{EE3B0C07-CB16-4937-A2B9-5F091CAFDE12}"/>
              </a:ext>
            </a:extLst>
          </p:cNvPr>
          <p:cNvSpPr/>
          <p:nvPr/>
        </p:nvSpPr>
        <p:spPr>
          <a:xfrm>
            <a:off x="9531583" y="2213780"/>
            <a:ext cx="1323868" cy="245385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88" name="Cloud 87">
            <a:extLst>
              <a:ext uri="{FF2B5EF4-FFF2-40B4-BE49-F238E27FC236}">
                <a16:creationId xmlns:a16="http://schemas.microsoft.com/office/drawing/2014/main" id="{F7B8C737-3718-4FD7-9944-DF284FFA438A}"/>
              </a:ext>
            </a:extLst>
          </p:cNvPr>
          <p:cNvSpPr/>
          <p:nvPr/>
        </p:nvSpPr>
        <p:spPr>
          <a:xfrm>
            <a:off x="6764515" y="2244643"/>
            <a:ext cx="1323868" cy="24602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161" name="Straight Connector 74">
            <a:extLst>
              <a:ext uri="{FF2B5EF4-FFF2-40B4-BE49-F238E27FC236}">
                <a16:creationId xmlns:a16="http://schemas.microsoft.com/office/drawing/2014/main" id="{40CEAB0A-9CF0-4C1C-8F65-88DAFDCB4126}"/>
              </a:ext>
            </a:extLst>
          </p:cNvPr>
          <p:cNvCxnSpPr>
            <a:cxnSpLocks/>
          </p:cNvCxnSpPr>
          <p:nvPr/>
        </p:nvCxnSpPr>
        <p:spPr>
          <a:xfrm flipV="1">
            <a:off x="1020481" y="2916185"/>
            <a:ext cx="2581461" cy="208908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74">
            <a:extLst>
              <a:ext uri="{FF2B5EF4-FFF2-40B4-BE49-F238E27FC236}">
                <a16:creationId xmlns:a16="http://schemas.microsoft.com/office/drawing/2014/main" id="{244077AA-F9BA-4FC9-BBA9-42AE201DF784}"/>
              </a:ext>
            </a:extLst>
          </p:cNvPr>
          <p:cNvCxnSpPr>
            <a:cxnSpLocks/>
          </p:cNvCxnSpPr>
          <p:nvPr/>
        </p:nvCxnSpPr>
        <p:spPr>
          <a:xfrm flipV="1">
            <a:off x="1020481" y="2830830"/>
            <a:ext cx="5234487" cy="2174435"/>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74">
            <a:extLst>
              <a:ext uri="{FF2B5EF4-FFF2-40B4-BE49-F238E27FC236}">
                <a16:creationId xmlns:a16="http://schemas.microsoft.com/office/drawing/2014/main" id="{7645F628-C517-429E-8B72-36D7A6B2EC76}"/>
              </a:ext>
            </a:extLst>
          </p:cNvPr>
          <p:cNvCxnSpPr>
            <a:cxnSpLocks/>
          </p:cNvCxnSpPr>
          <p:nvPr/>
        </p:nvCxnSpPr>
        <p:spPr>
          <a:xfrm flipV="1">
            <a:off x="1020481" y="2689375"/>
            <a:ext cx="7939848" cy="231589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98" name="Rectangle 297">
            <a:extLst>
              <a:ext uri="{FF2B5EF4-FFF2-40B4-BE49-F238E27FC236}">
                <a16:creationId xmlns:a16="http://schemas.microsoft.com/office/drawing/2014/main" id="{0D7F0CFA-3B50-4FDE-888C-AFAD515825C4}"/>
              </a:ext>
            </a:extLst>
          </p:cNvPr>
          <p:cNvSpPr/>
          <p:nvPr/>
        </p:nvSpPr>
        <p:spPr>
          <a:xfrm>
            <a:off x="2999200" y="4024823"/>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5" name="Rectangle 294">
            <a:extLst>
              <a:ext uri="{FF2B5EF4-FFF2-40B4-BE49-F238E27FC236}">
                <a16:creationId xmlns:a16="http://schemas.microsoft.com/office/drawing/2014/main" id="{C7966A9F-F558-4F7F-B304-807A5F4BF594}"/>
              </a:ext>
            </a:extLst>
          </p:cNvPr>
          <p:cNvSpPr/>
          <p:nvPr/>
        </p:nvSpPr>
        <p:spPr>
          <a:xfrm>
            <a:off x="3000625" y="3130709"/>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4" name="Rectangle 293">
            <a:extLst>
              <a:ext uri="{FF2B5EF4-FFF2-40B4-BE49-F238E27FC236}">
                <a16:creationId xmlns:a16="http://schemas.microsoft.com/office/drawing/2014/main" id="{662853C8-07A9-48C0-83F5-422E535BC209}"/>
              </a:ext>
            </a:extLst>
          </p:cNvPr>
          <p:cNvSpPr/>
          <p:nvPr/>
        </p:nvSpPr>
        <p:spPr>
          <a:xfrm>
            <a:off x="2989715" y="2164121"/>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0" name="Rectangle 299">
            <a:extLst>
              <a:ext uri="{FF2B5EF4-FFF2-40B4-BE49-F238E27FC236}">
                <a16:creationId xmlns:a16="http://schemas.microsoft.com/office/drawing/2014/main" id="{94223065-91A6-4A13-A8BB-556C68E38BE1}"/>
              </a:ext>
            </a:extLst>
          </p:cNvPr>
          <p:cNvSpPr/>
          <p:nvPr/>
        </p:nvSpPr>
        <p:spPr>
          <a:xfrm>
            <a:off x="5669725" y="3983171"/>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1" name="Rectangle 300">
            <a:extLst>
              <a:ext uri="{FF2B5EF4-FFF2-40B4-BE49-F238E27FC236}">
                <a16:creationId xmlns:a16="http://schemas.microsoft.com/office/drawing/2014/main" id="{AB9A6624-3B7C-40CC-816F-081434E5144C}"/>
              </a:ext>
            </a:extLst>
          </p:cNvPr>
          <p:cNvSpPr/>
          <p:nvPr/>
        </p:nvSpPr>
        <p:spPr>
          <a:xfrm>
            <a:off x="5661723" y="3089057"/>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2" name="Rectangle 301">
            <a:extLst>
              <a:ext uri="{FF2B5EF4-FFF2-40B4-BE49-F238E27FC236}">
                <a16:creationId xmlns:a16="http://schemas.microsoft.com/office/drawing/2014/main" id="{69DB4E5B-424B-41E2-869D-CA143D8F2DAC}"/>
              </a:ext>
            </a:extLst>
          </p:cNvPr>
          <p:cNvSpPr/>
          <p:nvPr/>
        </p:nvSpPr>
        <p:spPr>
          <a:xfrm>
            <a:off x="5650813" y="2180658"/>
            <a:ext cx="87467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2" name="Rectangle 381">
            <a:extLst>
              <a:ext uri="{FF2B5EF4-FFF2-40B4-BE49-F238E27FC236}">
                <a16:creationId xmlns:a16="http://schemas.microsoft.com/office/drawing/2014/main" id="{B1CB8C42-ACF7-470B-A526-C2C55887CBC3}"/>
              </a:ext>
            </a:extLst>
          </p:cNvPr>
          <p:cNvSpPr/>
          <p:nvPr/>
        </p:nvSpPr>
        <p:spPr>
          <a:xfrm>
            <a:off x="8375086" y="3854010"/>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3" name="Rectangle 382">
            <a:extLst>
              <a:ext uri="{FF2B5EF4-FFF2-40B4-BE49-F238E27FC236}">
                <a16:creationId xmlns:a16="http://schemas.microsoft.com/office/drawing/2014/main" id="{18B19525-EE22-42A2-AE8B-6EEF98840F44}"/>
              </a:ext>
            </a:extLst>
          </p:cNvPr>
          <p:cNvSpPr/>
          <p:nvPr/>
        </p:nvSpPr>
        <p:spPr>
          <a:xfrm>
            <a:off x="8367084" y="2959896"/>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4" name="Rectangle 383">
            <a:extLst>
              <a:ext uri="{FF2B5EF4-FFF2-40B4-BE49-F238E27FC236}">
                <a16:creationId xmlns:a16="http://schemas.microsoft.com/office/drawing/2014/main" id="{58E45F55-4466-461A-AE83-F3A2A3D7D6CD}"/>
              </a:ext>
            </a:extLst>
          </p:cNvPr>
          <p:cNvSpPr/>
          <p:nvPr/>
        </p:nvSpPr>
        <p:spPr>
          <a:xfrm>
            <a:off x="8356174" y="1993308"/>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5" name="TextBox 4">
            <a:extLst>
              <a:ext uri="{FF2B5EF4-FFF2-40B4-BE49-F238E27FC236}">
                <a16:creationId xmlns:a16="http://schemas.microsoft.com/office/drawing/2014/main" id="{2232FE2D-66AB-4516-B4A3-56DD12A5DACE}"/>
              </a:ext>
            </a:extLst>
          </p:cNvPr>
          <p:cNvSpPr txBox="1"/>
          <p:nvPr/>
        </p:nvSpPr>
        <p:spPr>
          <a:xfrm>
            <a:off x="354235" y="5285692"/>
            <a:ext cx="1127296" cy="1477328"/>
          </a:xfrm>
          <a:prstGeom prst="rect">
            <a:avLst/>
          </a:prstGeom>
          <a:noFill/>
        </p:spPr>
        <p:txBody>
          <a:bodyPr wrap="none" rtlCol="0">
            <a:spAutoFit/>
          </a:bodyPr>
          <a:lstStyle/>
          <a:p>
            <a:pPr algn="r"/>
            <a:r>
              <a:rPr lang="en-US" b="1" dirty="0"/>
              <a:t>Cycle</a:t>
            </a:r>
          </a:p>
          <a:p>
            <a:pPr algn="r"/>
            <a:r>
              <a:rPr lang="en-US" b="1" dirty="0">
                <a:solidFill>
                  <a:schemeClr val="accent6">
                    <a:lumMod val="75000"/>
                  </a:schemeClr>
                </a:solidFill>
              </a:rPr>
              <a:t>SCANIN</a:t>
            </a:r>
          </a:p>
          <a:p>
            <a:pPr algn="r"/>
            <a:r>
              <a:rPr lang="en-US" b="1" dirty="0">
                <a:solidFill>
                  <a:schemeClr val="accent6">
                    <a:lumMod val="50000"/>
                  </a:schemeClr>
                </a:solidFill>
              </a:rPr>
              <a:t>SCANOUT</a:t>
            </a:r>
          </a:p>
          <a:p>
            <a:pPr algn="r"/>
            <a:r>
              <a:rPr lang="en-US" b="1" dirty="0">
                <a:solidFill>
                  <a:schemeClr val="accent4">
                    <a:lumMod val="75000"/>
                  </a:schemeClr>
                </a:solidFill>
              </a:rPr>
              <a:t>TC</a:t>
            </a:r>
          </a:p>
          <a:p>
            <a:pPr algn="r"/>
            <a:r>
              <a:rPr lang="en-US" b="1" dirty="0">
                <a:solidFill>
                  <a:schemeClr val="bg1">
                    <a:lumMod val="50000"/>
                  </a:schemeClr>
                </a:solidFill>
              </a:rPr>
              <a:t>CLOCK</a:t>
            </a:r>
          </a:p>
        </p:txBody>
      </p:sp>
      <p:sp>
        <p:nvSpPr>
          <p:cNvPr id="99" name="TextBox 98">
            <a:extLst>
              <a:ext uri="{FF2B5EF4-FFF2-40B4-BE49-F238E27FC236}">
                <a16:creationId xmlns:a16="http://schemas.microsoft.com/office/drawing/2014/main" id="{7DFB49B8-BE34-4551-849A-083F8A5996F9}"/>
              </a:ext>
            </a:extLst>
          </p:cNvPr>
          <p:cNvSpPr txBox="1"/>
          <p:nvPr/>
        </p:nvSpPr>
        <p:spPr>
          <a:xfrm>
            <a:off x="343007" y="4828559"/>
            <a:ext cx="730658" cy="369332"/>
          </a:xfrm>
          <a:prstGeom prst="rect">
            <a:avLst/>
          </a:prstGeom>
          <a:noFill/>
        </p:spPr>
        <p:txBody>
          <a:bodyPr wrap="none" lIns="0" tIns="0" rIns="0" bIns="0" rtlCol="0" anchor="ctr">
            <a:noAutofit/>
          </a:bodyPr>
          <a:lstStyle/>
          <a:p>
            <a:r>
              <a:rPr lang="en-US" b="1" dirty="0">
                <a:solidFill>
                  <a:schemeClr val="bg1">
                    <a:lumMod val="50000"/>
                  </a:schemeClr>
                </a:solidFill>
              </a:rPr>
              <a:t>CLOCK</a:t>
            </a:r>
          </a:p>
        </p:txBody>
      </p:sp>
      <p:cxnSp>
        <p:nvCxnSpPr>
          <p:cNvPr id="9" name="Straight Connector 8">
            <a:extLst>
              <a:ext uri="{FF2B5EF4-FFF2-40B4-BE49-F238E27FC236}">
                <a16:creationId xmlns:a16="http://schemas.microsoft.com/office/drawing/2014/main" id="{6D68833A-B0B7-455B-809E-91A4E2BF6862}"/>
              </a:ext>
            </a:extLst>
          </p:cNvPr>
          <p:cNvCxnSpPr/>
          <p:nvPr/>
        </p:nvCxnSpPr>
        <p:spPr>
          <a:xfrm>
            <a:off x="1455612"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DD1C6B4-38D8-47AB-97B3-9999DF0D1785}"/>
              </a:ext>
            </a:extLst>
          </p:cNvPr>
          <p:cNvSpPr txBox="1"/>
          <p:nvPr/>
        </p:nvSpPr>
        <p:spPr>
          <a:xfrm>
            <a:off x="1515823" y="5583492"/>
            <a:ext cx="3980003" cy="369332"/>
          </a:xfrm>
          <a:prstGeom prst="rect">
            <a:avLst/>
          </a:prstGeom>
          <a:noFill/>
        </p:spPr>
        <p:txBody>
          <a:bodyPr wrap="square" rtlCol="0">
            <a:spAutoFit/>
          </a:bodyPr>
          <a:lstStyle/>
          <a:p>
            <a:r>
              <a:rPr lang="en-US" b="1" dirty="0">
                <a:solidFill>
                  <a:schemeClr val="accent6">
                    <a:lumMod val="75000"/>
                  </a:schemeClr>
                </a:solidFill>
              </a:rPr>
              <a:t>A1   B1   C1   D1    E1    F1    G1   H1    I1</a:t>
            </a:r>
          </a:p>
        </p:txBody>
      </p:sp>
      <p:cxnSp>
        <p:nvCxnSpPr>
          <p:cNvPr id="103" name="Straight Connector 102">
            <a:extLst>
              <a:ext uri="{FF2B5EF4-FFF2-40B4-BE49-F238E27FC236}">
                <a16:creationId xmlns:a16="http://schemas.microsoft.com/office/drawing/2014/main" id="{02A1E233-BAE0-4F87-86B4-D27798E3A3DE}"/>
              </a:ext>
            </a:extLst>
          </p:cNvPr>
          <p:cNvCxnSpPr/>
          <p:nvPr/>
        </p:nvCxnSpPr>
        <p:spPr>
          <a:xfrm>
            <a:off x="5354651" y="557686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D5168AB6-5112-42F7-A11D-48B0B30315CA}"/>
              </a:ext>
            </a:extLst>
          </p:cNvPr>
          <p:cNvCxnSpPr/>
          <p:nvPr/>
        </p:nvCxnSpPr>
        <p:spPr>
          <a:xfrm>
            <a:off x="6346705" y="5586924"/>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446FC48C-2557-40E8-A6FD-10F2C376CDE8}"/>
              </a:ext>
            </a:extLst>
          </p:cNvPr>
          <p:cNvCxnSpPr>
            <a:cxnSpLocks/>
          </p:cNvCxnSpPr>
          <p:nvPr/>
        </p:nvCxnSpPr>
        <p:spPr>
          <a:xfrm flipH="1" flipV="1">
            <a:off x="485342" y="5640619"/>
            <a:ext cx="11655159" cy="444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EC820BB1-7D80-4CD7-93B1-3D5204170932}"/>
              </a:ext>
            </a:extLst>
          </p:cNvPr>
          <p:cNvSpPr txBox="1"/>
          <p:nvPr/>
        </p:nvSpPr>
        <p:spPr>
          <a:xfrm>
            <a:off x="1538380" y="5320298"/>
            <a:ext cx="3777348" cy="369332"/>
          </a:xfrm>
          <a:prstGeom prst="rect">
            <a:avLst/>
          </a:prstGeom>
          <a:noFill/>
        </p:spPr>
        <p:txBody>
          <a:bodyPr wrap="square" rtlCol="0">
            <a:spAutoFit/>
          </a:bodyPr>
          <a:lstStyle/>
          <a:p>
            <a:r>
              <a:rPr lang="en-US" b="1" dirty="0"/>
              <a:t>1      2      3      4      5      6      7      8      9</a:t>
            </a:r>
          </a:p>
        </p:txBody>
      </p:sp>
      <p:sp>
        <p:nvSpPr>
          <p:cNvPr id="112" name="TextBox 111">
            <a:extLst>
              <a:ext uri="{FF2B5EF4-FFF2-40B4-BE49-F238E27FC236}">
                <a16:creationId xmlns:a16="http://schemas.microsoft.com/office/drawing/2014/main" id="{197197E1-FFA3-487D-A02E-0ECF77BB7E1F}"/>
              </a:ext>
            </a:extLst>
          </p:cNvPr>
          <p:cNvSpPr txBox="1"/>
          <p:nvPr/>
        </p:nvSpPr>
        <p:spPr>
          <a:xfrm>
            <a:off x="1527978" y="6111075"/>
            <a:ext cx="3777348" cy="369332"/>
          </a:xfrm>
          <a:prstGeom prst="rect">
            <a:avLst/>
          </a:prstGeom>
          <a:noFill/>
        </p:spPr>
        <p:txBody>
          <a:bodyPr wrap="square" rtlCol="0">
            <a:spAutoFit/>
          </a:bodyPr>
          <a:lstStyle/>
          <a:p>
            <a:r>
              <a:rPr lang="en-US" b="1" dirty="0">
                <a:solidFill>
                  <a:schemeClr val="accent4">
                    <a:lumMod val="75000"/>
                  </a:schemeClr>
                </a:solidFill>
              </a:rPr>
              <a:t>0      0      0      0      0      0      0      0      0</a:t>
            </a:r>
          </a:p>
        </p:txBody>
      </p:sp>
      <p:sp>
        <p:nvSpPr>
          <p:cNvPr id="114" name="TextBox 113">
            <a:extLst>
              <a:ext uri="{FF2B5EF4-FFF2-40B4-BE49-F238E27FC236}">
                <a16:creationId xmlns:a16="http://schemas.microsoft.com/office/drawing/2014/main" id="{2E23AD9E-F07D-440F-B197-6D523AFA728F}"/>
              </a:ext>
            </a:extLst>
          </p:cNvPr>
          <p:cNvSpPr txBox="1"/>
          <p:nvPr/>
        </p:nvSpPr>
        <p:spPr>
          <a:xfrm>
            <a:off x="1527978" y="5839690"/>
            <a:ext cx="3777348" cy="369332"/>
          </a:xfrm>
          <a:prstGeom prst="rect">
            <a:avLst/>
          </a:prstGeom>
          <a:noFill/>
        </p:spPr>
        <p:txBody>
          <a:bodyPr wrap="square" rtlCol="0">
            <a:spAutoFit/>
          </a:bodyPr>
          <a:lstStyle/>
          <a:p>
            <a:r>
              <a:rPr lang="en-US" b="1" dirty="0">
                <a:solidFill>
                  <a:schemeClr val="accent6">
                    <a:lumMod val="50000"/>
                  </a:schemeClr>
                </a:solidFill>
              </a:rPr>
              <a:t>X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endParaRPr lang="en-US" b="1" dirty="0">
              <a:solidFill>
                <a:schemeClr val="accent6">
                  <a:lumMod val="50000"/>
                </a:schemeClr>
              </a:solidFill>
            </a:endParaRPr>
          </a:p>
        </p:txBody>
      </p:sp>
      <p:sp>
        <p:nvSpPr>
          <p:cNvPr id="115" name="TextBox 114">
            <a:extLst>
              <a:ext uri="{FF2B5EF4-FFF2-40B4-BE49-F238E27FC236}">
                <a16:creationId xmlns:a16="http://schemas.microsoft.com/office/drawing/2014/main" id="{D77E5889-6AF6-488F-81C5-4D17F085A01B}"/>
              </a:ext>
            </a:extLst>
          </p:cNvPr>
          <p:cNvSpPr txBox="1"/>
          <p:nvPr/>
        </p:nvSpPr>
        <p:spPr>
          <a:xfrm>
            <a:off x="1518686" y="6396542"/>
            <a:ext cx="3777348" cy="369332"/>
          </a:xfrm>
          <a:prstGeom prst="rect">
            <a:avLst/>
          </a:prstGeom>
          <a:noFill/>
        </p:spPr>
        <p:txBody>
          <a:bodyPr wrap="square" rtlCol="0">
            <a:spAutoFit/>
          </a:bodyPr>
          <a:lstStyle/>
          <a:p>
            <a:r>
              <a:rPr lang="en-US" b="1" dirty="0">
                <a:solidFill>
                  <a:schemeClr val="bg1">
                    <a:lumMod val="50000"/>
                  </a:schemeClr>
                </a:solidFill>
              </a:rPr>
              <a:t>P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endParaRPr lang="en-US" b="1" dirty="0">
              <a:solidFill>
                <a:schemeClr val="bg1">
                  <a:lumMod val="50000"/>
                </a:schemeClr>
              </a:solidFill>
            </a:endParaRPr>
          </a:p>
        </p:txBody>
      </p:sp>
      <p:sp>
        <p:nvSpPr>
          <p:cNvPr id="117" name="TextBox 116">
            <a:extLst>
              <a:ext uri="{FF2B5EF4-FFF2-40B4-BE49-F238E27FC236}">
                <a16:creationId xmlns:a16="http://schemas.microsoft.com/office/drawing/2014/main" id="{46198806-912E-4BA8-97BC-AAD4C2B513B4}"/>
              </a:ext>
            </a:extLst>
          </p:cNvPr>
          <p:cNvSpPr txBox="1"/>
          <p:nvPr/>
        </p:nvSpPr>
        <p:spPr>
          <a:xfrm>
            <a:off x="5661723" y="6377220"/>
            <a:ext cx="362003" cy="369332"/>
          </a:xfrm>
          <a:prstGeom prst="rect">
            <a:avLst/>
          </a:prstGeom>
          <a:noFill/>
        </p:spPr>
        <p:txBody>
          <a:bodyPr wrap="square" rtlCol="0">
            <a:spAutoFit/>
          </a:bodyPr>
          <a:lstStyle/>
          <a:p>
            <a:r>
              <a:rPr lang="en-US" b="1" dirty="0">
                <a:solidFill>
                  <a:schemeClr val="bg1">
                    <a:lumMod val="50000"/>
                  </a:schemeClr>
                </a:solidFill>
              </a:rPr>
              <a:t>P</a:t>
            </a:r>
          </a:p>
        </p:txBody>
      </p:sp>
      <p:sp>
        <p:nvSpPr>
          <p:cNvPr id="118" name="TextBox 117">
            <a:extLst>
              <a:ext uri="{FF2B5EF4-FFF2-40B4-BE49-F238E27FC236}">
                <a16:creationId xmlns:a16="http://schemas.microsoft.com/office/drawing/2014/main" id="{40F3717F-1BE5-4AFC-9F37-AD0AEB14935D}"/>
              </a:ext>
            </a:extLst>
          </p:cNvPr>
          <p:cNvSpPr txBox="1"/>
          <p:nvPr/>
        </p:nvSpPr>
        <p:spPr>
          <a:xfrm>
            <a:off x="5667398" y="5583492"/>
            <a:ext cx="362003" cy="369332"/>
          </a:xfrm>
          <a:prstGeom prst="rect">
            <a:avLst/>
          </a:prstGeom>
          <a:noFill/>
        </p:spPr>
        <p:txBody>
          <a:bodyPr wrap="square" rtlCol="0">
            <a:spAutoFit/>
          </a:bodyPr>
          <a:lstStyle/>
          <a:p>
            <a:pPr algn="ctr"/>
            <a:r>
              <a:rPr lang="en-US" b="1" dirty="0">
                <a:solidFill>
                  <a:schemeClr val="accent6">
                    <a:lumMod val="50000"/>
                  </a:schemeClr>
                </a:solidFill>
              </a:rPr>
              <a:t>-</a:t>
            </a:r>
          </a:p>
        </p:txBody>
      </p:sp>
      <p:sp>
        <p:nvSpPr>
          <p:cNvPr id="119" name="TextBox 118">
            <a:extLst>
              <a:ext uri="{FF2B5EF4-FFF2-40B4-BE49-F238E27FC236}">
                <a16:creationId xmlns:a16="http://schemas.microsoft.com/office/drawing/2014/main" id="{79AE68F2-743B-4F3B-9023-33F0A56377AB}"/>
              </a:ext>
            </a:extLst>
          </p:cNvPr>
          <p:cNvSpPr txBox="1"/>
          <p:nvPr/>
        </p:nvSpPr>
        <p:spPr>
          <a:xfrm>
            <a:off x="5669677" y="5817175"/>
            <a:ext cx="362003" cy="369332"/>
          </a:xfrm>
          <a:prstGeom prst="rect">
            <a:avLst/>
          </a:prstGeom>
          <a:noFill/>
        </p:spPr>
        <p:txBody>
          <a:bodyPr wrap="square" rtlCol="0">
            <a:spAutoFit/>
          </a:bodyPr>
          <a:lstStyle/>
          <a:p>
            <a:pPr algn="ctr"/>
            <a:r>
              <a:rPr lang="en-US" b="1" dirty="0">
                <a:solidFill>
                  <a:schemeClr val="accent6">
                    <a:lumMod val="50000"/>
                  </a:schemeClr>
                </a:solidFill>
              </a:rPr>
              <a:t>X</a:t>
            </a:r>
          </a:p>
        </p:txBody>
      </p:sp>
      <p:sp>
        <p:nvSpPr>
          <p:cNvPr id="124" name="TextBox 123">
            <a:extLst>
              <a:ext uri="{FF2B5EF4-FFF2-40B4-BE49-F238E27FC236}">
                <a16:creationId xmlns:a16="http://schemas.microsoft.com/office/drawing/2014/main" id="{226B34CF-D7B2-459D-9095-768DA255DF1C}"/>
              </a:ext>
            </a:extLst>
          </p:cNvPr>
          <p:cNvSpPr txBox="1"/>
          <p:nvPr/>
        </p:nvSpPr>
        <p:spPr>
          <a:xfrm>
            <a:off x="5661723" y="6097198"/>
            <a:ext cx="362003" cy="369332"/>
          </a:xfrm>
          <a:prstGeom prst="rect">
            <a:avLst/>
          </a:prstGeom>
          <a:noFill/>
        </p:spPr>
        <p:txBody>
          <a:bodyPr wrap="square" rtlCol="0">
            <a:spAutoFit/>
          </a:bodyPr>
          <a:lstStyle/>
          <a:p>
            <a:pPr algn="ctr"/>
            <a:r>
              <a:rPr lang="en-US" b="1" dirty="0">
                <a:solidFill>
                  <a:schemeClr val="accent4">
                    <a:lumMod val="75000"/>
                  </a:schemeClr>
                </a:solidFill>
              </a:rPr>
              <a:t>1</a:t>
            </a:r>
          </a:p>
        </p:txBody>
      </p:sp>
      <p:sp>
        <p:nvSpPr>
          <p:cNvPr id="130" name="TextBox 129">
            <a:extLst>
              <a:ext uri="{FF2B5EF4-FFF2-40B4-BE49-F238E27FC236}">
                <a16:creationId xmlns:a16="http://schemas.microsoft.com/office/drawing/2014/main" id="{230C019A-073C-45D2-9FC8-BA3D99264554}"/>
              </a:ext>
            </a:extLst>
          </p:cNvPr>
          <p:cNvSpPr txBox="1"/>
          <p:nvPr/>
        </p:nvSpPr>
        <p:spPr>
          <a:xfrm>
            <a:off x="5614252" y="5309091"/>
            <a:ext cx="438725" cy="369332"/>
          </a:xfrm>
          <a:prstGeom prst="rect">
            <a:avLst/>
          </a:prstGeom>
          <a:noFill/>
        </p:spPr>
        <p:txBody>
          <a:bodyPr wrap="square" rtlCol="0">
            <a:spAutoFit/>
          </a:bodyPr>
          <a:lstStyle/>
          <a:p>
            <a:pPr algn="ctr"/>
            <a:r>
              <a:rPr lang="en-US" b="1" dirty="0"/>
              <a:t>10</a:t>
            </a:r>
          </a:p>
        </p:txBody>
      </p:sp>
      <p:sp>
        <p:nvSpPr>
          <p:cNvPr id="17" name="TextBox 16">
            <a:extLst>
              <a:ext uri="{FF2B5EF4-FFF2-40B4-BE49-F238E27FC236}">
                <a16:creationId xmlns:a16="http://schemas.microsoft.com/office/drawing/2014/main" id="{3465AC4F-2A29-4DF6-97BC-FA843B1B26D2}"/>
              </a:ext>
            </a:extLst>
          </p:cNvPr>
          <p:cNvSpPr txBox="1"/>
          <p:nvPr/>
        </p:nvSpPr>
        <p:spPr>
          <a:xfrm>
            <a:off x="2137235" y="5080865"/>
            <a:ext cx="2168607" cy="369332"/>
          </a:xfrm>
          <a:prstGeom prst="rect">
            <a:avLst/>
          </a:prstGeom>
          <a:noFill/>
        </p:spPr>
        <p:txBody>
          <a:bodyPr wrap="none" rtlCol="0">
            <a:spAutoFit/>
          </a:bodyPr>
          <a:lstStyle/>
          <a:p>
            <a:r>
              <a:rPr lang="en-US" b="1" i="1" dirty="0">
                <a:solidFill>
                  <a:schemeClr val="accent6">
                    <a:lumMod val="75000"/>
                  </a:schemeClr>
                </a:solidFill>
              </a:rPr>
              <a:t>Shift</a:t>
            </a:r>
            <a:r>
              <a:rPr lang="en-US" i="1" dirty="0"/>
              <a:t> (Load Pattern 1)</a:t>
            </a:r>
          </a:p>
        </p:txBody>
      </p:sp>
      <p:sp>
        <p:nvSpPr>
          <p:cNvPr id="132" name="TextBox 131">
            <a:extLst>
              <a:ext uri="{FF2B5EF4-FFF2-40B4-BE49-F238E27FC236}">
                <a16:creationId xmlns:a16="http://schemas.microsoft.com/office/drawing/2014/main" id="{50788761-5D55-408E-82DE-82A23594FA85}"/>
              </a:ext>
            </a:extLst>
          </p:cNvPr>
          <p:cNvSpPr txBox="1"/>
          <p:nvPr/>
        </p:nvSpPr>
        <p:spPr>
          <a:xfrm>
            <a:off x="5080533" y="5083919"/>
            <a:ext cx="1374800" cy="369332"/>
          </a:xfrm>
          <a:prstGeom prst="rect">
            <a:avLst/>
          </a:prstGeom>
          <a:noFill/>
        </p:spPr>
        <p:txBody>
          <a:bodyPr wrap="none" rtlCol="0">
            <a:spAutoFit/>
          </a:bodyPr>
          <a:lstStyle/>
          <a:p>
            <a:r>
              <a:rPr lang="en-US" b="1" i="1" dirty="0">
                <a:solidFill>
                  <a:schemeClr val="accent1">
                    <a:lumMod val="75000"/>
                  </a:schemeClr>
                </a:solidFill>
              </a:rPr>
              <a:t>Capture</a:t>
            </a:r>
            <a:r>
              <a:rPr lang="en-US" i="1" dirty="0"/>
              <a:t> (P1)</a:t>
            </a:r>
          </a:p>
        </p:txBody>
      </p:sp>
      <p:sp>
        <p:nvSpPr>
          <p:cNvPr id="140" name="Title 1">
            <a:extLst>
              <a:ext uri="{FF2B5EF4-FFF2-40B4-BE49-F238E27FC236}">
                <a16:creationId xmlns:a16="http://schemas.microsoft.com/office/drawing/2014/main" id="{DAB043FB-DEE9-4A6B-AFB1-40584AC28A45}"/>
              </a:ext>
            </a:extLst>
          </p:cNvPr>
          <p:cNvSpPr>
            <a:spLocks noGrp="1"/>
          </p:cNvSpPr>
          <p:nvPr>
            <p:ph type="title"/>
          </p:nvPr>
        </p:nvSpPr>
        <p:spPr>
          <a:xfrm>
            <a:off x="838199" y="136366"/>
            <a:ext cx="10515600" cy="781615"/>
          </a:xfrm>
        </p:spPr>
        <p:txBody>
          <a:bodyPr/>
          <a:lstStyle/>
          <a:p>
            <a:r>
              <a:rPr lang="en-US" dirty="0"/>
              <a:t>Applying Tests through Scan Chains</a:t>
            </a:r>
          </a:p>
        </p:txBody>
      </p:sp>
      <p:sp>
        <p:nvSpPr>
          <p:cNvPr id="141" name="TextBox 140">
            <a:extLst>
              <a:ext uri="{FF2B5EF4-FFF2-40B4-BE49-F238E27FC236}">
                <a16:creationId xmlns:a16="http://schemas.microsoft.com/office/drawing/2014/main" id="{AF8860D5-CF63-45CB-BDB0-884C03D4B25D}"/>
              </a:ext>
            </a:extLst>
          </p:cNvPr>
          <p:cNvSpPr txBox="1"/>
          <p:nvPr/>
        </p:nvSpPr>
        <p:spPr>
          <a:xfrm>
            <a:off x="8548450" y="4092046"/>
            <a:ext cx="614271" cy="523220"/>
          </a:xfrm>
          <a:prstGeom prst="rect">
            <a:avLst/>
          </a:prstGeom>
          <a:noFill/>
        </p:spPr>
        <p:txBody>
          <a:bodyPr wrap="none" rtlCol="0">
            <a:spAutoFit/>
          </a:bodyPr>
          <a:lstStyle/>
          <a:p>
            <a:r>
              <a:rPr lang="en-US" sz="2800" b="1" dirty="0">
                <a:solidFill>
                  <a:schemeClr val="accent1">
                    <a:lumMod val="75000"/>
                  </a:schemeClr>
                </a:solidFill>
              </a:rPr>
              <a:t>Q1</a:t>
            </a:r>
          </a:p>
        </p:txBody>
      </p:sp>
      <p:sp>
        <p:nvSpPr>
          <p:cNvPr id="142" name="TextBox 141">
            <a:extLst>
              <a:ext uri="{FF2B5EF4-FFF2-40B4-BE49-F238E27FC236}">
                <a16:creationId xmlns:a16="http://schemas.microsoft.com/office/drawing/2014/main" id="{896D42F7-1C5F-45E7-95C0-A18C4089923C}"/>
              </a:ext>
            </a:extLst>
          </p:cNvPr>
          <p:cNvSpPr txBox="1"/>
          <p:nvPr/>
        </p:nvSpPr>
        <p:spPr>
          <a:xfrm>
            <a:off x="8548450" y="3216315"/>
            <a:ext cx="569387" cy="523220"/>
          </a:xfrm>
          <a:prstGeom prst="rect">
            <a:avLst/>
          </a:prstGeom>
          <a:noFill/>
        </p:spPr>
        <p:txBody>
          <a:bodyPr wrap="none" rtlCol="0">
            <a:spAutoFit/>
          </a:bodyPr>
          <a:lstStyle/>
          <a:p>
            <a:r>
              <a:rPr lang="en-US" sz="2800" b="1" dirty="0">
                <a:solidFill>
                  <a:schemeClr val="accent1">
                    <a:lumMod val="75000"/>
                  </a:schemeClr>
                </a:solidFill>
              </a:rPr>
              <a:t>R1</a:t>
            </a:r>
          </a:p>
        </p:txBody>
      </p:sp>
      <p:sp>
        <p:nvSpPr>
          <p:cNvPr id="143" name="TextBox 142">
            <a:extLst>
              <a:ext uri="{FF2B5EF4-FFF2-40B4-BE49-F238E27FC236}">
                <a16:creationId xmlns:a16="http://schemas.microsoft.com/office/drawing/2014/main" id="{72E9CD70-BE7B-4A13-A8AD-AC9A1ECAEEFA}"/>
              </a:ext>
            </a:extLst>
          </p:cNvPr>
          <p:cNvSpPr txBox="1"/>
          <p:nvPr/>
        </p:nvSpPr>
        <p:spPr>
          <a:xfrm>
            <a:off x="8561755" y="2326491"/>
            <a:ext cx="537327" cy="523220"/>
          </a:xfrm>
          <a:prstGeom prst="rect">
            <a:avLst/>
          </a:prstGeom>
          <a:noFill/>
        </p:spPr>
        <p:txBody>
          <a:bodyPr wrap="none" rtlCol="0">
            <a:spAutoFit/>
          </a:bodyPr>
          <a:lstStyle/>
          <a:p>
            <a:r>
              <a:rPr lang="en-US" sz="2800" b="1" dirty="0">
                <a:solidFill>
                  <a:schemeClr val="accent1">
                    <a:lumMod val="75000"/>
                  </a:schemeClr>
                </a:solidFill>
              </a:rPr>
              <a:t>S1</a:t>
            </a:r>
          </a:p>
        </p:txBody>
      </p:sp>
      <p:sp>
        <p:nvSpPr>
          <p:cNvPr id="144" name="TextBox 143">
            <a:extLst>
              <a:ext uri="{FF2B5EF4-FFF2-40B4-BE49-F238E27FC236}">
                <a16:creationId xmlns:a16="http://schemas.microsoft.com/office/drawing/2014/main" id="{8AE752B0-B822-4DE3-8361-65DB51356469}"/>
              </a:ext>
            </a:extLst>
          </p:cNvPr>
          <p:cNvSpPr txBox="1"/>
          <p:nvPr/>
        </p:nvSpPr>
        <p:spPr>
          <a:xfrm>
            <a:off x="5842915" y="4232874"/>
            <a:ext cx="579005" cy="523220"/>
          </a:xfrm>
          <a:prstGeom prst="rect">
            <a:avLst/>
          </a:prstGeom>
          <a:noFill/>
        </p:spPr>
        <p:txBody>
          <a:bodyPr wrap="none" rtlCol="0">
            <a:spAutoFit/>
          </a:bodyPr>
          <a:lstStyle/>
          <a:p>
            <a:r>
              <a:rPr lang="en-US" sz="2800" b="1" dirty="0">
                <a:solidFill>
                  <a:schemeClr val="accent1">
                    <a:lumMod val="75000"/>
                  </a:schemeClr>
                </a:solidFill>
              </a:rPr>
              <a:t>V1</a:t>
            </a:r>
          </a:p>
        </p:txBody>
      </p:sp>
      <p:sp>
        <p:nvSpPr>
          <p:cNvPr id="145" name="TextBox 144">
            <a:extLst>
              <a:ext uri="{FF2B5EF4-FFF2-40B4-BE49-F238E27FC236}">
                <a16:creationId xmlns:a16="http://schemas.microsoft.com/office/drawing/2014/main" id="{D2B30A2E-1C1A-496C-8403-F4C880EBE647}"/>
              </a:ext>
            </a:extLst>
          </p:cNvPr>
          <p:cNvSpPr txBox="1"/>
          <p:nvPr/>
        </p:nvSpPr>
        <p:spPr>
          <a:xfrm>
            <a:off x="5842915" y="3357143"/>
            <a:ext cx="601447" cy="523220"/>
          </a:xfrm>
          <a:prstGeom prst="rect">
            <a:avLst/>
          </a:prstGeom>
          <a:noFill/>
        </p:spPr>
        <p:txBody>
          <a:bodyPr wrap="none" rtlCol="0">
            <a:spAutoFit/>
          </a:bodyPr>
          <a:lstStyle/>
          <a:p>
            <a:r>
              <a:rPr lang="en-US" sz="2800" b="1" dirty="0">
                <a:solidFill>
                  <a:schemeClr val="accent1">
                    <a:lumMod val="75000"/>
                  </a:schemeClr>
                </a:solidFill>
              </a:rPr>
              <a:t>U1</a:t>
            </a:r>
          </a:p>
        </p:txBody>
      </p:sp>
      <p:sp>
        <p:nvSpPr>
          <p:cNvPr id="146" name="TextBox 145">
            <a:extLst>
              <a:ext uri="{FF2B5EF4-FFF2-40B4-BE49-F238E27FC236}">
                <a16:creationId xmlns:a16="http://schemas.microsoft.com/office/drawing/2014/main" id="{4890FE16-3F34-4A5C-B310-46CEF8D08E25}"/>
              </a:ext>
            </a:extLst>
          </p:cNvPr>
          <p:cNvSpPr txBox="1"/>
          <p:nvPr/>
        </p:nvSpPr>
        <p:spPr>
          <a:xfrm>
            <a:off x="5856220" y="2467319"/>
            <a:ext cx="545342" cy="523220"/>
          </a:xfrm>
          <a:prstGeom prst="rect">
            <a:avLst/>
          </a:prstGeom>
          <a:noFill/>
        </p:spPr>
        <p:txBody>
          <a:bodyPr wrap="none" rtlCol="0">
            <a:spAutoFit/>
          </a:bodyPr>
          <a:lstStyle/>
          <a:p>
            <a:r>
              <a:rPr lang="en-US" sz="2800" b="1" dirty="0">
                <a:solidFill>
                  <a:schemeClr val="accent1">
                    <a:lumMod val="75000"/>
                  </a:schemeClr>
                </a:solidFill>
              </a:rPr>
              <a:t>T1</a:t>
            </a:r>
          </a:p>
        </p:txBody>
      </p:sp>
      <p:sp>
        <p:nvSpPr>
          <p:cNvPr id="147" name="TextBox 146">
            <a:extLst>
              <a:ext uri="{FF2B5EF4-FFF2-40B4-BE49-F238E27FC236}">
                <a16:creationId xmlns:a16="http://schemas.microsoft.com/office/drawing/2014/main" id="{4AE04192-33F3-4396-942E-F504B43A9D7B}"/>
              </a:ext>
            </a:extLst>
          </p:cNvPr>
          <p:cNvSpPr txBox="1"/>
          <p:nvPr/>
        </p:nvSpPr>
        <p:spPr>
          <a:xfrm>
            <a:off x="3163564" y="4256731"/>
            <a:ext cx="692818" cy="523220"/>
          </a:xfrm>
          <a:prstGeom prst="rect">
            <a:avLst/>
          </a:prstGeom>
          <a:noFill/>
        </p:spPr>
        <p:txBody>
          <a:bodyPr wrap="none" rtlCol="0">
            <a:spAutoFit/>
          </a:bodyPr>
          <a:lstStyle/>
          <a:p>
            <a:r>
              <a:rPr lang="en-US" sz="2800" b="1" dirty="0">
                <a:solidFill>
                  <a:schemeClr val="accent1">
                    <a:lumMod val="75000"/>
                  </a:schemeClr>
                </a:solidFill>
              </a:rPr>
              <a:t>W1</a:t>
            </a:r>
          </a:p>
        </p:txBody>
      </p:sp>
      <p:sp>
        <p:nvSpPr>
          <p:cNvPr id="148" name="TextBox 147">
            <a:extLst>
              <a:ext uri="{FF2B5EF4-FFF2-40B4-BE49-F238E27FC236}">
                <a16:creationId xmlns:a16="http://schemas.microsoft.com/office/drawing/2014/main" id="{296021B3-53B2-424B-BCCD-635DAC42C640}"/>
              </a:ext>
            </a:extLst>
          </p:cNvPr>
          <p:cNvSpPr txBox="1"/>
          <p:nvPr/>
        </p:nvSpPr>
        <p:spPr>
          <a:xfrm>
            <a:off x="3163564" y="3381000"/>
            <a:ext cx="553357" cy="523220"/>
          </a:xfrm>
          <a:prstGeom prst="rect">
            <a:avLst/>
          </a:prstGeom>
          <a:noFill/>
        </p:spPr>
        <p:txBody>
          <a:bodyPr wrap="none" rtlCol="0">
            <a:spAutoFit/>
          </a:bodyPr>
          <a:lstStyle/>
          <a:p>
            <a:r>
              <a:rPr lang="en-US" sz="2800" b="1" dirty="0">
                <a:solidFill>
                  <a:schemeClr val="accent1">
                    <a:lumMod val="75000"/>
                  </a:schemeClr>
                </a:solidFill>
              </a:rPr>
              <a:t>Y1</a:t>
            </a:r>
          </a:p>
        </p:txBody>
      </p:sp>
      <p:sp>
        <p:nvSpPr>
          <p:cNvPr id="149" name="TextBox 148">
            <a:extLst>
              <a:ext uri="{FF2B5EF4-FFF2-40B4-BE49-F238E27FC236}">
                <a16:creationId xmlns:a16="http://schemas.microsoft.com/office/drawing/2014/main" id="{A832FD4E-F23B-46A2-9435-CF7A422DB9C7}"/>
              </a:ext>
            </a:extLst>
          </p:cNvPr>
          <p:cNvSpPr txBox="1"/>
          <p:nvPr/>
        </p:nvSpPr>
        <p:spPr>
          <a:xfrm>
            <a:off x="3176869" y="2491176"/>
            <a:ext cx="538930" cy="523220"/>
          </a:xfrm>
          <a:prstGeom prst="rect">
            <a:avLst/>
          </a:prstGeom>
          <a:noFill/>
        </p:spPr>
        <p:txBody>
          <a:bodyPr wrap="none" rtlCol="0">
            <a:spAutoFit/>
          </a:bodyPr>
          <a:lstStyle/>
          <a:p>
            <a:r>
              <a:rPr lang="en-US" sz="2800" b="1" dirty="0">
                <a:solidFill>
                  <a:schemeClr val="accent1">
                    <a:lumMod val="75000"/>
                  </a:schemeClr>
                </a:solidFill>
              </a:rPr>
              <a:t>Z1</a:t>
            </a:r>
          </a:p>
        </p:txBody>
      </p:sp>
      <p:pic>
        <p:nvPicPr>
          <p:cNvPr id="151" name="Picture 150">
            <a:extLst>
              <a:ext uri="{FF2B5EF4-FFF2-40B4-BE49-F238E27FC236}">
                <a16:creationId xmlns:a16="http://schemas.microsoft.com/office/drawing/2014/main" id="{0FE755BF-E517-4ED1-B177-5BA3169450C3}"/>
              </a:ext>
            </a:extLst>
          </p:cNvPr>
          <p:cNvPicPr>
            <a:picLocks noChangeAspect="1"/>
          </p:cNvPicPr>
          <p:nvPr/>
        </p:nvPicPr>
        <p:blipFill>
          <a:blip r:embed="rId2"/>
          <a:stretch>
            <a:fillRect/>
          </a:stretch>
        </p:blipFill>
        <p:spPr>
          <a:xfrm>
            <a:off x="10027118" y="170873"/>
            <a:ext cx="2070140" cy="1269426"/>
          </a:xfrm>
          <a:prstGeom prst="rect">
            <a:avLst/>
          </a:prstGeom>
        </p:spPr>
      </p:pic>
      <p:sp>
        <p:nvSpPr>
          <p:cNvPr id="152" name="TextBox 151">
            <a:extLst>
              <a:ext uri="{FF2B5EF4-FFF2-40B4-BE49-F238E27FC236}">
                <a16:creationId xmlns:a16="http://schemas.microsoft.com/office/drawing/2014/main" id="{56B36239-6AB7-46B5-9B14-A8A1A8E0F34D}"/>
              </a:ext>
            </a:extLst>
          </p:cNvPr>
          <p:cNvSpPr txBox="1"/>
          <p:nvPr/>
        </p:nvSpPr>
        <p:spPr>
          <a:xfrm>
            <a:off x="10859570" y="137534"/>
            <a:ext cx="682799" cy="461665"/>
          </a:xfrm>
          <a:prstGeom prst="rect">
            <a:avLst/>
          </a:prstGeom>
          <a:noFill/>
        </p:spPr>
        <p:txBody>
          <a:bodyPr wrap="square" rtlCol="0">
            <a:spAutoFit/>
          </a:bodyPr>
          <a:lstStyle/>
          <a:p>
            <a:r>
              <a:rPr lang="en-US" sz="2400" b="1" dirty="0"/>
              <a:t>SFF</a:t>
            </a:r>
          </a:p>
        </p:txBody>
      </p:sp>
      <p:sp>
        <p:nvSpPr>
          <p:cNvPr id="127" name="TextBox 126">
            <a:extLst>
              <a:ext uri="{FF2B5EF4-FFF2-40B4-BE49-F238E27FC236}">
                <a16:creationId xmlns:a16="http://schemas.microsoft.com/office/drawing/2014/main" id="{3A7639D3-92F0-4401-BC9B-CD8CBAC162DB}"/>
              </a:ext>
            </a:extLst>
          </p:cNvPr>
          <p:cNvSpPr txBox="1"/>
          <p:nvPr/>
        </p:nvSpPr>
        <p:spPr>
          <a:xfrm>
            <a:off x="489419" y="908811"/>
            <a:ext cx="10117834" cy="492443"/>
          </a:xfrm>
          <a:prstGeom prst="rect">
            <a:avLst/>
          </a:prstGeom>
          <a:noFill/>
        </p:spPr>
        <p:txBody>
          <a:bodyPr wrap="none" rtlCol="0">
            <a:spAutoFit/>
          </a:bodyPr>
          <a:lstStyle/>
          <a:p>
            <a:r>
              <a:rPr lang="en-US" sz="2600" b="1" dirty="0"/>
              <a:t>Pattern 1, Step 2: </a:t>
            </a:r>
            <a:r>
              <a:rPr lang="en-US" sz="2600" b="1" dirty="0">
                <a:solidFill>
                  <a:schemeClr val="accent1">
                    <a:lumMod val="75000"/>
                  </a:schemeClr>
                </a:solidFill>
              </a:rPr>
              <a:t>Change to Functional Mode, Capture from Comb Logic</a:t>
            </a:r>
          </a:p>
        </p:txBody>
      </p:sp>
      <p:sp>
        <p:nvSpPr>
          <p:cNvPr id="2" name="Slide Number Placeholder 1">
            <a:extLst>
              <a:ext uri="{FF2B5EF4-FFF2-40B4-BE49-F238E27FC236}">
                <a16:creationId xmlns:a16="http://schemas.microsoft.com/office/drawing/2014/main" id="{10C28D1A-29A4-4813-BC56-F14F2823FB3F}"/>
              </a:ext>
            </a:extLst>
          </p:cNvPr>
          <p:cNvSpPr>
            <a:spLocks noGrp="1"/>
          </p:cNvSpPr>
          <p:nvPr>
            <p:ph type="sldNum" sz="quarter" idx="12"/>
          </p:nvPr>
        </p:nvSpPr>
        <p:spPr/>
        <p:txBody>
          <a:bodyPr/>
          <a:lstStyle/>
          <a:p>
            <a:fld id="{F0EF8A02-477D-4CB2-9BEA-F0824BCBC14C}" type="slidenum">
              <a:rPr lang="en-US" smtClean="0"/>
              <a:t>21</a:t>
            </a:fld>
            <a:endParaRPr lang="en-US"/>
          </a:p>
        </p:txBody>
      </p:sp>
    </p:spTree>
    <p:extLst>
      <p:ext uri="{BB962C8B-B14F-4D97-AF65-F5344CB8AC3E}">
        <p14:creationId xmlns:p14="http://schemas.microsoft.com/office/powerpoint/2010/main" val="2978375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1C680A-AA04-42D2-8A6E-70967990D416}"/>
              </a:ext>
            </a:extLst>
          </p:cNvPr>
          <p:cNvSpPr/>
          <p:nvPr/>
        </p:nvSpPr>
        <p:spPr>
          <a:xfrm>
            <a:off x="1120571" y="1503499"/>
            <a:ext cx="9950857" cy="363043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0CB206A8-AE0B-4848-9E27-163F5A14090A}"/>
              </a:ext>
            </a:extLst>
          </p:cNvPr>
          <p:cNvCxnSpPr>
            <a:cxnSpLocks/>
          </p:cNvCxnSpPr>
          <p:nvPr/>
        </p:nvCxnSpPr>
        <p:spPr>
          <a:xfrm>
            <a:off x="713166" y="2580857"/>
            <a:ext cx="1190057" cy="11461"/>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D72F728-30F6-45F4-A7C0-E5908D4EC763}"/>
              </a:ext>
            </a:extLst>
          </p:cNvPr>
          <p:cNvCxnSpPr>
            <a:cxnSpLocks/>
          </p:cNvCxnSpPr>
          <p:nvPr/>
        </p:nvCxnSpPr>
        <p:spPr>
          <a:xfrm>
            <a:off x="713166" y="327646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AC6252-3650-41F0-929C-A973AB90D888}"/>
              </a:ext>
            </a:extLst>
          </p:cNvPr>
          <p:cNvCxnSpPr>
            <a:cxnSpLocks/>
          </p:cNvCxnSpPr>
          <p:nvPr/>
        </p:nvCxnSpPr>
        <p:spPr>
          <a:xfrm>
            <a:off x="713166" y="4064116"/>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B37490C-E8E8-4D08-BEC1-6FE6D56808A9}"/>
              </a:ext>
            </a:extLst>
          </p:cNvPr>
          <p:cNvSpPr txBox="1"/>
          <p:nvPr/>
        </p:nvSpPr>
        <p:spPr>
          <a:xfrm rot="16200000">
            <a:off x="-294455" y="3141594"/>
            <a:ext cx="1559594" cy="369332"/>
          </a:xfrm>
          <a:prstGeom prst="rect">
            <a:avLst/>
          </a:prstGeom>
          <a:noFill/>
        </p:spPr>
        <p:txBody>
          <a:bodyPr wrap="none" rtlCol="0">
            <a:spAutoFit/>
          </a:bodyPr>
          <a:lstStyle/>
          <a:p>
            <a:r>
              <a:rPr lang="en-US" dirty="0"/>
              <a:t>Primary Inputs</a:t>
            </a:r>
          </a:p>
        </p:txBody>
      </p:sp>
      <p:cxnSp>
        <p:nvCxnSpPr>
          <p:cNvPr id="120" name="Straight Connector 119">
            <a:extLst>
              <a:ext uri="{FF2B5EF4-FFF2-40B4-BE49-F238E27FC236}">
                <a16:creationId xmlns:a16="http://schemas.microsoft.com/office/drawing/2014/main" id="{1D89C43B-4253-46DB-97BB-3CCEA9E88593}"/>
              </a:ext>
            </a:extLst>
          </p:cNvPr>
          <p:cNvCxnSpPr>
            <a:cxnSpLocks/>
          </p:cNvCxnSpPr>
          <p:nvPr/>
        </p:nvCxnSpPr>
        <p:spPr>
          <a:xfrm>
            <a:off x="10550538" y="2586485"/>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94FCD43-0A73-4EB4-AABB-B108EEE48C6D}"/>
              </a:ext>
            </a:extLst>
          </p:cNvPr>
          <p:cNvCxnSpPr>
            <a:cxnSpLocks/>
          </p:cNvCxnSpPr>
          <p:nvPr/>
        </p:nvCxnSpPr>
        <p:spPr>
          <a:xfrm>
            <a:off x="10550538" y="3282092"/>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901E46-FE68-4C0D-AF1A-798C3804E94E}"/>
              </a:ext>
            </a:extLst>
          </p:cNvPr>
          <p:cNvCxnSpPr>
            <a:cxnSpLocks/>
          </p:cNvCxnSpPr>
          <p:nvPr/>
        </p:nvCxnSpPr>
        <p:spPr>
          <a:xfrm>
            <a:off x="10550538" y="406974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FC1D4271-5FE6-443E-BF81-A7A447A49009}"/>
              </a:ext>
            </a:extLst>
          </p:cNvPr>
          <p:cNvSpPr txBox="1"/>
          <p:nvPr/>
        </p:nvSpPr>
        <p:spPr>
          <a:xfrm rot="16200000">
            <a:off x="10714164" y="3202092"/>
            <a:ext cx="1731115" cy="369332"/>
          </a:xfrm>
          <a:prstGeom prst="rect">
            <a:avLst/>
          </a:prstGeom>
          <a:noFill/>
        </p:spPr>
        <p:txBody>
          <a:bodyPr wrap="none" rtlCol="0">
            <a:spAutoFit/>
          </a:bodyPr>
          <a:lstStyle/>
          <a:p>
            <a:r>
              <a:rPr lang="en-US" dirty="0"/>
              <a:t>Primary Outputs</a:t>
            </a:r>
          </a:p>
        </p:txBody>
      </p:sp>
      <p:cxnSp>
        <p:nvCxnSpPr>
          <p:cNvPr id="184" name="Straight Connector 183">
            <a:extLst>
              <a:ext uri="{FF2B5EF4-FFF2-40B4-BE49-F238E27FC236}">
                <a16:creationId xmlns:a16="http://schemas.microsoft.com/office/drawing/2014/main" id="{83DB9FDB-60C8-4AC9-B04B-7EC1091445DE}"/>
              </a:ext>
            </a:extLst>
          </p:cNvPr>
          <p:cNvCxnSpPr>
            <a:cxnSpLocks/>
          </p:cNvCxnSpPr>
          <p:nvPr/>
        </p:nvCxnSpPr>
        <p:spPr>
          <a:xfrm>
            <a:off x="2416744" y="2652567"/>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05" name="TextBox 204">
            <a:extLst>
              <a:ext uri="{FF2B5EF4-FFF2-40B4-BE49-F238E27FC236}">
                <a16:creationId xmlns:a16="http://schemas.microsoft.com/office/drawing/2014/main" id="{B9BF8BF9-E722-49E4-BBC9-200A0F73CB74}"/>
              </a:ext>
            </a:extLst>
          </p:cNvPr>
          <p:cNvSpPr txBox="1"/>
          <p:nvPr/>
        </p:nvSpPr>
        <p:spPr>
          <a:xfrm>
            <a:off x="143588" y="1603872"/>
            <a:ext cx="920445" cy="369332"/>
          </a:xfrm>
          <a:prstGeom prst="rect">
            <a:avLst/>
          </a:prstGeom>
          <a:noFill/>
        </p:spPr>
        <p:txBody>
          <a:bodyPr wrap="none" rtlCol="0">
            <a:spAutoFit/>
          </a:bodyPr>
          <a:lstStyle/>
          <a:p>
            <a:r>
              <a:rPr lang="en-US" b="1" dirty="0">
                <a:solidFill>
                  <a:schemeClr val="accent6">
                    <a:lumMod val="75000"/>
                  </a:schemeClr>
                </a:solidFill>
              </a:rPr>
              <a:t>SCANIN</a:t>
            </a:r>
          </a:p>
        </p:txBody>
      </p:sp>
      <p:sp>
        <p:nvSpPr>
          <p:cNvPr id="207" name="TextBox 206">
            <a:extLst>
              <a:ext uri="{FF2B5EF4-FFF2-40B4-BE49-F238E27FC236}">
                <a16:creationId xmlns:a16="http://schemas.microsoft.com/office/drawing/2014/main" id="{1DD2D66E-7556-40C1-AE4C-A4BA543DA0A6}"/>
              </a:ext>
            </a:extLst>
          </p:cNvPr>
          <p:cNvSpPr txBox="1"/>
          <p:nvPr/>
        </p:nvSpPr>
        <p:spPr>
          <a:xfrm>
            <a:off x="609561" y="1937947"/>
            <a:ext cx="415242" cy="369332"/>
          </a:xfrm>
          <a:prstGeom prst="rect">
            <a:avLst/>
          </a:prstGeom>
          <a:noFill/>
        </p:spPr>
        <p:txBody>
          <a:bodyPr wrap="none" rtlCol="0">
            <a:spAutoFit/>
          </a:bodyPr>
          <a:lstStyle/>
          <a:p>
            <a:r>
              <a:rPr lang="en-US" b="1" dirty="0">
                <a:solidFill>
                  <a:schemeClr val="accent4">
                    <a:lumMod val="75000"/>
                  </a:schemeClr>
                </a:solidFill>
              </a:rPr>
              <a:t>TC</a:t>
            </a:r>
          </a:p>
        </p:txBody>
      </p:sp>
      <p:cxnSp>
        <p:nvCxnSpPr>
          <p:cNvPr id="209" name="Connector: Elbow 208">
            <a:extLst>
              <a:ext uri="{FF2B5EF4-FFF2-40B4-BE49-F238E27FC236}">
                <a16:creationId xmlns:a16="http://schemas.microsoft.com/office/drawing/2014/main" id="{8BB07187-0A02-4619-B3E7-F10159B2F5D9}"/>
              </a:ext>
            </a:extLst>
          </p:cNvPr>
          <p:cNvCxnSpPr>
            <a:cxnSpLocks/>
            <a:stCxn id="207" idx="3"/>
          </p:cNvCxnSpPr>
          <p:nvPr/>
        </p:nvCxnSpPr>
        <p:spPr>
          <a:xfrm>
            <a:off x="1024803" y="2122613"/>
            <a:ext cx="2158638" cy="618907"/>
          </a:xfrm>
          <a:prstGeom prst="bentConnector4">
            <a:avLst>
              <a:gd name="adj1" fmla="val 81875"/>
              <a:gd name="adj2" fmla="val 13693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0BBBC5C4-F2A1-478A-8557-5110C68749B3}"/>
              </a:ext>
            </a:extLst>
          </p:cNvPr>
          <p:cNvCxnSpPr>
            <a:cxnSpLocks/>
          </p:cNvCxnSpPr>
          <p:nvPr/>
        </p:nvCxnSpPr>
        <p:spPr>
          <a:xfrm>
            <a:off x="3693509" y="2521200"/>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2" name="Connector: Elbow 221">
            <a:extLst>
              <a:ext uri="{FF2B5EF4-FFF2-40B4-BE49-F238E27FC236}">
                <a16:creationId xmlns:a16="http://schemas.microsoft.com/office/drawing/2014/main" id="{5236E008-A07D-44CA-9A15-1F511A87FE7D}"/>
              </a:ext>
            </a:extLst>
          </p:cNvPr>
          <p:cNvCxnSpPr>
            <a:cxnSpLocks/>
            <a:stCxn id="205" idx="3"/>
          </p:cNvCxnSpPr>
          <p:nvPr/>
        </p:nvCxnSpPr>
        <p:spPr>
          <a:xfrm>
            <a:off x="1064033" y="1788538"/>
            <a:ext cx="1995048" cy="628694"/>
          </a:xfrm>
          <a:prstGeom prst="bentConnector3">
            <a:avLst>
              <a:gd name="adj1" fmla="val 9265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F7404F34-A82C-4288-8925-C8B3A27BD869}"/>
              </a:ext>
            </a:extLst>
          </p:cNvPr>
          <p:cNvCxnSpPr>
            <a:cxnSpLocks/>
          </p:cNvCxnSpPr>
          <p:nvPr/>
        </p:nvCxnSpPr>
        <p:spPr>
          <a:xfrm>
            <a:off x="2427721" y="3542865"/>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15B81995-AA3C-4C3C-8F78-DF08AC76B081}"/>
              </a:ext>
            </a:extLst>
          </p:cNvPr>
          <p:cNvCxnSpPr>
            <a:cxnSpLocks/>
          </p:cNvCxnSpPr>
          <p:nvPr/>
        </p:nvCxnSpPr>
        <p:spPr>
          <a:xfrm>
            <a:off x="3704486" y="341149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54" name="TextBox 253">
            <a:extLst>
              <a:ext uri="{FF2B5EF4-FFF2-40B4-BE49-F238E27FC236}">
                <a16:creationId xmlns:a16="http://schemas.microsoft.com/office/drawing/2014/main" id="{4F80B139-53D9-403D-B19B-9148BAAAAC94}"/>
              </a:ext>
            </a:extLst>
          </p:cNvPr>
          <p:cNvSpPr txBox="1"/>
          <p:nvPr/>
        </p:nvSpPr>
        <p:spPr>
          <a:xfrm>
            <a:off x="11154692" y="4704909"/>
            <a:ext cx="942566" cy="276999"/>
          </a:xfrm>
          <a:prstGeom prst="rect">
            <a:avLst/>
          </a:prstGeom>
          <a:noFill/>
        </p:spPr>
        <p:txBody>
          <a:bodyPr wrap="none" lIns="0" tIns="0" rIns="0" bIns="0" rtlCol="0">
            <a:spAutoFit/>
          </a:bodyPr>
          <a:lstStyle/>
          <a:p>
            <a:r>
              <a:rPr lang="en-US" b="1" dirty="0">
                <a:solidFill>
                  <a:schemeClr val="accent6">
                    <a:lumMod val="75000"/>
                  </a:schemeClr>
                </a:solidFill>
              </a:rPr>
              <a:t>SCANOUT</a:t>
            </a:r>
          </a:p>
        </p:txBody>
      </p:sp>
      <p:grpSp>
        <p:nvGrpSpPr>
          <p:cNvPr id="257" name="Group 256">
            <a:extLst>
              <a:ext uri="{FF2B5EF4-FFF2-40B4-BE49-F238E27FC236}">
                <a16:creationId xmlns:a16="http://schemas.microsoft.com/office/drawing/2014/main" id="{B24444E6-6097-454A-9CAD-30C078DFAE6C}"/>
              </a:ext>
            </a:extLst>
          </p:cNvPr>
          <p:cNvGrpSpPr/>
          <p:nvPr/>
        </p:nvGrpSpPr>
        <p:grpSpPr>
          <a:xfrm>
            <a:off x="3064155" y="2528166"/>
            <a:ext cx="789262" cy="886488"/>
            <a:chOff x="3080547" y="3206557"/>
            <a:chExt cx="789262" cy="886488"/>
          </a:xfrm>
        </p:grpSpPr>
        <p:cxnSp>
          <p:nvCxnSpPr>
            <p:cNvPr id="244" name="Connector: Elbow 243">
              <a:extLst>
                <a:ext uri="{FF2B5EF4-FFF2-40B4-BE49-F238E27FC236}">
                  <a16:creationId xmlns:a16="http://schemas.microsoft.com/office/drawing/2014/main" id="{BDC61040-7930-444E-911D-D6B00C17E2E3}"/>
                </a:ext>
              </a:extLst>
            </p:cNvPr>
            <p:cNvCxnSpPr>
              <a:cxnSpLocks/>
              <a:stCxn id="255" idx="1"/>
            </p:cNvCxnSpPr>
            <p:nvPr/>
          </p:nvCxnSpPr>
          <p:spPr>
            <a:xfrm rot="10800000" flipH="1">
              <a:off x="3080547" y="3206557"/>
              <a:ext cx="789262" cy="803860"/>
            </a:xfrm>
            <a:prstGeom prst="bentConnector5">
              <a:avLst>
                <a:gd name="adj1" fmla="val -17493"/>
                <a:gd name="adj2" fmla="val 30927"/>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55" name="Rectangle 254">
              <a:extLst>
                <a:ext uri="{FF2B5EF4-FFF2-40B4-BE49-F238E27FC236}">
                  <a16:creationId xmlns:a16="http://schemas.microsoft.com/office/drawing/2014/main" id="{F219CE9E-20BB-4DD3-8CD1-613C67BDA41F}"/>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61" name="Connector: Elbow 260">
            <a:extLst>
              <a:ext uri="{FF2B5EF4-FFF2-40B4-BE49-F238E27FC236}">
                <a16:creationId xmlns:a16="http://schemas.microsoft.com/office/drawing/2014/main" id="{BCABB0C1-8E2E-4DEF-934F-3196BC75063D}"/>
              </a:ext>
            </a:extLst>
          </p:cNvPr>
          <p:cNvCxnSpPr>
            <a:cxnSpLocks/>
            <a:stCxn id="207" idx="3"/>
          </p:cNvCxnSpPr>
          <p:nvPr/>
        </p:nvCxnSpPr>
        <p:spPr>
          <a:xfrm>
            <a:off x="1024803" y="2122613"/>
            <a:ext cx="2169615" cy="1509205"/>
          </a:xfrm>
          <a:prstGeom prst="bentConnector4">
            <a:avLst>
              <a:gd name="adj1" fmla="val 81714"/>
              <a:gd name="adj2" fmla="val 11034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55D843F7-97C2-4C99-A218-7E5D36161036}"/>
              </a:ext>
            </a:extLst>
          </p:cNvPr>
          <p:cNvCxnSpPr>
            <a:cxnSpLocks/>
          </p:cNvCxnSpPr>
          <p:nvPr/>
        </p:nvCxnSpPr>
        <p:spPr>
          <a:xfrm>
            <a:off x="2372083" y="4447183"/>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0D797760-68D7-4E19-8851-7E8BE1F95D0F}"/>
              </a:ext>
            </a:extLst>
          </p:cNvPr>
          <p:cNvCxnSpPr>
            <a:cxnSpLocks/>
          </p:cNvCxnSpPr>
          <p:nvPr/>
        </p:nvCxnSpPr>
        <p:spPr>
          <a:xfrm>
            <a:off x="3648848" y="4315816"/>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287" name="Group 286">
            <a:extLst>
              <a:ext uri="{FF2B5EF4-FFF2-40B4-BE49-F238E27FC236}">
                <a16:creationId xmlns:a16="http://schemas.microsoft.com/office/drawing/2014/main" id="{8C0E30C9-71AC-4108-B92C-210106519EF5}"/>
              </a:ext>
            </a:extLst>
          </p:cNvPr>
          <p:cNvGrpSpPr/>
          <p:nvPr/>
        </p:nvGrpSpPr>
        <p:grpSpPr>
          <a:xfrm>
            <a:off x="3008517" y="3432484"/>
            <a:ext cx="789262" cy="886488"/>
            <a:chOff x="3080547" y="3206557"/>
            <a:chExt cx="789262" cy="886488"/>
          </a:xfrm>
        </p:grpSpPr>
        <p:cxnSp>
          <p:nvCxnSpPr>
            <p:cNvPr id="288" name="Connector: Elbow 287">
              <a:extLst>
                <a:ext uri="{FF2B5EF4-FFF2-40B4-BE49-F238E27FC236}">
                  <a16:creationId xmlns:a16="http://schemas.microsoft.com/office/drawing/2014/main" id="{D12C0878-930D-42ED-80C7-D89397737C35}"/>
                </a:ext>
              </a:extLst>
            </p:cNvPr>
            <p:cNvCxnSpPr>
              <a:cxnSpLocks/>
              <a:stCxn id="289" idx="1"/>
            </p:cNvCxnSpPr>
            <p:nvPr/>
          </p:nvCxnSpPr>
          <p:spPr>
            <a:xfrm rot="10800000" flipH="1">
              <a:off x="3080547" y="3206557"/>
              <a:ext cx="789262" cy="803860"/>
            </a:xfrm>
            <a:prstGeom prst="bentConnector5">
              <a:avLst>
                <a:gd name="adj1" fmla="val -17493"/>
                <a:gd name="adj2" fmla="val 35618"/>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89" name="Rectangle 288">
              <a:extLst>
                <a:ext uri="{FF2B5EF4-FFF2-40B4-BE49-F238E27FC236}">
                  <a16:creationId xmlns:a16="http://schemas.microsoft.com/office/drawing/2014/main" id="{7A07AFF9-4A03-48AB-98B0-8BBB4A8F32DB}"/>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90" name="Connector: Elbow 289">
            <a:extLst>
              <a:ext uri="{FF2B5EF4-FFF2-40B4-BE49-F238E27FC236}">
                <a16:creationId xmlns:a16="http://schemas.microsoft.com/office/drawing/2014/main" id="{E120CE9A-98B1-4812-A3AA-1C778C725B5D}"/>
              </a:ext>
            </a:extLst>
          </p:cNvPr>
          <p:cNvCxnSpPr>
            <a:cxnSpLocks/>
            <a:stCxn id="207" idx="3"/>
          </p:cNvCxnSpPr>
          <p:nvPr/>
        </p:nvCxnSpPr>
        <p:spPr>
          <a:xfrm>
            <a:off x="1024803" y="2122613"/>
            <a:ext cx="2161112" cy="2413523"/>
          </a:xfrm>
          <a:prstGeom prst="bentConnector4">
            <a:avLst>
              <a:gd name="adj1" fmla="val 82538"/>
              <a:gd name="adj2" fmla="val 109472"/>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86D00891-4DD8-48C4-81D4-0762BC74791B}"/>
              </a:ext>
            </a:extLst>
          </p:cNvPr>
          <p:cNvCxnSpPr>
            <a:cxnSpLocks/>
          </p:cNvCxnSpPr>
          <p:nvPr/>
        </p:nvCxnSpPr>
        <p:spPr>
          <a:xfrm>
            <a:off x="6354607" y="247954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A6E6C32-BE82-4AA2-8611-0730CA9EDB4C}"/>
              </a:ext>
            </a:extLst>
          </p:cNvPr>
          <p:cNvCxnSpPr>
            <a:cxnSpLocks/>
          </p:cNvCxnSpPr>
          <p:nvPr/>
        </p:nvCxnSpPr>
        <p:spPr>
          <a:xfrm>
            <a:off x="6365584" y="336984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19" name="Group 318">
            <a:extLst>
              <a:ext uri="{FF2B5EF4-FFF2-40B4-BE49-F238E27FC236}">
                <a16:creationId xmlns:a16="http://schemas.microsoft.com/office/drawing/2014/main" id="{36F4F82E-3E01-437D-B1D2-1AC466C5B875}"/>
              </a:ext>
            </a:extLst>
          </p:cNvPr>
          <p:cNvGrpSpPr/>
          <p:nvPr/>
        </p:nvGrpSpPr>
        <p:grpSpPr>
          <a:xfrm>
            <a:off x="5726828" y="2282697"/>
            <a:ext cx="798663" cy="1094114"/>
            <a:chOff x="2791164" y="5669941"/>
            <a:chExt cx="798663" cy="1094114"/>
          </a:xfrm>
        </p:grpSpPr>
        <p:cxnSp>
          <p:nvCxnSpPr>
            <p:cNvPr id="320" name="Connector: Elbow 319">
              <a:extLst>
                <a:ext uri="{FF2B5EF4-FFF2-40B4-BE49-F238E27FC236}">
                  <a16:creationId xmlns:a16="http://schemas.microsoft.com/office/drawing/2014/main" id="{B7D7AD7A-86B9-4076-9E77-1C26B843F736}"/>
                </a:ext>
              </a:extLst>
            </p:cNvPr>
            <p:cNvCxnSpPr>
              <a:cxnSpLocks/>
              <a:stCxn id="321" idx="1"/>
            </p:cNvCxnSpPr>
            <p:nvPr/>
          </p:nvCxnSpPr>
          <p:spPr>
            <a:xfrm rot="10800000" flipH="1" flipV="1">
              <a:off x="2791164" y="5752568"/>
              <a:ext cx="798663" cy="1011487"/>
            </a:xfrm>
            <a:prstGeom prst="bentConnector5">
              <a:avLst>
                <a:gd name="adj1" fmla="val -18421"/>
                <a:gd name="adj2" fmla="val 65273"/>
                <a:gd name="adj3" fmla="val 115020"/>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21" name="Rectangle 320">
              <a:extLst>
                <a:ext uri="{FF2B5EF4-FFF2-40B4-BE49-F238E27FC236}">
                  <a16:creationId xmlns:a16="http://schemas.microsoft.com/office/drawing/2014/main" id="{8752B5A8-BDF9-4BE7-9A4A-F41C814231E6}"/>
                </a:ext>
              </a:extLst>
            </p:cNvPr>
            <p:cNvSpPr/>
            <p:nvPr/>
          </p:nvSpPr>
          <p:spPr>
            <a:xfrm>
              <a:off x="2791165" y="566994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24" name="Straight Connector 323">
            <a:extLst>
              <a:ext uri="{FF2B5EF4-FFF2-40B4-BE49-F238E27FC236}">
                <a16:creationId xmlns:a16="http://schemas.microsoft.com/office/drawing/2014/main" id="{99B7DAD7-6456-45F2-897C-1ACD9DF85F57}"/>
              </a:ext>
            </a:extLst>
          </p:cNvPr>
          <p:cNvCxnSpPr>
            <a:cxnSpLocks/>
          </p:cNvCxnSpPr>
          <p:nvPr/>
        </p:nvCxnSpPr>
        <p:spPr>
          <a:xfrm>
            <a:off x="6309946" y="4274164"/>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30" name="Group 329">
            <a:extLst>
              <a:ext uri="{FF2B5EF4-FFF2-40B4-BE49-F238E27FC236}">
                <a16:creationId xmlns:a16="http://schemas.microsoft.com/office/drawing/2014/main" id="{04BBF137-DF46-44B6-BC8C-99266362F0DD}"/>
              </a:ext>
            </a:extLst>
          </p:cNvPr>
          <p:cNvGrpSpPr/>
          <p:nvPr/>
        </p:nvGrpSpPr>
        <p:grpSpPr>
          <a:xfrm>
            <a:off x="5722996" y="3152862"/>
            <a:ext cx="803420" cy="1128268"/>
            <a:chOff x="1109791" y="1365364"/>
            <a:chExt cx="803420" cy="1128268"/>
          </a:xfrm>
        </p:grpSpPr>
        <p:cxnSp>
          <p:nvCxnSpPr>
            <p:cNvPr id="331" name="Connector: Elbow 330">
              <a:extLst>
                <a:ext uri="{FF2B5EF4-FFF2-40B4-BE49-F238E27FC236}">
                  <a16:creationId xmlns:a16="http://schemas.microsoft.com/office/drawing/2014/main" id="{C3B69E9F-A405-4760-9E38-3198F35E4BE8}"/>
                </a:ext>
              </a:extLst>
            </p:cNvPr>
            <p:cNvCxnSpPr>
              <a:cxnSpLocks/>
              <a:stCxn id="332" idx="1"/>
            </p:cNvCxnSpPr>
            <p:nvPr/>
          </p:nvCxnSpPr>
          <p:spPr>
            <a:xfrm rot="10800000" flipH="1" flipV="1">
              <a:off x="1109791" y="1447992"/>
              <a:ext cx="803420" cy="1045640"/>
            </a:xfrm>
            <a:prstGeom prst="bentConnector5">
              <a:avLst>
                <a:gd name="adj1" fmla="val -19066"/>
                <a:gd name="adj2" fmla="val 62820"/>
                <a:gd name="adj3" fmla="val 12258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2" name="Rectangle 331">
              <a:extLst>
                <a:ext uri="{FF2B5EF4-FFF2-40B4-BE49-F238E27FC236}">
                  <a16:creationId xmlns:a16="http://schemas.microsoft.com/office/drawing/2014/main" id="{B341BDC4-DDD8-4429-AED4-FF9B0675082D}"/>
                </a:ext>
              </a:extLst>
            </p:cNvPr>
            <p:cNvSpPr/>
            <p:nvPr/>
          </p:nvSpPr>
          <p:spPr>
            <a:xfrm>
              <a:off x="1109791" y="1365364"/>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6" name="Group 345">
            <a:extLst>
              <a:ext uri="{FF2B5EF4-FFF2-40B4-BE49-F238E27FC236}">
                <a16:creationId xmlns:a16="http://schemas.microsoft.com/office/drawing/2014/main" id="{E083D4EA-0533-4248-81EC-615FA54696CE}"/>
              </a:ext>
            </a:extLst>
          </p:cNvPr>
          <p:cNvGrpSpPr/>
          <p:nvPr/>
        </p:nvGrpSpPr>
        <p:grpSpPr>
          <a:xfrm>
            <a:off x="3855891" y="4106057"/>
            <a:ext cx="2020701" cy="884318"/>
            <a:chOff x="3872283" y="4784448"/>
            <a:chExt cx="2020701" cy="884318"/>
          </a:xfrm>
        </p:grpSpPr>
        <p:grpSp>
          <p:nvGrpSpPr>
            <p:cNvPr id="335" name="Group 334">
              <a:extLst>
                <a:ext uri="{FF2B5EF4-FFF2-40B4-BE49-F238E27FC236}">
                  <a16:creationId xmlns:a16="http://schemas.microsoft.com/office/drawing/2014/main" id="{74A847B0-BEAD-4692-8F31-34F1A8E44679}"/>
                </a:ext>
              </a:extLst>
            </p:cNvPr>
            <p:cNvGrpSpPr/>
            <p:nvPr/>
          </p:nvGrpSpPr>
          <p:grpSpPr>
            <a:xfrm>
              <a:off x="3872283" y="5001174"/>
              <a:ext cx="1070884" cy="667592"/>
              <a:chOff x="2272079" y="1452175"/>
              <a:chExt cx="1070884" cy="667592"/>
            </a:xfrm>
          </p:grpSpPr>
          <p:cxnSp>
            <p:nvCxnSpPr>
              <p:cNvPr id="336" name="Connector: Elbow 335">
                <a:extLst>
                  <a:ext uri="{FF2B5EF4-FFF2-40B4-BE49-F238E27FC236}">
                    <a16:creationId xmlns:a16="http://schemas.microsoft.com/office/drawing/2014/main" id="{FAE40B76-31C6-4B4D-90C6-46B95BDFBEE5}"/>
                  </a:ext>
                </a:extLst>
              </p:cNvPr>
              <p:cNvCxnSpPr>
                <a:cxnSpLocks/>
                <a:stCxn id="337" idx="1"/>
              </p:cNvCxnSpPr>
              <p:nvPr/>
            </p:nvCxnSpPr>
            <p:spPr>
              <a:xfrm rot="10800000">
                <a:off x="2272079" y="1452175"/>
                <a:ext cx="886126" cy="584965"/>
              </a:xfrm>
              <a:prstGeom prst="bentConnector3">
                <a:avLst>
                  <a:gd name="adj1" fmla="val 765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7" name="Rectangle 336">
                <a:extLst>
                  <a:ext uri="{FF2B5EF4-FFF2-40B4-BE49-F238E27FC236}">
                    <a16:creationId xmlns:a16="http://schemas.microsoft.com/office/drawing/2014/main" id="{216939F6-8433-4BAF-82D7-801BC5AF7D50}"/>
                  </a:ext>
                </a:extLst>
              </p:cNvPr>
              <p:cNvSpPr/>
              <p:nvPr/>
            </p:nvSpPr>
            <p:spPr>
              <a:xfrm>
                <a:off x="3158205" y="195451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1" name="Connector: Elbow 340">
              <a:extLst>
                <a:ext uri="{FF2B5EF4-FFF2-40B4-BE49-F238E27FC236}">
                  <a16:creationId xmlns:a16="http://schemas.microsoft.com/office/drawing/2014/main" id="{66B8E67D-E398-4C69-93AF-7EC27C4903E9}"/>
                </a:ext>
              </a:extLst>
            </p:cNvPr>
            <p:cNvCxnSpPr>
              <a:cxnSpLocks/>
              <a:stCxn id="337" idx="1"/>
              <a:endCxn id="344" idx="1"/>
            </p:cNvCxnSpPr>
            <p:nvPr/>
          </p:nvCxnSpPr>
          <p:spPr>
            <a:xfrm rot="10800000" flipH="1">
              <a:off x="4758408" y="4867076"/>
              <a:ext cx="949817" cy="719062"/>
            </a:xfrm>
            <a:prstGeom prst="bentConnector3">
              <a:avLst>
                <a:gd name="adj1" fmla="val 6743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44" name="Rectangle 343">
              <a:extLst>
                <a:ext uri="{FF2B5EF4-FFF2-40B4-BE49-F238E27FC236}">
                  <a16:creationId xmlns:a16="http://schemas.microsoft.com/office/drawing/2014/main" id="{25A8B3B8-45E9-4DBA-A805-E7D883745939}"/>
                </a:ext>
              </a:extLst>
            </p:cNvPr>
            <p:cNvSpPr/>
            <p:nvPr/>
          </p:nvSpPr>
          <p:spPr>
            <a:xfrm>
              <a:off x="5708226" y="478444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65" name="Straight Connector 364">
            <a:extLst>
              <a:ext uri="{FF2B5EF4-FFF2-40B4-BE49-F238E27FC236}">
                <a16:creationId xmlns:a16="http://schemas.microsoft.com/office/drawing/2014/main" id="{3F39781E-EADC-4A35-AB4F-25DDA5514049}"/>
              </a:ext>
            </a:extLst>
          </p:cNvPr>
          <p:cNvCxnSpPr>
            <a:cxnSpLocks/>
          </p:cNvCxnSpPr>
          <p:nvPr/>
        </p:nvCxnSpPr>
        <p:spPr>
          <a:xfrm>
            <a:off x="5204721" y="259231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1228617F-AF73-4308-B58E-AC159462E025}"/>
              </a:ext>
            </a:extLst>
          </p:cNvPr>
          <p:cNvCxnSpPr>
            <a:cxnSpLocks/>
          </p:cNvCxnSpPr>
          <p:nvPr/>
        </p:nvCxnSpPr>
        <p:spPr>
          <a:xfrm>
            <a:off x="5210661" y="3521362"/>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669F12C-0DA1-47BA-BE95-E03648C480B7}"/>
              </a:ext>
            </a:extLst>
          </p:cNvPr>
          <p:cNvCxnSpPr>
            <a:cxnSpLocks/>
          </p:cNvCxnSpPr>
          <p:nvPr/>
        </p:nvCxnSpPr>
        <p:spPr>
          <a:xfrm>
            <a:off x="5057614" y="435966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8" name="Connector: Elbow 367">
            <a:extLst>
              <a:ext uri="{FF2B5EF4-FFF2-40B4-BE49-F238E27FC236}">
                <a16:creationId xmlns:a16="http://schemas.microsoft.com/office/drawing/2014/main" id="{412CBCDF-A3AA-4F98-95D0-4380630E063D}"/>
              </a:ext>
            </a:extLst>
          </p:cNvPr>
          <p:cNvCxnSpPr>
            <a:cxnSpLocks/>
            <a:stCxn id="207" idx="3"/>
          </p:cNvCxnSpPr>
          <p:nvPr/>
        </p:nvCxnSpPr>
        <p:spPr>
          <a:xfrm>
            <a:off x="1024803" y="2122613"/>
            <a:ext cx="4819736" cy="577255"/>
          </a:xfrm>
          <a:prstGeom prst="bentConnector4">
            <a:avLst>
              <a:gd name="adj1" fmla="val 93203"/>
              <a:gd name="adj2" fmla="val 13960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2" name="Connector: Elbow 371">
            <a:extLst>
              <a:ext uri="{FF2B5EF4-FFF2-40B4-BE49-F238E27FC236}">
                <a16:creationId xmlns:a16="http://schemas.microsoft.com/office/drawing/2014/main" id="{CFD57CC2-D50D-4881-959D-8FEA535DEAF9}"/>
              </a:ext>
            </a:extLst>
          </p:cNvPr>
          <p:cNvCxnSpPr>
            <a:cxnSpLocks/>
            <a:stCxn id="207" idx="3"/>
          </p:cNvCxnSpPr>
          <p:nvPr/>
        </p:nvCxnSpPr>
        <p:spPr>
          <a:xfrm>
            <a:off x="1024803" y="2122613"/>
            <a:ext cx="4830713" cy="1467553"/>
          </a:xfrm>
          <a:prstGeom prst="bentConnector4">
            <a:avLst>
              <a:gd name="adj1" fmla="val 92918"/>
              <a:gd name="adj2" fmla="val 11172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8" name="Connector: Elbow 377">
            <a:extLst>
              <a:ext uri="{FF2B5EF4-FFF2-40B4-BE49-F238E27FC236}">
                <a16:creationId xmlns:a16="http://schemas.microsoft.com/office/drawing/2014/main" id="{E104F183-BDA4-412D-94C9-DDFDA9E718A6}"/>
              </a:ext>
            </a:extLst>
          </p:cNvPr>
          <p:cNvCxnSpPr>
            <a:cxnSpLocks/>
            <a:stCxn id="207" idx="3"/>
          </p:cNvCxnSpPr>
          <p:nvPr/>
        </p:nvCxnSpPr>
        <p:spPr>
          <a:xfrm>
            <a:off x="1024803" y="2122613"/>
            <a:ext cx="4831637" cy="2371871"/>
          </a:xfrm>
          <a:prstGeom prst="bentConnector4">
            <a:avLst>
              <a:gd name="adj1" fmla="val 92844"/>
              <a:gd name="adj2" fmla="val 10963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83" name="Cloud 182">
            <a:extLst>
              <a:ext uri="{FF2B5EF4-FFF2-40B4-BE49-F238E27FC236}">
                <a16:creationId xmlns:a16="http://schemas.microsoft.com/office/drawing/2014/main" id="{8F64C1B6-D13B-4BE9-8DB5-216ECE7DB590}"/>
              </a:ext>
            </a:extLst>
          </p:cNvPr>
          <p:cNvSpPr/>
          <p:nvPr/>
        </p:nvSpPr>
        <p:spPr>
          <a:xfrm>
            <a:off x="4172462" y="2164121"/>
            <a:ext cx="1250237" cy="25407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202" name="Cloud 201">
            <a:extLst>
              <a:ext uri="{FF2B5EF4-FFF2-40B4-BE49-F238E27FC236}">
                <a16:creationId xmlns:a16="http://schemas.microsoft.com/office/drawing/2014/main" id="{4EE83256-218A-41D9-BD00-F46C4E79D28C}"/>
              </a:ext>
            </a:extLst>
          </p:cNvPr>
          <p:cNvSpPr/>
          <p:nvPr/>
        </p:nvSpPr>
        <p:spPr>
          <a:xfrm>
            <a:off x="1393209" y="2262564"/>
            <a:ext cx="1323868" cy="24967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387" name="Straight Connector 386">
            <a:extLst>
              <a:ext uri="{FF2B5EF4-FFF2-40B4-BE49-F238E27FC236}">
                <a16:creationId xmlns:a16="http://schemas.microsoft.com/office/drawing/2014/main" id="{3944D5BD-4E50-452E-9E04-8F07D284AD11}"/>
              </a:ext>
            </a:extLst>
          </p:cNvPr>
          <p:cNvCxnSpPr>
            <a:cxnSpLocks/>
          </p:cNvCxnSpPr>
          <p:nvPr/>
        </p:nvCxnSpPr>
        <p:spPr>
          <a:xfrm>
            <a:off x="9059968" y="2350387"/>
            <a:ext cx="972613"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49E6918D-0079-4CD0-A6FD-41894E6C3B29}"/>
              </a:ext>
            </a:extLst>
          </p:cNvPr>
          <p:cNvCxnSpPr>
            <a:cxnSpLocks/>
          </p:cNvCxnSpPr>
          <p:nvPr/>
        </p:nvCxnSpPr>
        <p:spPr>
          <a:xfrm>
            <a:off x="9070945" y="324068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03" name="Rectangle 402">
            <a:extLst>
              <a:ext uri="{FF2B5EF4-FFF2-40B4-BE49-F238E27FC236}">
                <a16:creationId xmlns:a16="http://schemas.microsoft.com/office/drawing/2014/main" id="{6E948AF6-898B-4111-9910-2C1A9A1E1202}"/>
              </a:ext>
            </a:extLst>
          </p:cNvPr>
          <p:cNvSpPr/>
          <p:nvPr/>
        </p:nvSpPr>
        <p:spPr>
          <a:xfrm>
            <a:off x="8421733" y="2144507"/>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6" name="Straight Connector 405">
            <a:extLst>
              <a:ext uri="{FF2B5EF4-FFF2-40B4-BE49-F238E27FC236}">
                <a16:creationId xmlns:a16="http://schemas.microsoft.com/office/drawing/2014/main" id="{4E59F14A-CC4F-495A-9C8D-11D5C84E77FD}"/>
              </a:ext>
            </a:extLst>
          </p:cNvPr>
          <p:cNvCxnSpPr>
            <a:cxnSpLocks/>
          </p:cNvCxnSpPr>
          <p:nvPr/>
        </p:nvCxnSpPr>
        <p:spPr>
          <a:xfrm>
            <a:off x="9015307" y="4145003"/>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12" name="Group 411">
            <a:extLst>
              <a:ext uri="{FF2B5EF4-FFF2-40B4-BE49-F238E27FC236}">
                <a16:creationId xmlns:a16="http://schemas.microsoft.com/office/drawing/2014/main" id="{81648389-B33F-4263-B03A-4FAAACBDEA68}"/>
              </a:ext>
            </a:extLst>
          </p:cNvPr>
          <p:cNvGrpSpPr/>
          <p:nvPr/>
        </p:nvGrpSpPr>
        <p:grpSpPr>
          <a:xfrm>
            <a:off x="8421732" y="2357354"/>
            <a:ext cx="798143" cy="896120"/>
            <a:chOff x="338319" y="2962158"/>
            <a:chExt cx="798143" cy="896120"/>
          </a:xfrm>
        </p:grpSpPr>
        <p:cxnSp>
          <p:nvCxnSpPr>
            <p:cNvPr id="413" name="Connector: Elbow 412">
              <a:extLst>
                <a:ext uri="{FF2B5EF4-FFF2-40B4-BE49-F238E27FC236}">
                  <a16:creationId xmlns:a16="http://schemas.microsoft.com/office/drawing/2014/main" id="{40D2351F-03ED-4921-8D39-F8137B575875}"/>
                </a:ext>
              </a:extLst>
            </p:cNvPr>
            <p:cNvCxnSpPr>
              <a:cxnSpLocks/>
              <a:stCxn id="414" idx="1"/>
            </p:cNvCxnSpPr>
            <p:nvPr/>
          </p:nvCxnSpPr>
          <p:spPr>
            <a:xfrm rot="10800000" flipH="1">
              <a:off x="338319" y="2962158"/>
              <a:ext cx="798143" cy="813493"/>
            </a:xfrm>
            <a:prstGeom prst="bentConnector5">
              <a:avLst>
                <a:gd name="adj1" fmla="val -21554"/>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14" name="Rectangle 413">
              <a:extLst>
                <a:ext uri="{FF2B5EF4-FFF2-40B4-BE49-F238E27FC236}">
                  <a16:creationId xmlns:a16="http://schemas.microsoft.com/office/drawing/2014/main" id="{5308276E-4359-4617-8154-DDDA7EC9809A}"/>
                </a:ext>
              </a:extLst>
            </p:cNvPr>
            <p:cNvSpPr/>
            <p:nvPr/>
          </p:nvSpPr>
          <p:spPr>
            <a:xfrm>
              <a:off x="338320" y="3693022"/>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5" name="Straight Connector 414">
            <a:extLst>
              <a:ext uri="{FF2B5EF4-FFF2-40B4-BE49-F238E27FC236}">
                <a16:creationId xmlns:a16="http://schemas.microsoft.com/office/drawing/2014/main" id="{C6AAB6CC-E771-4010-99D2-88517CA12CD2}"/>
              </a:ext>
            </a:extLst>
          </p:cNvPr>
          <p:cNvCxnSpPr>
            <a:cxnSpLocks/>
          </p:cNvCxnSpPr>
          <p:nvPr/>
        </p:nvCxnSpPr>
        <p:spPr>
          <a:xfrm>
            <a:off x="7910082" y="2463157"/>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7E5A9A2-B04B-410A-BD31-9DF9E2F50BFD}"/>
              </a:ext>
            </a:extLst>
          </p:cNvPr>
          <p:cNvCxnSpPr>
            <a:cxnSpLocks/>
          </p:cNvCxnSpPr>
          <p:nvPr/>
        </p:nvCxnSpPr>
        <p:spPr>
          <a:xfrm>
            <a:off x="7916022" y="3392201"/>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649873E-B225-4EA4-A7E6-943F2B099A6B}"/>
              </a:ext>
            </a:extLst>
          </p:cNvPr>
          <p:cNvCxnSpPr>
            <a:cxnSpLocks/>
          </p:cNvCxnSpPr>
          <p:nvPr/>
        </p:nvCxnSpPr>
        <p:spPr>
          <a:xfrm>
            <a:off x="7762975" y="423050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20" name="Group 419">
            <a:extLst>
              <a:ext uri="{FF2B5EF4-FFF2-40B4-BE49-F238E27FC236}">
                <a16:creationId xmlns:a16="http://schemas.microsoft.com/office/drawing/2014/main" id="{8DDF185D-8C4B-4EE7-8BCA-ED589E7F6B3F}"/>
              </a:ext>
            </a:extLst>
          </p:cNvPr>
          <p:cNvGrpSpPr/>
          <p:nvPr/>
        </p:nvGrpSpPr>
        <p:grpSpPr>
          <a:xfrm>
            <a:off x="6514515" y="1781669"/>
            <a:ext cx="2101302" cy="704844"/>
            <a:chOff x="3863951" y="6010195"/>
            <a:chExt cx="2101302" cy="704844"/>
          </a:xfrm>
        </p:grpSpPr>
        <p:grpSp>
          <p:nvGrpSpPr>
            <p:cNvPr id="421" name="Group 420">
              <a:extLst>
                <a:ext uri="{FF2B5EF4-FFF2-40B4-BE49-F238E27FC236}">
                  <a16:creationId xmlns:a16="http://schemas.microsoft.com/office/drawing/2014/main" id="{4743B4FA-FC81-4DA7-AF0E-B0CDC1027252}"/>
                </a:ext>
              </a:extLst>
            </p:cNvPr>
            <p:cNvGrpSpPr/>
            <p:nvPr/>
          </p:nvGrpSpPr>
          <p:grpSpPr>
            <a:xfrm>
              <a:off x="3863951" y="6010195"/>
              <a:ext cx="1184846" cy="704844"/>
              <a:chOff x="2263747" y="2461196"/>
              <a:chExt cx="1184846" cy="704844"/>
            </a:xfrm>
          </p:grpSpPr>
          <p:cxnSp>
            <p:nvCxnSpPr>
              <p:cNvPr id="424" name="Connector: Elbow 423">
                <a:extLst>
                  <a:ext uri="{FF2B5EF4-FFF2-40B4-BE49-F238E27FC236}">
                    <a16:creationId xmlns:a16="http://schemas.microsoft.com/office/drawing/2014/main" id="{99A8098D-D07B-4F93-BF96-0F5F7C9A4B43}"/>
                  </a:ext>
                </a:extLst>
              </p:cNvPr>
              <p:cNvCxnSpPr>
                <a:cxnSpLocks/>
                <a:stCxn id="425" idx="1"/>
              </p:cNvCxnSpPr>
              <p:nvPr/>
            </p:nvCxnSpPr>
            <p:spPr>
              <a:xfrm rot="10800000" flipV="1">
                <a:off x="2263747" y="2543823"/>
                <a:ext cx="1000088" cy="622217"/>
              </a:xfrm>
              <a:prstGeom prst="bentConnector3">
                <a:avLst>
                  <a:gd name="adj1" fmla="val 771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5" name="Rectangle 424">
                <a:extLst>
                  <a:ext uri="{FF2B5EF4-FFF2-40B4-BE49-F238E27FC236}">
                    <a16:creationId xmlns:a16="http://schemas.microsoft.com/office/drawing/2014/main" id="{3A05144B-9F45-44C0-9EC0-264928444428}"/>
                  </a:ext>
                </a:extLst>
              </p:cNvPr>
              <p:cNvSpPr/>
              <p:nvPr/>
            </p:nvSpPr>
            <p:spPr>
              <a:xfrm>
                <a:off x="3263835" y="2461196"/>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22" name="Connector: Elbow 421">
              <a:extLst>
                <a:ext uri="{FF2B5EF4-FFF2-40B4-BE49-F238E27FC236}">
                  <a16:creationId xmlns:a16="http://schemas.microsoft.com/office/drawing/2014/main" id="{0B1CB481-EF78-4FC6-8957-E9956E0AA3EF}"/>
                </a:ext>
              </a:extLst>
            </p:cNvPr>
            <p:cNvCxnSpPr>
              <a:cxnSpLocks/>
              <a:stCxn id="425" idx="1"/>
              <a:endCxn id="423" idx="1"/>
            </p:cNvCxnSpPr>
            <p:nvPr/>
          </p:nvCxnSpPr>
          <p:spPr>
            <a:xfrm rot="10800000" flipH="1" flipV="1">
              <a:off x="4864039" y="6092822"/>
              <a:ext cx="916456" cy="349485"/>
            </a:xfrm>
            <a:prstGeom prst="bentConnector3">
              <a:avLst>
                <a:gd name="adj1" fmla="val 816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3" name="Rectangle 422">
              <a:extLst>
                <a:ext uri="{FF2B5EF4-FFF2-40B4-BE49-F238E27FC236}">
                  <a16:creationId xmlns:a16="http://schemas.microsoft.com/office/drawing/2014/main" id="{D1BE2F4F-9F73-462B-A533-143B386EDDFD}"/>
                </a:ext>
              </a:extLst>
            </p:cNvPr>
            <p:cNvSpPr/>
            <p:nvPr/>
          </p:nvSpPr>
          <p:spPr>
            <a:xfrm>
              <a:off x="5780495" y="6359680"/>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34" name="Connector: Elbow 433">
            <a:extLst>
              <a:ext uri="{FF2B5EF4-FFF2-40B4-BE49-F238E27FC236}">
                <a16:creationId xmlns:a16="http://schemas.microsoft.com/office/drawing/2014/main" id="{C5E2DE02-5CC1-432B-8E38-40109300172E}"/>
              </a:ext>
            </a:extLst>
          </p:cNvPr>
          <p:cNvCxnSpPr>
            <a:cxnSpLocks/>
          </p:cNvCxnSpPr>
          <p:nvPr/>
        </p:nvCxnSpPr>
        <p:spPr>
          <a:xfrm rot="10800000" flipH="1">
            <a:off x="8359453" y="3241690"/>
            <a:ext cx="798143" cy="813493"/>
          </a:xfrm>
          <a:prstGeom prst="bentConnector5">
            <a:avLst>
              <a:gd name="adj1" fmla="val -18011"/>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35" name="Connector: Elbow 434">
            <a:extLst>
              <a:ext uri="{FF2B5EF4-FFF2-40B4-BE49-F238E27FC236}">
                <a16:creationId xmlns:a16="http://schemas.microsoft.com/office/drawing/2014/main" id="{BEC9799C-D417-45C3-9ADA-E563ED1AA2C8}"/>
              </a:ext>
            </a:extLst>
          </p:cNvPr>
          <p:cNvCxnSpPr>
            <a:cxnSpLocks/>
            <a:stCxn id="254" idx="1"/>
          </p:cNvCxnSpPr>
          <p:nvPr/>
        </p:nvCxnSpPr>
        <p:spPr>
          <a:xfrm rot="10800000">
            <a:off x="9231778" y="4151969"/>
            <a:ext cx="1922915" cy="691440"/>
          </a:xfrm>
          <a:prstGeom prst="bentConnector3">
            <a:avLst>
              <a:gd name="adj1" fmla="val 872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44" name="Connector: Elbow 443">
            <a:extLst>
              <a:ext uri="{FF2B5EF4-FFF2-40B4-BE49-F238E27FC236}">
                <a16:creationId xmlns:a16="http://schemas.microsoft.com/office/drawing/2014/main" id="{5624A54A-29AB-4E95-8882-A73AFE712D2F}"/>
              </a:ext>
            </a:extLst>
          </p:cNvPr>
          <p:cNvCxnSpPr>
            <a:cxnSpLocks/>
            <a:stCxn id="207" idx="3"/>
          </p:cNvCxnSpPr>
          <p:nvPr/>
        </p:nvCxnSpPr>
        <p:spPr>
          <a:xfrm>
            <a:off x="1024803" y="2122613"/>
            <a:ext cx="7525097" cy="448094"/>
          </a:xfrm>
          <a:prstGeom prst="bentConnector4">
            <a:avLst>
              <a:gd name="adj1" fmla="val 94796"/>
              <a:gd name="adj2" fmla="val 15101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9" name="Connector: Elbow 448">
            <a:extLst>
              <a:ext uri="{FF2B5EF4-FFF2-40B4-BE49-F238E27FC236}">
                <a16:creationId xmlns:a16="http://schemas.microsoft.com/office/drawing/2014/main" id="{31930964-3681-4DB4-94BD-E2D3A8783D2A}"/>
              </a:ext>
            </a:extLst>
          </p:cNvPr>
          <p:cNvCxnSpPr>
            <a:cxnSpLocks/>
            <a:stCxn id="207" idx="3"/>
          </p:cNvCxnSpPr>
          <p:nvPr/>
        </p:nvCxnSpPr>
        <p:spPr>
          <a:xfrm>
            <a:off x="1024803" y="2122613"/>
            <a:ext cx="7536074" cy="1338392"/>
          </a:xfrm>
          <a:prstGeom prst="bentConnector4">
            <a:avLst>
              <a:gd name="adj1" fmla="val 94606"/>
              <a:gd name="adj2" fmla="val 11355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55" name="Connector: Elbow 454">
            <a:extLst>
              <a:ext uri="{FF2B5EF4-FFF2-40B4-BE49-F238E27FC236}">
                <a16:creationId xmlns:a16="http://schemas.microsoft.com/office/drawing/2014/main" id="{74C3D046-6562-4B0F-99B4-552EC35B3370}"/>
              </a:ext>
            </a:extLst>
          </p:cNvPr>
          <p:cNvCxnSpPr>
            <a:cxnSpLocks/>
            <a:stCxn id="207" idx="3"/>
          </p:cNvCxnSpPr>
          <p:nvPr/>
        </p:nvCxnSpPr>
        <p:spPr>
          <a:xfrm>
            <a:off x="1024803" y="2122613"/>
            <a:ext cx="7536998" cy="2242710"/>
          </a:xfrm>
          <a:prstGeom prst="bentConnector4">
            <a:avLst>
              <a:gd name="adj1" fmla="val 94600"/>
              <a:gd name="adj2" fmla="val 11019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07" name="Cloud 106">
            <a:extLst>
              <a:ext uri="{FF2B5EF4-FFF2-40B4-BE49-F238E27FC236}">
                <a16:creationId xmlns:a16="http://schemas.microsoft.com/office/drawing/2014/main" id="{EE3B0C07-CB16-4937-A2B9-5F091CAFDE12}"/>
              </a:ext>
            </a:extLst>
          </p:cNvPr>
          <p:cNvSpPr/>
          <p:nvPr/>
        </p:nvSpPr>
        <p:spPr>
          <a:xfrm>
            <a:off x="9531583" y="2213780"/>
            <a:ext cx="1323868" cy="245385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88" name="Cloud 87">
            <a:extLst>
              <a:ext uri="{FF2B5EF4-FFF2-40B4-BE49-F238E27FC236}">
                <a16:creationId xmlns:a16="http://schemas.microsoft.com/office/drawing/2014/main" id="{F7B8C737-3718-4FD7-9944-DF284FFA438A}"/>
              </a:ext>
            </a:extLst>
          </p:cNvPr>
          <p:cNvSpPr/>
          <p:nvPr/>
        </p:nvSpPr>
        <p:spPr>
          <a:xfrm>
            <a:off x="6764515" y="2244643"/>
            <a:ext cx="1323868" cy="24602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161" name="Straight Connector 74">
            <a:extLst>
              <a:ext uri="{FF2B5EF4-FFF2-40B4-BE49-F238E27FC236}">
                <a16:creationId xmlns:a16="http://schemas.microsoft.com/office/drawing/2014/main" id="{40CEAB0A-9CF0-4C1C-8F65-88DAFDCB4126}"/>
              </a:ext>
            </a:extLst>
          </p:cNvPr>
          <p:cNvCxnSpPr>
            <a:cxnSpLocks/>
          </p:cNvCxnSpPr>
          <p:nvPr/>
        </p:nvCxnSpPr>
        <p:spPr>
          <a:xfrm flipV="1">
            <a:off x="1020481" y="2916185"/>
            <a:ext cx="2581461" cy="208908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74">
            <a:extLst>
              <a:ext uri="{FF2B5EF4-FFF2-40B4-BE49-F238E27FC236}">
                <a16:creationId xmlns:a16="http://schemas.microsoft.com/office/drawing/2014/main" id="{244077AA-F9BA-4FC9-BBA9-42AE201DF784}"/>
              </a:ext>
            </a:extLst>
          </p:cNvPr>
          <p:cNvCxnSpPr>
            <a:cxnSpLocks/>
          </p:cNvCxnSpPr>
          <p:nvPr/>
        </p:nvCxnSpPr>
        <p:spPr>
          <a:xfrm flipV="1">
            <a:off x="1020481" y="2830830"/>
            <a:ext cx="5234487" cy="2174435"/>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74">
            <a:extLst>
              <a:ext uri="{FF2B5EF4-FFF2-40B4-BE49-F238E27FC236}">
                <a16:creationId xmlns:a16="http://schemas.microsoft.com/office/drawing/2014/main" id="{7645F628-C517-429E-8B72-36D7A6B2EC76}"/>
              </a:ext>
            </a:extLst>
          </p:cNvPr>
          <p:cNvCxnSpPr>
            <a:cxnSpLocks/>
          </p:cNvCxnSpPr>
          <p:nvPr/>
        </p:nvCxnSpPr>
        <p:spPr>
          <a:xfrm flipV="1">
            <a:off x="1020481" y="2689375"/>
            <a:ext cx="7939848" cy="231589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98" name="Rectangle 297">
            <a:extLst>
              <a:ext uri="{FF2B5EF4-FFF2-40B4-BE49-F238E27FC236}">
                <a16:creationId xmlns:a16="http://schemas.microsoft.com/office/drawing/2014/main" id="{0D7F0CFA-3B50-4FDE-888C-AFAD515825C4}"/>
              </a:ext>
            </a:extLst>
          </p:cNvPr>
          <p:cNvSpPr/>
          <p:nvPr/>
        </p:nvSpPr>
        <p:spPr>
          <a:xfrm>
            <a:off x="2999200" y="4024823"/>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5" name="Rectangle 294">
            <a:extLst>
              <a:ext uri="{FF2B5EF4-FFF2-40B4-BE49-F238E27FC236}">
                <a16:creationId xmlns:a16="http://schemas.microsoft.com/office/drawing/2014/main" id="{C7966A9F-F558-4F7F-B304-807A5F4BF594}"/>
              </a:ext>
            </a:extLst>
          </p:cNvPr>
          <p:cNvSpPr/>
          <p:nvPr/>
        </p:nvSpPr>
        <p:spPr>
          <a:xfrm>
            <a:off x="3000625" y="3130709"/>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4" name="Rectangle 293">
            <a:extLst>
              <a:ext uri="{FF2B5EF4-FFF2-40B4-BE49-F238E27FC236}">
                <a16:creationId xmlns:a16="http://schemas.microsoft.com/office/drawing/2014/main" id="{662853C8-07A9-48C0-83F5-422E535BC209}"/>
              </a:ext>
            </a:extLst>
          </p:cNvPr>
          <p:cNvSpPr/>
          <p:nvPr/>
        </p:nvSpPr>
        <p:spPr>
          <a:xfrm>
            <a:off x="2989715" y="2164121"/>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0" name="Rectangle 299">
            <a:extLst>
              <a:ext uri="{FF2B5EF4-FFF2-40B4-BE49-F238E27FC236}">
                <a16:creationId xmlns:a16="http://schemas.microsoft.com/office/drawing/2014/main" id="{94223065-91A6-4A13-A8BB-556C68E38BE1}"/>
              </a:ext>
            </a:extLst>
          </p:cNvPr>
          <p:cNvSpPr/>
          <p:nvPr/>
        </p:nvSpPr>
        <p:spPr>
          <a:xfrm>
            <a:off x="5669725" y="3983171"/>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1" name="Rectangle 300">
            <a:extLst>
              <a:ext uri="{FF2B5EF4-FFF2-40B4-BE49-F238E27FC236}">
                <a16:creationId xmlns:a16="http://schemas.microsoft.com/office/drawing/2014/main" id="{AB9A6624-3B7C-40CC-816F-081434E5144C}"/>
              </a:ext>
            </a:extLst>
          </p:cNvPr>
          <p:cNvSpPr/>
          <p:nvPr/>
        </p:nvSpPr>
        <p:spPr>
          <a:xfrm>
            <a:off x="5661723" y="3089057"/>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2" name="Rectangle 301">
            <a:extLst>
              <a:ext uri="{FF2B5EF4-FFF2-40B4-BE49-F238E27FC236}">
                <a16:creationId xmlns:a16="http://schemas.microsoft.com/office/drawing/2014/main" id="{69DB4E5B-424B-41E2-869D-CA143D8F2DAC}"/>
              </a:ext>
            </a:extLst>
          </p:cNvPr>
          <p:cNvSpPr/>
          <p:nvPr/>
        </p:nvSpPr>
        <p:spPr>
          <a:xfrm>
            <a:off x="5650813" y="2180658"/>
            <a:ext cx="87467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2" name="Rectangle 381">
            <a:extLst>
              <a:ext uri="{FF2B5EF4-FFF2-40B4-BE49-F238E27FC236}">
                <a16:creationId xmlns:a16="http://schemas.microsoft.com/office/drawing/2014/main" id="{B1CB8C42-ACF7-470B-A526-C2C55887CBC3}"/>
              </a:ext>
            </a:extLst>
          </p:cNvPr>
          <p:cNvSpPr/>
          <p:nvPr/>
        </p:nvSpPr>
        <p:spPr>
          <a:xfrm>
            <a:off x="8375086" y="3854010"/>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3" name="Rectangle 382">
            <a:extLst>
              <a:ext uri="{FF2B5EF4-FFF2-40B4-BE49-F238E27FC236}">
                <a16:creationId xmlns:a16="http://schemas.microsoft.com/office/drawing/2014/main" id="{18B19525-EE22-42A2-AE8B-6EEF98840F44}"/>
              </a:ext>
            </a:extLst>
          </p:cNvPr>
          <p:cNvSpPr/>
          <p:nvPr/>
        </p:nvSpPr>
        <p:spPr>
          <a:xfrm>
            <a:off x="8367084" y="2959896"/>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4" name="Rectangle 383">
            <a:extLst>
              <a:ext uri="{FF2B5EF4-FFF2-40B4-BE49-F238E27FC236}">
                <a16:creationId xmlns:a16="http://schemas.microsoft.com/office/drawing/2014/main" id="{58E45F55-4466-461A-AE83-F3A2A3D7D6CD}"/>
              </a:ext>
            </a:extLst>
          </p:cNvPr>
          <p:cNvSpPr/>
          <p:nvPr/>
        </p:nvSpPr>
        <p:spPr>
          <a:xfrm>
            <a:off x="8356174" y="1993308"/>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5" name="TextBox 4">
            <a:extLst>
              <a:ext uri="{FF2B5EF4-FFF2-40B4-BE49-F238E27FC236}">
                <a16:creationId xmlns:a16="http://schemas.microsoft.com/office/drawing/2014/main" id="{2232FE2D-66AB-4516-B4A3-56DD12A5DACE}"/>
              </a:ext>
            </a:extLst>
          </p:cNvPr>
          <p:cNvSpPr txBox="1"/>
          <p:nvPr/>
        </p:nvSpPr>
        <p:spPr>
          <a:xfrm>
            <a:off x="354235" y="5285692"/>
            <a:ext cx="1127296" cy="1477328"/>
          </a:xfrm>
          <a:prstGeom prst="rect">
            <a:avLst/>
          </a:prstGeom>
          <a:noFill/>
        </p:spPr>
        <p:txBody>
          <a:bodyPr wrap="none" rtlCol="0">
            <a:spAutoFit/>
          </a:bodyPr>
          <a:lstStyle/>
          <a:p>
            <a:pPr algn="r"/>
            <a:r>
              <a:rPr lang="en-US" b="1" dirty="0"/>
              <a:t>Cycle</a:t>
            </a:r>
          </a:p>
          <a:p>
            <a:pPr algn="r"/>
            <a:r>
              <a:rPr lang="en-US" b="1" dirty="0">
                <a:solidFill>
                  <a:schemeClr val="accent6">
                    <a:lumMod val="75000"/>
                  </a:schemeClr>
                </a:solidFill>
              </a:rPr>
              <a:t>SCANIN</a:t>
            </a:r>
          </a:p>
          <a:p>
            <a:pPr algn="r"/>
            <a:r>
              <a:rPr lang="en-US" b="1" dirty="0">
                <a:solidFill>
                  <a:schemeClr val="accent6">
                    <a:lumMod val="50000"/>
                  </a:schemeClr>
                </a:solidFill>
              </a:rPr>
              <a:t>SCANOUT</a:t>
            </a:r>
          </a:p>
          <a:p>
            <a:pPr algn="r"/>
            <a:r>
              <a:rPr lang="en-US" b="1" dirty="0">
                <a:solidFill>
                  <a:schemeClr val="accent4">
                    <a:lumMod val="75000"/>
                  </a:schemeClr>
                </a:solidFill>
              </a:rPr>
              <a:t>TC</a:t>
            </a:r>
          </a:p>
          <a:p>
            <a:pPr algn="r"/>
            <a:r>
              <a:rPr lang="en-US" b="1" dirty="0">
                <a:solidFill>
                  <a:schemeClr val="bg1">
                    <a:lumMod val="50000"/>
                  </a:schemeClr>
                </a:solidFill>
              </a:rPr>
              <a:t>CLOCK</a:t>
            </a:r>
          </a:p>
        </p:txBody>
      </p:sp>
      <p:sp>
        <p:nvSpPr>
          <p:cNvPr id="99" name="TextBox 98">
            <a:extLst>
              <a:ext uri="{FF2B5EF4-FFF2-40B4-BE49-F238E27FC236}">
                <a16:creationId xmlns:a16="http://schemas.microsoft.com/office/drawing/2014/main" id="{7DFB49B8-BE34-4551-849A-083F8A5996F9}"/>
              </a:ext>
            </a:extLst>
          </p:cNvPr>
          <p:cNvSpPr txBox="1"/>
          <p:nvPr/>
        </p:nvSpPr>
        <p:spPr>
          <a:xfrm>
            <a:off x="343007" y="4828559"/>
            <a:ext cx="730658" cy="369332"/>
          </a:xfrm>
          <a:prstGeom prst="rect">
            <a:avLst/>
          </a:prstGeom>
          <a:noFill/>
        </p:spPr>
        <p:txBody>
          <a:bodyPr wrap="none" lIns="0" tIns="0" rIns="0" bIns="0" rtlCol="0" anchor="ctr">
            <a:noAutofit/>
          </a:bodyPr>
          <a:lstStyle/>
          <a:p>
            <a:r>
              <a:rPr lang="en-US" b="1" dirty="0">
                <a:solidFill>
                  <a:schemeClr val="bg1">
                    <a:lumMod val="50000"/>
                  </a:schemeClr>
                </a:solidFill>
              </a:rPr>
              <a:t>CLOCK</a:t>
            </a:r>
          </a:p>
        </p:txBody>
      </p:sp>
      <p:cxnSp>
        <p:nvCxnSpPr>
          <p:cNvPr id="9" name="Straight Connector 8">
            <a:extLst>
              <a:ext uri="{FF2B5EF4-FFF2-40B4-BE49-F238E27FC236}">
                <a16:creationId xmlns:a16="http://schemas.microsoft.com/office/drawing/2014/main" id="{6D68833A-B0B7-455B-809E-91A4E2BF6862}"/>
              </a:ext>
            </a:extLst>
          </p:cNvPr>
          <p:cNvCxnSpPr/>
          <p:nvPr/>
        </p:nvCxnSpPr>
        <p:spPr>
          <a:xfrm>
            <a:off x="1455612"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DD1C6B4-38D8-47AB-97B3-9999DF0D1785}"/>
              </a:ext>
            </a:extLst>
          </p:cNvPr>
          <p:cNvSpPr txBox="1"/>
          <p:nvPr/>
        </p:nvSpPr>
        <p:spPr>
          <a:xfrm>
            <a:off x="1515823" y="5583492"/>
            <a:ext cx="3980003" cy="369332"/>
          </a:xfrm>
          <a:prstGeom prst="rect">
            <a:avLst/>
          </a:prstGeom>
          <a:noFill/>
        </p:spPr>
        <p:txBody>
          <a:bodyPr wrap="square" rtlCol="0">
            <a:spAutoFit/>
          </a:bodyPr>
          <a:lstStyle/>
          <a:p>
            <a:r>
              <a:rPr lang="en-US" b="1" dirty="0">
                <a:solidFill>
                  <a:schemeClr val="accent6">
                    <a:lumMod val="75000"/>
                  </a:schemeClr>
                </a:solidFill>
              </a:rPr>
              <a:t>A1   B1   C1   D1    E1    F1    G1   H1    I1</a:t>
            </a:r>
          </a:p>
        </p:txBody>
      </p:sp>
      <p:cxnSp>
        <p:nvCxnSpPr>
          <p:cNvPr id="103" name="Straight Connector 102">
            <a:extLst>
              <a:ext uri="{FF2B5EF4-FFF2-40B4-BE49-F238E27FC236}">
                <a16:creationId xmlns:a16="http://schemas.microsoft.com/office/drawing/2014/main" id="{02A1E233-BAE0-4F87-86B4-D27798E3A3DE}"/>
              </a:ext>
            </a:extLst>
          </p:cNvPr>
          <p:cNvCxnSpPr/>
          <p:nvPr/>
        </p:nvCxnSpPr>
        <p:spPr>
          <a:xfrm>
            <a:off x="5354651" y="557686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446FC48C-2557-40E8-A6FD-10F2C376CDE8}"/>
              </a:ext>
            </a:extLst>
          </p:cNvPr>
          <p:cNvCxnSpPr>
            <a:cxnSpLocks/>
          </p:cNvCxnSpPr>
          <p:nvPr/>
        </p:nvCxnSpPr>
        <p:spPr>
          <a:xfrm flipH="1" flipV="1">
            <a:off x="485342" y="5640619"/>
            <a:ext cx="11655159" cy="444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EC820BB1-7D80-4CD7-93B1-3D5204170932}"/>
              </a:ext>
            </a:extLst>
          </p:cNvPr>
          <p:cNvSpPr txBox="1"/>
          <p:nvPr/>
        </p:nvSpPr>
        <p:spPr>
          <a:xfrm>
            <a:off x="1538380" y="5320298"/>
            <a:ext cx="3777348" cy="369332"/>
          </a:xfrm>
          <a:prstGeom prst="rect">
            <a:avLst/>
          </a:prstGeom>
          <a:noFill/>
        </p:spPr>
        <p:txBody>
          <a:bodyPr wrap="square" rtlCol="0">
            <a:spAutoFit/>
          </a:bodyPr>
          <a:lstStyle/>
          <a:p>
            <a:r>
              <a:rPr lang="en-US" b="1" dirty="0"/>
              <a:t>1      2      3      4      5      6      7      8      9</a:t>
            </a:r>
          </a:p>
        </p:txBody>
      </p:sp>
      <p:sp>
        <p:nvSpPr>
          <p:cNvPr id="112" name="TextBox 111">
            <a:extLst>
              <a:ext uri="{FF2B5EF4-FFF2-40B4-BE49-F238E27FC236}">
                <a16:creationId xmlns:a16="http://schemas.microsoft.com/office/drawing/2014/main" id="{197197E1-FFA3-487D-A02E-0ECF77BB7E1F}"/>
              </a:ext>
            </a:extLst>
          </p:cNvPr>
          <p:cNvSpPr txBox="1"/>
          <p:nvPr/>
        </p:nvSpPr>
        <p:spPr>
          <a:xfrm>
            <a:off x="1527978" y="6111075"/>
            <a:ext cx="3777348" cy="369332"/>
          </a:xfrm>
          <a:prstGeom prst="rect">
            <a:avLst/>
          </a:prstGeom>
          <a:noFill/>
        </p:spPr>
        <p:txBody>
          <a:bodyPr wrap="square" rtlCol="0">
            <a:spAutoFit/>
          </a:bodyPr>
          <a:lstStyle/>
          <a:p>
            <a:r>
              <a:rPr lang="en-US" b="1" dirty="0">
                <a:solidFill>
                  <a:schemeClr val="accent4">
                    <a:lumMod val="75000"/>
                  </a:schemeClr>
                </a:solidFill>
              </a:rPr>
              <a:t>0      0      0      0      0      0      0      0      0</a:t>
            </a:r>
          </a:p>
        </p:txBody>
      </p:sp>
      <p:sp>
        <p:nvSpPr>
          <p:cNvPr id="114" name="TextBox 113">
            <a:extLst>
              <a:ext uri="{FF2B5EF4-FFF2-40B4-BE49-F238E27FC236}">
                <a16:creationId xmlns:a16="http://schemas.microsoft.com/office/drawing/2014/main" id="{2E23AD9E-F07D-440F-B197-6D523AFA728F}"/>
              </a:ext>
            </a:extLst>
          </p:cNvPr>
          <p:cNvSpPr txBox="1"/>
          <p:nvPr/>
        </p:nvSpPr>
        <p:spPr>
          <a:xfrm>
            <a:off x="1527978" y="5839690"/>
            <a:ext cx="3777348" cy="369332"/>
          </a:xfrm>
          <a:prstGeom prst="rect">
            <a:avLst/>
          </a:prstGeom>
          <a:noFill/>
        </p:spPr>
        <p:txBody>
          <a:bodyPr wrap="square" rtlCol="0">
            <a:spAutoFit/>
          </a:bodyPr>
          <a:lstStyle/>
          <a:p>
            <a:r>
              <a:rPr lang="en-US" b="1" dirty="0">
                <a:solidFill>
                  <a:schemeClr val="accent6">
                    <a:lumMod val="50000"/>
                  </a:schemeClr>
                </a:solidFill>
              </a:rPr>
              <a:t>X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endParaRPr lang="en-US" b="1" dirty="0">
              <a:solidFill>
                <a:schemeClr val="accent6">
                  <a:lumMod val="50000"/>
                </a:schemeClr>
              </a:solidFill>
            </a:endParaRPr>
          </a:p>
        </p:txBody>
      </p:sp>
      <p:sp>
        <p:nvSpPr>
          <p:cNvPr id="115" name="TextBox 114">
            <a:extLst>
              <a:ext uri="{FF2B5EF4-FFF2-40B4-BE49-F238E27FC236}">
                <a16:creationId xmlns:a16="http://schemas.microsoft.com/office/drawing/2014/main" id="{D77E5889-6AF6-488F-81C5-4D17F085A01B}"/>
              </a:ext>
            </a:extLst>
          </p:cNvPr>
          <p:cNvSpPr txBox="1"/>
          <p:nvPr/>
        </p:nvSpPr>
        <p:spPr>
          <a:xfrm>
            <a:off x="1518686" y="6396542"/>
            <a:ext cx="3777348" cy="369332"/>
          </a:xfrm>
          <a:prstGeom prst="rect">
            <a:avLst/>
          </a:prstGeom>
          <a:noFill/>
        </p:spPr>
        <p:txBody>
          <a:bodyPr wrap="square" rtlCol="0">
            <a:spAutoFit/>
          </a:bodyPr>
          <a:lstStyle/>
          <a:p>
            <a:r>
              <a:rPr lang="en-US" b="1" dirty="0">
                <a:solidFill>
                  <a:schemeClr val="bg1">
                    <a:lumMod val="50000"/>
                  </a:schemeClr>
                </a:solidFill>
              </a:rPr>
              <a:t>P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endParaRPr lang="en-US" b="1" dirty="0">
              <a:solidFill>
                <a:schemeClr val="bg1">
                  <a:lumMod val="50000"/>
                </a:schemeClr>
              </a:solidFill>
            </a:endParaRPr>
          </a:p>
        </p:txBody>
      </p:sp>
      <p:sp>
        <p:nvSpPr>
          <p:cNvPr id="17" name="TextBox 16">
            <a:extLst>
              <a:ext uri="{FF2B5EF4-FFF2-40B4-BE49-F238E27FC236}">
                <a16:creationId xmlns:a16="http://schemas.microsoft.com/office/drawing/2014/main" id="{3465AC4F-2A29-4DF6-97BC-FA843B1B26D2}"/>
              </a:ext>
            </a:extLst>
          </p:cNvPr>
          <p:cNvSpPr txBox="1"/>
          <p:nvPr/>
        </p:nvSpPr>
        <p:spPr>
          <a:xfrm>
            <a:off x="2137235" y="5080865"/>
            <a:ext cx="2168607" cy="369332"/>
          </a:xfrm>
          <a:prstGeom prst="rect">
            <a:avLst/>
          </a:prstGeom>
          <a:noFill/>
        </p:spPr>
        <p:txBody>
          <a:bodyPr wrap="none" rtlCol="0">
            <a:spAutoFit/>
          </a:bodyPr>
          <a:lstStyle/>
          <a:p>
            <a:r>
              <a:rPr lang="en-US" b="1" i="1" dirty="0">
                <a:solidFill>
                  <a:schemeClr val="accent6">
                    <a:lumMod val="75000"/>
                  </a:schemeClr>
                </a:solidFill>
              </a:rPr>
              <a:t>Shift</a:t>
            </a:r>
            <a:r>
              <a:rPr lang="en-US" i="1" dirty="0"/>
              <a:t> (Load Pattern 1)</a:t>
            </a:r>
          </a:p>
        </p:txBody>
      </p:sp>
      <p:sp>
        <p:nvSpPr>
          <p:cNvPr id="140" name="Title 1">
            <a:extLst>
              <a:ext uri="{FF2B5EF4-FFF2-40B4-BE49-F238E27FC236}">
                <a16:creationId xmlns:a16="http://schemas.microsoft.com/office/drawing/2014/main" id="{D435EFDA-01E5-469E-AD48-5B1573BFF334}"/>
              </a:ext>
            </a:extLst>
          </p:cNvPr>
          <p:cNvSpPr>
            <a:spLocks noGrp="1"/>
          </p:cNvSpPr>
          <p:nvPr>
            <p:ph type="title"/>
          </p:nvPr>
        </p:nvSpPr>
        <p:spPr>
          <a:xfrm>
            <a:off x="838199" y="136366"/>
            <a:ext cx="8693384" cy="781615"/>
          </a:xfrm>
        </p:spPr>
        <p:txBody>
          <a:bodyPr/>
          <a:lstStyle/>
          <a:p>
            <a:r>
              <a:rPr lang="en-US" dirty="0"/>
              <a:t>Applying Tests through Scan Chains</a:t>
            </a:r>
          </a:p>
        </p:txBody>
      </p:sp>
      <p:cxnSp>
        <p:nvCxnSpPr>
          <p:cNvPr id="113" name="Straight Connector 112">
            <a:extLst>
              <a:ext uri="{FF2B5EF4-FFF2-40B4-BE49-F238E27FC236}">
                <a16:creationId xmlns:a16="http://schemas.microsoft.com/office/drawing/2014/main" id="{9AEEC685-ABF8-4FC9-AB28-6314326EFD76}"/>
              </a:ext>
            </a:extLst>
          </p:cNvPr>
          <p:cNvCxnSpPr/>
          <p:nvPr/>
        </p:nvCxnSpPr>
        <p:spPr>
          <a:xfrm>
            <a:off x="6346705" y="5586924"/>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6" name="TextBox 115">
            <a:extLst>
              <a:ext uri="{FF2B5EF4-FFF2-40B4-BE49-F238E27FC236}">
                <a16:creationId xmlns:a16="http://schemas.microsoft.com/office/drawing/2014/main" id="{0F866A13-E139-4AD4-938B-4210F32EABC8}"/>
              </a:ext>
            </a:extLst>
          </p:cNvPr>
          <p:cNvSpPr txBox="1"/>
          <p:nvPr/>
        </p:nvSpPr>
        <p:spPr>
          <a:xfrm>
            <a:off x="5661723" y="6377220"/>
            <a:ext cx="362003" cy="369332"/>
          </a:xfrm>
          <a:prstGeom prst="rect">
            <a:avLst/>
          </a:prstGeom>
          <a:noFill/>
        </p:spPr>
        <p:txBody>
          <a:bodyPr wrap="square" rtlCol="0">
            <a:spAutoFit/>
          </a:bodyPr>
          <a:lstStyle/>
          <a:p>
            <a:r>
              <a:rPr lang="en-US" b="1" dirty="0">
                <a:solidFill>
                  <a:schemeClr val="bg1">
                    <a:lumMod val="50000"/>
                  </a:schemeClr>
                </a:solidFill>
              </a:rPr>
              <a:t>P</a:t>
            </a:r>
          </a:p>
        </p:txBody>
      </p:sp>
      <p:sp>
        <p:nvSpPr>
          <p:cNvPr id="117" name="TextBox 116">
            <a:extLst>
              <a:ext uri="{FF2B5EF4-FFF2-40B4-BE49-F238E27FC236}">
                <a16:creationId xmlns:a16="http://schemas.microsoft.com/office/drawing/2014/main" id="{95EA1526-F044-4925-BB4B-E60DC5AFF094}"/>
              </a:ext>
            </a:extLst>
          </p:cNvPr>
          <p:cNvSpPr txBox="1"/>
          <p:nvPr/>
        </p:nvSpPr>
        <p:spPr>
          <a:xfrm>
            <a:off x="5667398" y="5583492"/>
            <a:ext cx="362003" cy="369332"/>
          </a:xfrm>
          <a:prstGeom prst="rect">
            <a:avLst/>
          </a:prstGeom>
          <a:noFill/>
        </p:spPr>
        <p:txBody>
          <a:bodyPr wrap="square" rtlCol="0">
            <a:spAutoFit/>
          </a:bodyPr>
          <a:lstStyle/>
          <a:p>
            <a:pPr algn="ctr"/>
            <a:r>
              <a:rPr lang="en-US" b="1" dirty="0">
                <a:solidFill>
                  <a:schemeClr val="accent6">
                    <a:lumMod val="50000"/>
                  </a:schemeClr>
                </a:solidFill>
              </a:rPr>
              <a:t>-</a:t>
            </a:r>
          </a:p>
        </p:txBody>
      </p:sp>
      <p:sp>
        <p:nvSpPr>
          <p:cNvPr id="118" name="TextBox 117">
            <a:extLst>
              <a:ext uri="{FF2B5EF4-FFF2-40B4-BE49-F238E27FC236}">
                <a16:creationId xmlns:a16="http://schemas.microsoft.com/office/drawing/2014/main" id="{67C45D5D-F949-4375-BFE6-ADDCAC14EFDF}"/>
              </a:ext>
            </a:extLst>
          </p:cNvPr>
          <p:cNvSpPr txBox="1"/>
          <p:nvPr/>
        </p:nvSpPr>
        <p:spPr>
          <a:xfrm>
            <a:off x="5669677" y="5817175"/>
            <a:ext cx="362003" cy="369332"/>
          </a:xfrm>
          <a:prstGeom prst="rect">
            <a:avLst/>
          </a:prstGeom>
          <a:noFill/>
        </p:spPr>
        <p:txBody>
          <a:bodyPr wrap="square" rtlCol="0">
            <a:spAutoFit/>
          </a:bodyPr>
          <a:lstStyle/>
          <a:p>
            <a:pPr algn="ctr"/>
            <a:r>
              <a:rPr lang="en-US" b="1" dirty="0">
                <a:solidFill>
                  <a:schemeClr val="accent6">
                    <a:lumMod val="50000"/>
                  </a:schemeClr>
                </a:solidFill>
              </a:rPr>
              <a:t>X</a:t>
            </a:r>
          </a:p>
        </p:txBody>
      </p:sp>
      <p:sp>
        <p:nvSpPr>
          <p:cNvPr id="119" name="TextBox 118">
            <a:extLst>
              <a:ext uri="{FF2B5EF4-FFF2-40B4-BE49-F238E27FC236}">
                <a16:creationId xmlns:a16="http://schemas.microsoft.com/office/drawing/2014/main" id="{A225A7B1-16A6-414E-8F36-0F5FE124F22E}"/>
              </a:ext>
            </a:extLst>
          </p:cNvPr>
          <p:cNvSpPr txBox="1"/>
          <p:nvPr/>
        </p:nvSpPr>
        <p:spPr>
          <a:xfrm>
            <a:off x="5661723" y="6097198"/>
            <a:ext cx="362003" cy="369332"/>
          </a:xfrm>
          <a:prstGeom prst="rect">
            <a:avLst/>
          </a:prstGeom>
          <a:noFill/>
        </p:spPr>
        <p:txBody>
          <a:bodyPr wrap="square" rtlCol="0">
            <a:spAutoFit/>
          </a:bodyPr>
          <a:lstStyle/>
          <a:p>
            <a:pPr algn="ctr"/>
            <a:r>
              <a:rPr lang="en-US" b="1" dirty="0">
                <a:solidFill>
                  <a:schemeClr val="accent4">
                    <a:lumMod val="75000"/>
                  </a:schemeClr>
                </a:solidFill>
              </a:rPr>
              <a:t>1</a:t>
            </a:r>
          </a:p>
        </p:txBody>
      </p:sp>
      <p:sp>
        <p:nvSpPr>
          <p:cNvPr id="124" name="TextBox 123">
            <a:extLst>
              <a:ext uri="{FF2B5EF4-FFF2-40B4-BE49-F238E27FC236}">
                <a16:creationId xmlns:a16="http://schemas.microsoft.com/office/drawing/2014/main" id="{723DDF7F-20D0-414D-B4DD-8C0EA7069AD7}"/>
              </a:ext>
            </a:extLst>
          </p:cNvPr>
          <p:cNvSpPr txBox="1"/>
          <p:nvPr/>
        </p:nvSpPr>
        <p:spPr>
          <a:xfrm>
            <a:off x="5614252" y="5309091"/>
            <a:ext cx="438725" cy="369332"/>
          </a:xfrm>
          <a:prstGeom prst="rect">
            <a:avLst/>
          </a:prstGeom>
          <a:noFill/>
        </p:spPr>
        <p:txBody>
          <a:bodyPr wrap="square" rtlCol="0">
            <a:spAutoFit/>
          </a:bodyPr>
          <a:lstStyle/>
          <a:p>
            <a:pPr algn="ctr"/>
            <a:r>
              <a:rPr lang="en-US" b="1" dirty="0"/>
              <a:t>10</a:t>
            </a:r>
          </a:p>
        </p:txBody>
      </p:sp>
      <p:sp>
        <p:nvSpPr>
          <p:cNvPr id="125" name="TextBox 124">
            <a:extLst>
              <a:ext uri="{FF2B5EF4-FFF2-40B4-BE49-F238E27FC236}">
                <a16:creationId xmlns:a16="http://schemas.microsoft.com/office/drawing/2014/main" id="{7C9DF237-A7CD-4378-B9E9-9B618E94F5AC}"/>
              </a:ext>
            </a:extLst>
          </p:cNvPr>
          <p:cNvSpPr txBox="1"/>
          <p:nvPr/>
        </p:nvSpPr>
        <p:spPr>
          <a:xfrm>
            <a:off x="5080533" y="5083919"/>
            <a:ext cx="1374800" cy="369332"/>
          </a:xfrm>
          <a:prstGeom prst="rect">
            <a:avLst/>
          </a:prstGeom>
          <a:noFill/>
        </p:spPr>
        <p:txBody>
          <a:bodyPr wrap="none" rtlCol="0">
            <a:spAutoFit/>
          </a:bodyPr>
          <a:lstStyle/>
          <a:p>
            <a:r>
              <a:rPr lang="en-US" b="1" i="1" dirty="0">
                <a:solidFill>
                  <a:schemeClr val="accent1">
                    <a:lumMod val="75000"/>
                  </a:schemeClr>
                </a:solidFill>
              </a:rPr>
              <a:t>Capture</a:t>
            </a:r>
            <a:r>
              <a:rPr lang="en-US" i="1" dirty="0"/>
              <a:t> (P1)</a:t>
            </a:r>
          </a:p>
        </p:txBody>
      </p:sp>
      <p:sp>
        <p:nvSpPr>
          <p:cNvPr id="126" name="TextBox 125">
            <a:extLst>
              <a:ext uri="{FF2B5EF4-FFF2-40B4-BE49-F238E27FC236}">
                <a16:creationId xmlns:a16="http://schemas.microsoft.com/office/drawing/2014/main" id="{9BC5FB83-B3F6-4272-BB28-27023A3FE730}"/>
              </a:ext>
            </a:extLst>
          </p:cNvPr>
          <p:cNvSpPr txBox="1"/>
          <p:nvPr/>
        </p:nvSpPr>
        <p:spPr>
          <a:xfrm>
            <a:off x="516237" y="728534"/>
            <a:ext cx="10043070" cy="492443"/>
          </a:xfrm>
          <a:prstGeom prst="rect">
            <a:avLst/>
          </a:prstGeom>
          <a:noFill/>
        </p:spPr>
        <p:txBody>
          <a:bodyPr wrap="none" rtlCol="0">
            <a:spAutoFit/>
          </a:bodyPr>
          <a:lstStyle/>
          <a:p>
            <a:r>
              <a:rPr lang="en-US" sz="2600" b="1" dirty="0"/>
              <a:t>Pattern 1, Step 3: </a:t>
            </a:r>
            <a:r>
              <a:rPr lang="en-US" sz="2600" b="1" dirty="0">
                <a:solidFill>
                  <a:schemeClr val="accent6">
                    <a:lumMod val="75000"/>
                  </a:schemeClr>
                </a:solidFill>
              </a:rPr>
              <a:t>Enable Test Mode, Scan Chains Unload Captured Data</a:t>
            </a:r>
          </a:p>
        </p:txBody>
      </p:sp>
      <p:pic>
        <p:nvPicPr>
          <p:cNvPr id="128" name="Picture 127">
            <a:extLst>
              <a:ext uri="{FF2B5EF4-FFF2-40B4-BE49-F238E27FC236}">
                <a16:creationId xmlns:a16="http://schemas.microsoft.com/office/drawing/2014/main" id="{81544B1E-D000-4421-8E42-8D1EFC46F172}"/>
              </a:ext>
            </a:extLst>
          </p:cNvPr>
          <p:cNvPicPr>
            <a:picLocks noChangeAspect="1"/>
          </p:cNvPicPr>
          <p:nvPr/>
        </p:nvPicPr>
        <p:blipFill>
          <a:blip r:embed="rId2"/>
          <a:stretch>
            <a:fillRect/>
          </a:stretch>
        </p:blipFill>
        <p:spPr>
          <a:xfrm>
            <a:off x="10027118" y="170873"/>
            <a:ext cx="2070140" cy="1269426"/>
          </a:xfrm>
          <a:prstGeom prst="rect">
            <a:avLst/>
          </a:prstGeom>
        </p:spPr>
      </p:pic>
      <p:sp>
        <p:nvSpPr>
          <p:cNvPr id="129" name="TextBox 128">
            <a:extLst>
              <a:ext uri="{FF2B5EF4-FFF2-40B4-BE49-F238E27FC236}">
                <a16:creationId xmlns:a16="http://schemas.microsoft.com/office/drawing/2014/main" id="{30D4482A-3147-4F8B-936A-FA997BF6D33A}"/>
              </a:ext>
            </a:extLst>
          </p:cNvPr>
          <p:cNvSpPr txBox="1"/>
          <p:nvPr/>
        </p:nvSpPr>
        <p:spPr>
          <a:xfrm>
            <a:off x="10859570" y="137534"/>
            <a:ext cx="682799" cy="461665"/>
          </a:xfrm>
          <a:prstGeom prst="rect">
            <a:avLst/>
          </a:prstGeom>
          <a:noFill/>
        </p:spPr>
        <p:txBody>
          <a:bodyPr wrap="square" rtlCol="0">
            <a:spAutoFit/>
          </a:bodyPr>
          <a:lstStyle/>
          <a:p>
            <a:r>
              <a:rPr lang="en-US" sz="2400" b="1" dirty="0"/>
              <a:t>SFF</a:t>
            </a:r>
          </a:p>
        </p:txBody>
      </p:sp>
      <p:sp>
        <p:nvSpPr>
          <p:cNvPr id="130" name="TextBox 129">
            <a:extLst>
              <a:ext uri="{FF2B5EF4-FFF2-40B4-BE49-F238E27FC236}">
                <a16:creationId xmlns:a16="http://schemas.microsoft.com/office/drawing/2014/main" id="{1EE1AE04-7EB8-4F2A-ACF9-CC4E610A66FF}"/>
              </a:ext>
            </a:extLst>
          </p:cNvPr>
          <p:cNvSpPr txBox="1"/>
          <p:nvPr/>
        </p:nvSpPr>
        <p:spPr>
          <a:xfrm>
            <a:off x="6365583" y="5302133"/>
            <a:ext cx="4489868" cy="369332"/>
          </a:xfrm>
          <a:prstGeom prst="rect">
            <a:avLst/>
          </a:prstGeom>
          <a:noFill/>
        </p:spPr>
        <p:txBody>
          <a:bodyPr wrap="square" rtlCol="0">
            <a:spAutoFit/>
          </a:bodyPr>
          <a:lstStyle/>
          <a:p>
            <a:r>
              <a:rPr lang="en-US" b="1" dirty="0"/>
              <a:t>11</a:t>
            </a:r>
          </a:p>
        </p:txBody>
      </p:sp>
      <p:sp>
        <p:nvSpPr>
          <p:cNvPr id="131" name="TextBox 130">
            <a:extLst>
              <a:ext uri="{FF2B5EF4-FFF2-40B4-BE49-F238E27FC236}">
                <a16:creationId xmlns:a16="http://schemas.microsoft.com/office/drawing/2014/main" id="{0A3C2606-F078-4104-BA35-23CE03AD4A6C}"/>
              </a:ext>
            </a:extLst>
          </p:cNvPr>
          <p:cNvSpPr txBox="1"/>
          <p:nvPr/>
        </p:nvSpPr>
        <p:spPr>
          <a:xfrm>
            <a:off x="6386784" y="5595827"/>
            <a:ext cx="3980003" cy="369332"/>
          </a:xfrm>
          <a:prstGeom prst="rect">
            <a:avLst/>
          </a:prstGeom>
          <a:noFill/>
        </p:spPr>
        <p:txBody>
          <a:bodyPr wrap="square" rtlCol="0">
            <a:spAutoFit/>
          </a:bodyPr>
          <a:lstStyle/>
          <a:p>
            <a:r>
              <a:rPr lang="en-US" b="1" dirty="0">
                <a:solidFill>
                  <a:schemeClr val="accent6">
                    <a:lumMod val="75000"/>
                  </a:schemeClr>
                </a:solidFill>
              </a:rPr>
              <a:t>A2</a:t>
            </a:r>
          </a:p>
        </p:txBody>
      </p:sp>
      <p:sp>
        <p:nvSpPr>
          <p:cNvPr id="132" name="TextBox 131">
            <a:extLst>
              <a:ext uri="{FF2B5EF4-FFF2-40B4-BE49-F238E27FC236}">
                <a16:creationId xmlns:a16="http://schemas.microsoft.com/office/drawing/2014/main" id="{319E8BDB-AF3B-4431-B01B-664248DB0851}"/>
              </a:ext>
            </a:extLst>
          </p:cNvPr>
          <p:cNvSpPr txBox="1"/>
          <p:nvPr/>
        </p:nvSpPr>
        <p:spPr>
          <a:xfrm>
            <a:off x="6398939" y="6123410"/>
            <a:ext cx="3777348" cy="369332"/>
          </a:xfrm>
          <a:prstGeom prst="rect">
            <a:avLst/>
          </a:prstGeom>
          <a:noFill/>
        </p:spPr>
        <p:txBody>
          <a:bodyPr wrap="square" rtlCol="0">
            <a:spAutoFit/>
          </a:bodyPr>
          <a:lstStyle/>
          <a:p>
            <a:r>
              <a:rPr lang="en-US" b="1" dirty="0">
                <a:solidFill>
                  <a:schemeClr val="accent4">
                    <a:lumMod val="75000"/>
                  </a:schemeClr>
                </a:solidFill>
              </a:rPr>
              <a:t>0</a:t>
            </a:r>
          </a:p>
        </p:txBody>
      </p:sp>
      <p:sp>
        <p:nvSpPr>
          <p:cNvPr id="133" name="TextBox 132">
            <a:extLst>
              <a:ext uri="{FF2B5EF4-FFF2-40B4-BE49-F238E27FC236}">
                <a16:creationId xmlns:a16="http://schemas.microsoft.com/office/drawing/2014/main" id="{515755A2-C714-47E9-9FE6-0217B5EBE112}"/>
              </a:ext>
            </a:extLst>
          </p:cNvPr>
          <p:cNvSpPr txBox="1"/>
          <p:nvPr/>
        </p:nvSpPr>
        <p:spPr>
          <a:xfrm>
            <a:off x="6389647" y="6408877"/>
            <a:ext cx="3777348" cy="369332"/>
          </a:xfrm>
          <a:prstGeom prst="rect">
            <a:avLst/>
          </a:prstGeom>
          <a:noFill/>
        </p:spPr>
        <p:txBody>
          <a:bodyPr wrap="square" rtlCol="0">
            <a:spAutoFit/>
          </a:bodyPr>
          <a:lstStyle/>
          <a:p>
            <a:r>
              <a:rPr lang="en-US" b="1" dirty="0">
                <a:solidFill>
                  <a:schemeClr val="bg1">
                    <a:lumMod val="50000"/>
                  </a:schemeClr>
                </a:solidFill>
              </a:rPr>
              <a:t>P</a:t>
            </a:r>
          </a:p>
        </p:txBody>
      </p:sp>
      <p:sp>
        <p:nvSpPr>
          <p:cNvPr id="134" name="TextBox 133">
            <a:extLst>
              <a:ext uri="{FF2B5EF4-FFF2-40B4-BE49-F238E27FC236}">
                <a16:creationId xmlns:a16="http://schemas.microsoft.com/office/drawing/2014/main" id="{E63EACE6-145A-40F1-B74A-C4DAAEC6684A}"/>
              </a:ext>
            </a:extLst>
          </p:cNvPr>
          <p:cNvSpPr txBox="1"/>
          <p:nvPr/>
        </p:nvSpPr>
        <p:spPr>
          <a:xfrm>
            <a:off x="6398939" y="5859619"/>
            <a:ext cx="3980003" cy="369332"/>
          </a:xfrm>
          <a:prstGeom prst="rect">
            <a:avLst/>
          </a:prstGeom>
          <a:noFill/>
        </p:spPr>
        <p:txBody>
          <a:bodyPr wrap="square" rtlCol="0">
            <a:spAutoFit/>
          </a:bodyPr>
          <a:lstStyle/>
          <a:p>
            <a:r>
              <a:rPr lang="en-US" b="1" dirty="0">
                <a:solidFill>
                  <a:schemeClr val="accent6">
                    <a:lumMod val="50000"/>
                  </a:schemeClr>
                </a:solidFill>
              </a:rPr>
              <a:t>Q1</a:t>
            </a:r>
          </a:p>
        </p:txBody>
      </p:sp>
      <p:sp>
        <p:nvSpPr>
          <p:cNvPr id="135" name="TextBox 134">
            <a:extLst>
              <a:ext uri="{FF2B5EF4-FFF2-40B4-BE49-F238E27FC236}">
                <a16:creationId xmlns:a16="http://schemas.microsoft.com/office/drawing/2014/main" id="{FAEB4016-E20D-40A8-95BC-D7679C6BB5ED}"/>
              </a:ext>
            </a:extLst>
          </p:cNvPr>
          <p:cNvSpPr txBox="1"/>
          <p:nvPr/>
        </p:nvSpPr>
        <p:spPr>
          <a:xfrm>
            <a:off x="6455333" y="5072883"/>
            <a:ext cx="3932936" cy="369332"/>
          </a:xfrm>
          <a:prstGeom prst="rect">
            <a:avLst/>
          </a:prstGeom>
          <a:noFill/>
        </p:spPr>
        <p:txBody>
          <a:bodyPr wrap="none" rtlCol="0">
            <a:spAutoFit/>
          </a:bodyPr>
          <a:lstStyle/>
          <a:p>
            <a:r>
              <a:rPr lang="en-US" b="1" i="1" dirty="0">
                <a:solidFill>
                  <a:schemeClr val="accent6">
                    <a:lumMod val="75000"/>
                  </a:schemeClr>
                </a:solidFill>
              </a:rPr>
              <a:t>Shift</a:t>
            </a:r>
            <a:r>
              <a:rPr lang="en-US" i="1" dirty="0"/>
              <a:t> (Unload Pattern 1, Load Pattern 2)</a:t>
            </a:r>
          </a:p>
        </p:txBody>
      </p:sp>
      <p:cxnSp>
        <p:nvCxnSpPr>
          <p:cNvPr id="136" name="Straight Connector 135">
            <a:extLst>
              <a:ext uri="{FF2B5EF4-FFF2-40B4-BE49-F238E27FC236}">
                <a16:creationId xmlns:a16="http://schemas.microsoft.com/office/drawing/2014/main" id="{0FEF1920-7BB4-4157-A4F7-A5713D080615}"/>
              </a:ext>
            </a:extLst>
          </p:cNvPr>
          <p:cNvCxnSpPr/>
          <p:nvPr/>
        </p:nvCxnSpPr>
        <p:spPr>
          <a:xfrm>
            <a:off x="10193235"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0" name="TextBox 149">
            <a:extLst>
              <a:ext uri="{FF2B5EF4-FFF2-40B4-BE49-F238E27FC236}">
                <a16:creationId xmlns:a16="http://schemas.microsoft.com/office/drawing/2014/main" id="{5027B9C2-ED88-406F-9041-E7FAA729F041}"/>
              </a:ext>
            </a:extLst>
          </p:cNvPr>
          <p:cNvSpPr txBox="1"/>
          <p:nvPr/>
        </p:nvSpPr>
        <p:spPr>
          <a:xfrm>
            <a:off x="516237" y="1085072"/>
            <a:ext cx="9119687" cy="461665"/>
          </a:xfrm>
          <a:prstGeom prst="rect">
            <a:avLst/>
          </a:prstGeom>
          <a:noFill/>
        </p:spPr>
        <p:txBody>
          <a:bodyPr wrap="square" rtlCol="0">
            <a:spAutoFit/>
          </a:bodyPr>
          <a:lstStyle/>
          <a:p>
            <a:r>
              <a:rPr lang="en-US" sz="2400" b="1" dirty="0"/>
              <a:t>Pattern 2, Step 1: </a:t>
            </a:r>
            <a:r>
              <a:rPr lang="en-US" sz="2400" b="1" dirty="0">
                <a:solidFill>
                  <a:schemeClr val="accent6">
                    <a:lumMod val="75000"/>
                  </a:schemeClr>
                </a:solidFill>
              </a:rPr>
              <a:t>Scan Chains Load Test Stimulus</a:t>
            </a:r>
          </a:p>
        </p:txBody>
      </p:sp>
      <p:sp>
        <p:nvSpPr>
          <p:cNvPr id="2" name="Slide Number Placeholder 1">
            <a:extLst>
              <a:ext uri="{FF2B5EF4-FFF2-40B4-BE49-F238E27FC236}">
                <a16:creationId xmlns:a16="http://schemas.microsoft.com/office/drawing/2014/main" id="{A62A8BCC-0E8D-4494-8185-2ABC4C9927BD}"/>
              </a:ext>
            </a:extLst>
          </p:cNvPr>
          <p:cNvSpPr>
            <a:spLocks noGrp="1"/>
          </p:cNvSpPr>
          <p:nvPr>
            <p:ph type="sldNum" sz="quarter" idx="12"/>
          </p:nvPr>
        </p:nvSpPr>
        <p:spPr/>
        <p:txBody>
          <a:bodyPr/>
          <a:lstStyle/>
          <a:p>
            <a:fld id="{F0EF8A02-477D-4CB2-9BEA-F0824BCBC14C}" type="slidenum">
              <a:rPr lang="en-US" smtClean="0"/>
              <a:t>22</a:t>
            </a:fld>
            <a:endParaRPr lang="en-US"/>
          </a:p>
        </p:txBody>
      </p:sp>
      <p:sp>
        <p:nvSpPr>
          <p:cNvPr id="138" name="TextBox 137">
            <a:extLst>
              <a:ext uri="{FF2B5EF4-FFF2-40B4-BE49-F238E27FC236}">
                <a16:creationId xmlns:a16="http://schemas.microsoft.com/office/drawing/2014/main" id="{B43FC3C5-E593-458A-88FE-3F15D2CF4232}"/>
              </a:ext>
            </a:extLst>
          </p:cNvPr>
          <p:cNvSpPr txBox="1"/>
          <p:nvPr/>
        </p:nvSpPr>
        <p:spPr>
          <a:xfrm>
            <a:off x="8557616" y="4076835"/>
            <a:ext cx="569387" cy="523220"/>
          </a:xfrm>
          <a:prstGeom prst="rect">
            <a:avLst/>
          </a:prstGeom>
          <a:noFill/>
        </p:spPr>
        <p:txBody>
          <a:bodyPr wrap="none" rtlCol="0">
            <a:spAutoFit/>
          </a:bodyPr>
          <a:lstStyle/>
          <a:p>
            <a:r>
              <a:rPr lang="en-US" sz="2800" b="1" dirty="0">
                <a:solidFill>
                  <a:schemeClr val="accent1">
                    <a:lumMod val="75000"/>
                  </a:schemeClr>
                </a:solidFill>
              </a:rPr>
              <a:t>R1</a:t>
            </a:r>
          </a:p>
        </p:txBody>
      </p:sp>
      <p:sp>
        <p:nvSpPr>
          <p:cNvPr id="139" name="TextBox 138">
            <a:extLst>
              <a:ext uri="{FF2B5EF4-FFF2-40B4-BE49-F238E27FC236}">
                <a16:creationId xmlns:a16="http://schemas.microsoft.com/office/drawing/2014/main" id="{20028263-3E7C-4851-94F0-F30716955F25}"/>
              </a:ext>
            </a:extLst>
          </p:cNvPr>
          <p:cNvSpPr txBox="1"/>
          <p:nvPr/>
        </p:nvSpPr>
        <p:spPr>
          <a:xfrm>
            <a:off x="8543761" y="3249398"/>
            <a:ext cx="537327" cy="523220"/>
          </a:xfrm>
          <a:prstGeom prst="rect">
            <a:avLst/>
          </a:prstGeom>
          <a:noFill/>
        </p:spPr>
        <p:txBody>
          <a:bodyPr wrap="none" rtlCol="0">
            <a:spAutoFit/>
          </a:bodyPr>
          <a:lstStyle/>
          <a:p>
            <a:r>
              <a:rPr lang="en-US" sz="2800" b="1" dirty="0">
                <a:solidFill>
                  <a:schemeClr val="accent1">
                    <a:lumMod val="75000"/>
                  </a:schemeClr>
                </a:solidFill>
              </a:rPr>
              <a:t>S1</a:t>
            </a:r>
          </a:p>
        </p:txBody>
      </p:sp>
      <p:sp>
        <p:nvSpPr>
          <p:cNvPr id="149" name="TextBox 148">
            <a:extLst>
              <a:ext uri="{FF2B5EF4-FFF2-40B4-BE49-F238E27FC236}">
                <a16:creationId xmlns:a16="http://schemas.microsoft.com/office/drawing/2014/main" id="{C71E8DF2-0E7C-4DE1-AF50-7F4C616A3203}"/>
              </a:ext>
            </a:extLst>
          </p:cNvPr>
          <p:cNvSpPr txBox="1"/>
          <p:nvPr/>
        </p:nvSpPr>
        <p:spPr>
          <a:xfrm>
            <a:off x="5798626" y="3377821"/>
            <a:ext cx="579005" cy="523220"/>
          </a:xfrm>
          <a:prstGeom prst="rect">
            <a:avLst/>
          </a:prstGeom>
          <a:noFill/>
        </p:spPr>
        <p:txBody>
          <a:bodyPr wrap="none" rtlCol="0">
            <a:spAutoFit/>
          </a:bodyPr>
          <a:lstStyle/>
          <a:p>
            <a:r>
              <a:rPr lang="en-US" sz="2800" b="1" dirty="0">
                <a:solidFill>
                  <a:schemeClr val="accent1">
                    <a:lumMod val="75000"/>
                  </a:schemeClr>
                </a:solidFill>
              </a:rPr>
              <a:t>V1</a:t>
            </a:r>
          </a:p>
        </p:txBody>
      </p:sp>
      <p:sp>
        <p:nvSpPr>
          <p:cNvPr id="151" name="TextBox 150">
            <a:extLst>
              <a:ext uri="{FF2B5EF4-FFF2-40B4-BE49-F238E27FC236}">
                <a16:creationId xmlns:a16="http://schemas.microsoft.com/office/drawing/2014/main" id="{344F9489-8984-413E-BD0B-90A447C89735}"/>
              </a:ext>
            </a:extLst>
          </p:cNvPr>
          <p:cNvSpPr txBox="1"/>
          <p:nvPr/>
        </p:nvSpPr>
        <p:spPr>
          <a:xfrm>
            <a:off x="5816432" y="2443265"/>
            <a:ext cx="601447" cy="523220"/>
          </a:xfrm>
          <a:prstGeom prst="rect">
            <a:avLst/>
          </a:prstGeom>
          <a:noFill/>
        </p:spPr>
        <p:txBody>
          <a:bodyPr wrap="none" rtlCol="0">
            <a:spAutoFit/>
          </a:bodyPr>
          <a:lstStyle/>
          <a:p>
            <a:r>
              <a:rPr lang="en-US" sz="2800" b="1" dirty="0">
                <a:solidFill>
                  <a:schemeClr val="accent1">
                    <a:lumMod val="75000"/>
                  </a:schemeClr>
                </a:solidFill>
              </a:rPr>
              <a:t>U1</a:t>
            </a:r>
          </a:p>
        </p:txBody>
      </p:sp>
      <p:sp>
        <p:nvSpPr>
          <p:cNvPr id="152" name="TextBox 151">
            <a:extLst>
              <a:ext uri="{FF2B5EF4-FFF2-40B4-BE49-F238E27FC236}">
                <a16:creationId xmlns:a16="http://schemas.microsoft.com/office/drawing/2014/main" id="{85D69F27-4723-470E-8DF3-E8A642E90F05}"/>
              </a:ext>
            </a:extLst>
          </p:cNvPr>
          <p:cNvSpPr txBox="1"/>
          <p:nvPr/>
        </p:nvSpPr>
        <p:spPr>
          <a:xfrm>
            <a:off x="8520842" y="2319072"/>
            <a:ext cx="545342" cy="523220"/>
          </a:xfrm>
          <a:prstGeom prst="rect">
            <a:avLst/>
          </a:prstGeom>
          <a:noFill/>
        </p:spPr>
        <p:txBody>
          <a:bodyPr wrap="none" rtlCol="0">
            <a:spAutoFit/>
          </a:bodyPr>
          <a:lstStyle/>
          <a:p>
            <a:r>
              <a:rPr lang="en-US" sz="2800" b="1" dirty="0">
                <a:solidFill>
                  <a:schemeClr val="accent1">
                    <a:lumMod val="75000"/>
                  </a:schemeClr>
                </a:solidFill>
              </a:rPr>
              <a:t>T1</a:t>
            </a:r>
          </a:p>
        </p:txBody>
      </p:sp>
      <p:sp>
        <p:nvSpPr>
          <p:cNvPr id="153" name="TextBox 152">
            <a:extLst>
              <a:ext uri="{FF2B5EF4-FFF2-40B4-BE49-F238E27FC236}">
                <a16:creationId xmlns:a16="http://schemas.microsoft.com/office/drawing/2014/main" id="{9B84E913-BE98-4DC3-8DA8-922ADF612529}"/>
              </a:ext>
            </a:extLst>
          </p:cNvPr>
          <p:cNvSpPr txBox="1"/>
          <p:nvPr/>
        </p:nvSpPr>
        <p:spPr>
          <a:xfrm>
            <a:off x="5767933" y="4247888"/>
            <a:ext cx="692818" cy="523220"/>
          </a:xfrm>
          <a:prstGeom prst="rect">
            <a:avLst/>
          </a:prstGeom>
          <a:noFill/>
        </p:spPr>
        <p:txBody>
          <a:bodyPr wrap="none" rtlCol="0">
            <a:spAutoFit/>
          </a:bodyPr>
          <a:lstStyle/>
          <a:p>
            <a:r>
              <a:rPr lang="en-US" sz="2800" b="1" dirty="0">
                <a:solidFill>
                  <a:schemeClr val="accent1">
                    <a:lumMod val="75000"/>
                  </a:schemeClr>
                </a:solidFill>
              </a:rPr>
              <a:t>W1</a:t>
            </a:r>
          </a:p>
        </p:txBody>
      </p:sp>
      <p:sp>
        <p:nvSpPr>
          <p:cNvPr id="154" name="TextBox 153">
            <a:extLst>
              <a:ext uri="{FF2B5EF4-FFF2-40B4-BE49-F238E27FC236}">
                <a16:creationId xmlns:a16="http://schemas.microsoft.com/office/drawing/2014/main" id="{433F18F3-8A7C-48F1-B980-5FF07819151F}"/>
              </a:ext>
            </a:extLst>
          </p:cNvPr>
          <p:cNvSpPr txBox="1"/>
          <p:nvPr/>
        </p:nvSpPr>
        <p:spPr>
          <a:xfrm>
            <a:off x="3181731" y="4312326"/>
            <a:ext cx="553357" cy="523220"/>
          </a:xfrm>
          <a:prstGeom prst="rect">
            <a:avLst/>
          </a:prstGeom>
          <a:noFill/>
        </p:spPr>
        <p:txBody>
          <a:bodyPr wrap="none" rtlCol="0">
            <a:spAutoFit/>
          </a:bodyPr>
          <a:lstStyle/>
          <a:p>
            <a:r>
              <a:rPr lang="en-US" sz="2800" b="1" dirty="0">
                <a:solidFill>
                  <a:schemeClr val="accent1">
                    <a:lumMod val="75000"/>
                  </a:schemeClr>
                </a:solidFill>
              </a:rPr>
              <a:t>Y1</a:t>
            </a:r>
          </a:p>
        </p:txBody>
      </p:sp>
      <p:sp>
        <p:nvSpPr>
          <p:cNvPr id="155" name="TextBox 154">
            <a:extLst>
              <a:ext uri="{FF2B5EF4-FFF2-40B4-BE49-F238E27FC236}">
                <a16:creationId xmlns:a16="http://schemas.microsoft.com/office/drawing/2014/main" id="{30C4C775-672B-4C1F-9E5F-6D9DCFDA8917}"/>
              </a:ext>
            </a:extLst>
          </p:cNvPr>
          <p:cNvSpPr txBox="1"/>
          <p:nvPr/>
        </p:nvSpPr>
        <p:spPr>
          <a:xfrm>
            <a:off x="3194650" y="3345608"/>
            <a:ext cx="538930" cy="523220"/>
          </a:xfrm>
          <a:prstGeom prst="rect">
            <a:avLst/>
          </a:prstGeom>
          <a:noFill/>
        </p:spPr>
        <p:txBody>
          <a:bodyPr wrap="none" rtlCol="0">
            <a:spAutoFit/>
          </a:bodyPr>
          <a:lstStyle/>
          <a:p>
            <a:r>
              <a:rPr lang="en-US" sz="2800" b="1" dirty="0">
                <a:solidFill>
                  <a:schemeClr val="accent1">
                    <a:lumMod val="75000"/>
                  </a:schemeClr>
                </a:solidFill>
              </a:rPr>
              <a:t>Z1</a:t>
            </a:r>
          </a:p>
        </p:txBody>
      </p:sp>
      <p:sp>
        <p:nvSpPr>
          <p:cNvPr id="156" name="TextBox 155">
            <a:extLst>
              <a:ext uri="{FF2B5EF4-FFF2-40B4-BE49-F238E27FC236}">
                <a16:creationId xmlns:a16="http://schemas.microsoft.com/office/drawing/2014/main" id="{95F556CF-093E-4346-8031-91B897B63373}"/>
              </a:ext>
            </a:extLst>
          </p:cNvPr>
          <p:cNvSpPr txBox="1"/>
          <p:nvPr/>
        </p:nvSpPr>
        <p:spPr>
          <a:xfrm>
            <a:off x="3150420" y="2428368"/>
            <a:ext cx="585417" cy="523220"/>
          </a:xfrm>
          <a:prstGeom prst="rect">
            <a:avLst/>
          </a:prstGeom>
          <a:noFill/>
        </p:spPr>
        <p:txBody>
          <a:bodyPr wrap="none" rtlCol="0">
            <a:spAutoFit/>
          </a:bodyPr>
          <a:lstStyle/>
          <a:p>
            <a:r>
              <a:rPr lang="en-US" sz="2800" b="1" dirty="0">
                <a:solidFill>
                  <a:schemeClr val="accent6">
                    <a:lumMod val="75000"/>
                  </a:schemeClr>
                </a:solidFill>
              </a:rPr>
              <a:t>A2</a:t>
            </a:r>
          </a:p>
        </p:txBody>
      </p:sp>
    </p:spTree>
    <p:extLst>
      <p:ext uri="{BB962C8B-B14F-4D97-AF65-F5344CB8AC3E}">
        <p14:creationId xmlns:p14="http://schemas.microsoft.com/office/powerpoint/2010/main" val="31935484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1C680A-AA04-42D2-8A6E-70967990D416}"/>
              </a:ext>
            </a:extLst>
          </p:cNvPr>
          <p:cNvSpPr/>
          <p:nvPr/>
        </p:nvSpPr>
        <p:spPr>
          <a:xfrm>
            <a:off x="1120571" y="1503499"/>
            <a:ext cx="9950857" cy="363043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0CB206A8-AE0B-4848-9E27-163F5A14090A}"/>
              </a:ext>
            </a:extLst>
          </p:cNvPr>
          <p:cNvCxnSpPr>
            <a:cxnSpLocks/>
          </p:cNvCxnSpPr>
          <p:nvPr/>
        </p:nvCxnSpPr>
        <p:spPr>
          <a:xfrm>
            <a:off x="713166" y="2580857"/>
            <a:ext cx="1190057" cy="11461"/>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D72F728-30F6-45F4-A7C0-E5908D4EC763}"/>
              </a:ext>
            </a:extLst>
          </p:cNvPr>
          <p:cNvCxnSpPr>
            <a:cxnSpLocks/>
          </p:cNvCxnSpPr>
          <p:nvPr/>
        </p:nvCxnSpPr>
        <p:spPr>
          <a:xfrm>
            <a:off x="713166" y="327646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AC6252-3650-41F0-929C-A973AB90D888}"/>
              </a:ext>
            </a:extLst>
          </p:cNvPr>
          <p:cNvCxnSpPr>
            <a:cxnSpLocks/>
          </p:cNvCxnSpPr>
          <p:nvPr/>
        </p:nvCxnSpPr>
        <p:spPr>
          <a:xfrm>
            <a:off x="713166" y="4064116"/>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B37490C-E8E8-4D08-BEC1-6FE6D56808A9}"/>
              </a:ext>
            </a:extLst>
          </p:cNvPr>
          <p:cNvSpPr txBox="1"/>
          <p:nvPr/>
        </p:nvSpPr>
        <p:spPr>
          <a:xfrm rot="16200000">
            <a:off x="-294455" y="3141594"/>
            <a:ext cx="1559594" cy="369332"/>
          </a:xfrm>
          <a:prstGeom prst="rect">
            <a:avLst/>
          </a:prstGeom>
          <a:noFill/>
        </p:spPr>
        <p:txBody>
          <a:bodyPr wrap="none" rtlCol="0">
            <a:spAutoFit/>
          </a:bodyPr>
          <a:lstStyle/>
          <a:p>
            <a:r>
              <a:rPr lang="en-US" dirty="0"/>
              <a:t>Primary Inputs</a:t>
            </a:r>
          </a:p>
        </p:txBody>
      </p:sp>
      <p:cxnSp>
        <p:nvCxnSpPr>
          <p:cNvPr id="120" name="Straight Connector 119">
            <a:extLst>
              <a:ext uri="{FF2B5EF4-FFF2-40B4-BE49-F238E27FC236}">
                <a16:creationId xmlns:a16="http://schemas.microsoft.com/office/drawing/2014/main" id="{1D89C43B-4253-46DB-97BB-3CCEA9E88593}"/>
              </a:ext>
            </a:extLst>
          </p:cNvPr>
          <p:cNvCxnSpPr>
            <a:cxnSpLocks/>
          </p:cNvCxnSpPr>
          <p:nvPr/>
        </p:nvCxnSpPr>
        <p:spPr>
          <a:xfrm>
            <a:off x="10550538" y="2586485"/>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94FCD43-0A73-4EB4-AABB-B108EEE48C6D}"/>
              </a:ext>
            </a:extLst>
          </p:cNvPr>
          <p:cNvCxnSpPr>
            <a:cxnSpLocks/>
          </p:cNvCxnSpPr>
          <p:nvPr/>
        </p:nvCxnSpPr>
        <p:spPr>
          <a:xfrm>
            <a:off x="10550538" y="3282092"/>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901E46-FE68-4C0D-AF1A-798C3804E94E}"/>
              </a:ext>
            </a:extLst>
          </p:cNvPr>
          <p:cNvCxnSpPr>
            <a:cxnSpLocks/>
          </p:cNvCxnSpPr>
          <p:nvPr/>
        </p:nvCxnSpPr>
        <p:spPr>
          <a:xfrm>
            <a:off x="10550538" y="406974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FC1D4271-5FE6-443E-BF81-A7A447A49009}"/>
              </a:ext>
            </a:extLst>
          </p:cNvPr>
          <p:cNvSpPr txBox="1"/>
          <p:nvPr/>
        </p:nvSpPr>
        <p:spPr>
          <a:xfrm rot="16200000">
            <a:off x="10714164" y="3202092"/>
            <a:ext cx="1731115" cy="369332"/>
          </a:xfrm>
          <a:prstGeom prst="rect">
            <a:avLst/>
          </a:prstGeom>
          <a:noFill/>
        </p:spPr>
        <p:txBody>
          <a:bodyPr wrap="none" rtlCol="0">
            <a:spAutoFit/>
          </a:bodyPr>
          <a:lstStyle/>
          <a:p>
            <a:r>
              <a:rPr lang="en-US" dirty="0"/>
              <a:t>Primary Outputs</a:t>
            </a:r>
          </a:p>
        </p:txBody>
      </p:sp>
      <p:cxnSp>
        <p:nvCxnSpPr>
          <p:cNvPr id="184" name="Straight Connector 183">
            <a:extLst>
              <a:ext uri="{FF2B5EF4-FFF2-40B4-BE49-F238E27FC236}">
                <a16:creationId xmlns:a16="http://schemas.microsoft.com/office/drawing/2014/main" id="{83DB9FDB-60C8-4AC9-B04B-7EC1091445DE}"/>
              </a:ext>
            </a:extLst>
          </p:cNvPr>
          <p:cNvCxnSpPr>
            <a:cxnSpLocks/>
          </p:cNvCxnSpPr>
          <p:nvPr/>
        </p:nvCxnSpPr>
        <p:spPr>
          <a:xfrm>
            <a:off x="2416744" y="2652567"/>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05" name="TextBox 204">
            <a:extLst>
              <a:ext uri="{FF2B5EF4-FFF2-40B4-BE49-F238E27FC236}">
                <a16:creationId xmlns:a16="http://schemas.microsoft.com/office/drawing/2014/main" id="{B9BF8BF9-E722-49E4-BBC9-200A0F73CB74}"/>
              </a:ext>
            </a:extLst>
          </p:cNvPr>
          <p:cNvSpPr txBox="1"/>
          <p:nvPr/>
        </p:nvSpPr>
        <p:spPr>
          <a:xfrm>
            <a:off x="143588" y="1603872"/>
            <a:ext cx="920445" cy="369332"/>
          </a:xfrm>
          <a:prstGeom prst="rect">
            <a:avLst/>
          </a:prstGeom>
          <a:noFill/>
        </p:spPr>
        <p:txBody>
          <a:bodyPr wrap="none" rtlCol="0">
            <a:spAutoFit/>
          </a:bodyPr>
          <a:lstStyle/>
          <a:p>
            <a:r>
              <a:rPr lang="en-US" b="1" dirty="0">
                <a:solidFill>
                  <a:schemeClr val="accent6">
                    <a:lumMod val="75000"/>
                  </a:schemeClr>
                </a:solidFill>
              </a:rPr>
              <a:t>SCANIN</a:t>
            </a:r>
          </a:p>
        </p:txBody>
      </p:sp>
      <p:sp>
        <p:nvSpPr>
          <p:cNvPr id="207" name="TextBox 206">
            <a:extLst>
              <a:ext uri="{FF2B5EF4-FFF2-40B4-BE49-F238E27FC236}">
                <a16:creationId xmlns:a16="http://schemas.microsoft.com/office/drawing/2014/main" id="{1DD2D66E-7556-40C1-AE4C-A4BA543DA0A6}"/>
              </a:ext>
            </a:extLst>
          </p:cNvPr>
          <p:cNvSpPr txBox="1"/>
          <p:nvPr/>
        </p:nvSpPr>
        <p:spPr>
          <a:xfrm>
            <a:off x="609561" y="1937947"/>
            <a:ext cx="415242" cy="369332"/>
          </a:xfrm>
          <a:prstGeom prst="rect">
            <a:avLst/>
          </a:prstGeom>
          <a:noFill/>
        </p:spPr>
        <p:txBody>
          <a:bodyPr wrap="none" rtlCol="0">
            <a:spAutoFit/>
          </a:bodyPr>
          <a:lstStyle/>
          <a:p>
            <a:r>
              <a:rPr lang="en-US" b="1" dirty="0">
                <a:solidFill>
                  <a:schemeClr val="accent4">
                    <a:lumMod val="75000"/>
                  </a:schemeClr>
                </a:solidFill>
              </a:rPr>
              <a:t>TC</a:t>
            </a:r>
          </a:p>
        </p:txBody>
      </p:sp>
      <p:cxnSp>
        <p:nvCxnSpPr>
          <p:cNvPr id="209" name="Connector: Elbow 208">
            <a:extLst>
              <a:ext uri="{FF2B5EF4-FFF2-40B4-BE49-F238E27FC236}">
                <a16:creationId xmlns:a16="http://schemas.microsoft.com/office/drawing/2014/main" id="{8BB07187-0A02-4619-B3E7-F10159B2F5D9}"/>
              </a:ext>
            </a:extLst>
          </p:cNvPr>
          <p:cNvCxnSpPr>
            <a:cxnSpLocks/>
            <a:stCxn id="207" idx="3"/>
          </p:cNvCxnSpPr>
          <p:nvPr/>
        </p:nvCxnSpPr>
        <p:spPr>
          <a:xfrm>
            <a:off x="1024803" y="2122613"/>
            <a:ext cx="2158638" cy="618907"/>
          </a:xfrm>
          <a:prstGeom prst="bentConnector4">
            <a:avLst>
              <a:gd name="adj1" fmla="val 81875"/>
              <a:gd name="adj2" fmla="val 13693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0BBBC5C4-F2A1-478A-8557-5110C68749B3}"/>
              </a:ext>
            </a:extLst>
          </p:cNvPr>
          <p:cNvCxnSpPr>
            <a:cxnSpLocks/>
          </p:cNvCxnSpPr>
          <p:nvPr/>
        </p:nvCxnSpPr>
        <p:spPr>
          <a:xfrm>
            <a:off x="3693509" y="2521200"/>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2" name="Connector: Elbow 221">
            <a:extLst>
              <a:ext uri="{FF2B5EF4-FFF2-40B4-BE49-F238E27FC236}">
                <a16:creationId xmlns:a16="http://schemas.microsoft.com/office/drawing/2014/main" id="{5236E008-A07D-44CA-9A15-1F511A87FE7D}"/>
              </a:ext>
            </a:extLst>
          </p:cNvPr>
          <p:cNvCxnSpPr>
            <a:cxnSpLocks/>
            <a:stCxn id="205" idx="3"/>
          </p:cNvCxnSpPr>
          <p:nvPr/>
        </p:nvCxnSpPr>
        <p:spPr>
          <a:xfrm>
            <a:off x="1064033" y="1788538"/>
            <a:ext cx="1995048" cy="628694"/>
          </a:xfrm>
          <a:prstGeom prst="bentConnector3">
            <a:avLst>
              <a:gd name="adj1" fmla="val 9265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F7404F34-A82C-4288-8925-C8B3A27BD869}"/>
              </a:ext>
            </a:extLst>
          </p:cNvPr>
          <p:cNvCxnSpPr>
            <a:cxnSpLocks/>
          </p:cNvCxnSpPr>
          <p:nvPr/>
        </p:nvCxnSpPr>
        <p:spPr>
          <a:xfrm>
            <a:off x="2427721" y="3542865"/>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15B81995-AA3C-4C3C-8F78-DF08AC76B081}"/>
              </a:ext>
            </a:extLst>
          </p:cNvPr>
          <p:cNvCxnSpPr>
            <a:cxnSpLocks/>
          </p:cNvCxnSpPr>
          <p:nvPr/>
        </p:nvCxnSpPr>
        <p:spPr>
          <a:xfrm>
            <a:off x="3704486" y="341149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54" name="TextBox 253">
            <a:extLst>
              <a:ext uri="{FF2B5EF4-FFF2-40B4-BE49-F238E27FC236}">
                <a16:creationId xmlns:a16="http://schemas.microsoft.com/office/drawing/2014/main" id="{4F80B139-53D9-403D-B19B-9148BAAAAC94}"/>
              </a:ext>
            </a:extLst>
          </p:cNvPr>
          <p:cNvSpPr txBox="1"/>
          <p:nvPr/>
        </p:nvSpPr>
        <p:spPr>
          <a:xfrm>
            <a:off x="11154692" y="4704909"/>
            <a:ext cx="942566" cy="276999"/>
          </a:xfrm>
          <a:prstGeom prst="rect">
            <a:avLst/>
          </a:prstGeom>
          <a:noFill/>
        </p:spPr>
        <p:txBody>
          <a:bodyPr wrap="none" lIns="0" tIns="0" rIns="0" bIns="0" rtlCol="0">
            <a:spAutoFit/>
          </a:bodyPr>
          <a:lstStyle/>
          <a:p>
            <a:r>
              <a:rPr lang="en-US" b="1" dirty="0">
                <a:solidFill>
                  <a:schemeClr val="accent6">
                    <a:lumMod val="75000"/>
                  </a:schemeClr>
                </a:solidFill>
              </a:rPr>
              <a:t>SCANOUT</a:t>
            </a:r>
          </a:p>
        </p:txBody>
      </p:sp>
      <p:grpSp>
        <p:nvGrpSpPr>
          <p:cNvPr id="257" name="Group 256">
            <a:extLst>
              <a:ext uri="{FF2B5EF4-FFF2-40B4-BE49-F238E27FC236}">
                <a16:creationId xmlns:a16="http://schemas.microsoft.com/office/drawing/2014/main" id="{B24444E6-6097-454A-9CAD-30C078DFAE6C}"/>
              </a:ext>
            </a:extLst>
          </p:cNvPr>
          <p:cNvGrpSpPr/>
          <p:nvPr/>
        </p:nvGrpSpPr>
        <p:grpSpPr>
          <a:xfrm>
            <a:off x="3064155" y="2528166"/>
            <a:ext cx="789262" cy="886488"/>
            <a:chOff x="3080547" y="3206557"/>
            <a:chExt cx="789262" cy="886488"/>
          </a:xfrm>
        </p:grpSpPr>
        <p:cxnSp>
          <p:nvCxnSpPr>
            <p:cNvPr id="244" name="Connector: Elbow 243">
              <a:extLst>
                <a:ext uri="{FF2B5EF4-FFF2-40B4-BE49-F238E27FC236}">
                  <a16:creationId xmlns:a16="http://schemas.microsoft.com/office/drawing/2014/main" id="{BDC61040-7930-444E-911D-D6B00C17E2E3}"/>
                </a:ext>
              </a:extLst>
            </p:cNvPr>
            <p:cNvCxnSpPr>
              <a:cxnSpLocks/>
              <a:stCxn id="255" idx="1"/>
            </p:cNvCxnSpPr>
            <p:nvPr/>
          </p:nvCxnSpPr>
          <p:spPr>
            <a:xfrm rot="10800000" flipH="1">
              <a:off x="3080547" y="3206557"/>
              <a:ext cx="789262" cy="803860"/>
            </a:xfrm>
            <a:prstGeom prst="bentConnector5">
              <a:avLst>
                <a:gd name="adj1" fmla="val -17493"/>
                <a:gd name="adj2" fmla="val 30927"/>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55" name="Rectangle 254">
              <a:extLst>
                <a:ext uri="{FF2B5EF4-FFF2-40B4-BE49-F238E27FC236}">
                  <a16:creationId xmlns:a16="http://schemas.microsoft.com/office/drawing/2014/main" id="{F219CE9E-20BB-4DD3-8CD1-613C67BDA41F}"/>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61" name="Connector: Elbow 260">
            <a:extLst>
              <a:ext uri="{FF2B5EF4-FFF2-40B4-BE49-F238E27FC236}">
                <a16:creationId xmlns:a16="http://schemas.microsoft.com/office/drawing/2014/main" id="{BCABB0C1-8E2E-4DEF-934F-3196BC75063D}"/>
              </a:ext>
            </a:extLst>
          </p:cNvPr>
          <p:cNvCxnSpPr>
            <a:cxnSpLocks/>
            <a:stCxn id="207" idx="3"/>
          </p:cNvCxnSpPr>
          <p:nvPr/>
        </p:nvCxnSpPr>
        <p:spPr>
          <a:xfrm>
            <a:off x="1024803" y="2122613"/>
            <a:ext cx="2169615" cy="1509205"/>
          </a:xfrm>
          <a:prstGeom prst="bentConnector4">
            <a:avLst>
              <a:gd name="adj1" fmla="val 81714"/>
              <a:gd name="adj2" fmla="val 11034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55D843F7-97C2-4C99-A218-7E5D36161036}"/>
              </a:ext>
            </a:extLst>
          </p:cNvPr>
          <p:cNvCxnSpPr>
            <a:cxnSpLocks/>
          </p:cNvCxnSpPr>
          <p:nvPr/>
        </p:nvCxnSpPr>
        <p:spPr>
          <a:xfrm>
            <a:off x="2372083" y="4447183"/>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0D797760-68D7-4E19-8851-7E8BE1F95D0F}"/>
              </a:ext>
            </a:extLst>
          </p:cNvPr>
          <p:cNvCxnSpPr>
            <a:cxnSpLocks/>
          </p:cNvCxnSpPr>
          <p:nvPr/>
        </p:nvCxnSpPr>
        <p:spPr>
          <a:xfrm>
            <a:off x="3648848" y="4315816"/>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287" name="Group 286">
            <a:extLst>
              <a:ext uri="{FF2B5EF4-FFF2-40B4-BE49-F238E27FC236}">
                <a16:creationId xmlns:a16="http://schemas.microsoft.com/office/drawing/2014/main" id="{8C0E30C9-71AC-4108-B92C-210106519EF5}"/>
              </a:ext>
            </a:extLst>
          </p:cNvPr>
          <p:cNvGrpSpPr/>
          <p:nvPr/>
        </p:nvGrpSpPr>
        <p:grpSpPr>
          <a:xfrm>
            <a:off x="3008517" y="3432484"/>
            <a:ext cx="789262" cy="886488"/>
            <a:chOff x="3080547" y="3206557"/>
            <a:chExt cx="789262" cy="886488"/>
          </a:xfrm>
        </p:grpSpPr>
        <p:cxnSp>
          <p:nvCxnSpPr>
            <p:cNvPr id="288" name="Connector: Elbow 287">
              <a:extLst>
                <a:ext uri="{FF2B5EF4-FFF2-40B4-BE49-F238E27FC236}">
                  <a16:creationId xmlns:a16="http://schemas.microsoft.com/office/drawing/2014/main" id="{D12C0878-930D-42ED-80C7-D89397737C35}"/>
                </a:ext>
              </a:extLst>
            </p:cNvPr>
            <p:cNvCxnSpPr>
              <a:cxnSpLocks/>
              <a:stCxn id="289" idx="1"/>
            </p:cNvCxnSpPr>
            <p:nvPr/>
          </p:nvCxnSpPr>
          <p:spPr>
            <a:xfrm rot="10800000" flipH="1">
              <a:off x="3080547" y="3206557"/>
              <a:ext cx="789262" cy="803860"/>
            </a:xfrm>
            <a:prstGeom prst="bentConnector5">
              <a:avLst>
                <a:gd name="adj1" fmla="val -17493"/>
                <a:gd name="adj2" fmla="val 35618"/>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89" name="Rectangle 288">
              <a:extLst>
                <a:ext uri="{FF2B5EF4-FFF2-40B4-BE49-F238E27FC236}">
                  <a16:creationId xmlns:a16="http://schemas.microsoft.com/office/drawing/2014/main" id="{7A07AFF9-4A03-48AB-98B0-8BBB4A8F32DB}"/>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90" name="Connector: Elbow 289">
            <a:extLst>
              <a:ext uri="{FF2B5EF4-FFF2-40B4-BE49-F238E27FC236}">
                <a16:creationId xmlns:a16="http://schemas.microsoft.com/office/drawing/2014/main" id="{E120CE9A-98B1-4812-A3AA-1C778C725B5D}"/>
              </a:ext>
            </a:extLst>
          </p:cNvPr>
          <p:cNvCxnSpPr>
            <a:cxnSpLocks/>
            <a:stCxn id="207" idx="3"/>
          </p:cNvCxnSpPr>
          <p:nvPr/>
        </p:nvCxnSpPr>
        <p:spPr>
          <a:xfrm>
            <a:off x="1024803" y="2122613"/>
            <a:ext cx="2161112" cy="2413523"/>
          </a:xfrm>
          <a:prstGeom prst="bentConnector4">
            <a:avLst>
              <a:gd name="adj1" fmla="val 82538"/>
              <a:gd name="adj2" fmla="val 109472"/>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86D00891-4DD8-48C4-81D4-0762BC74791B}"/>
              </a:ext>
            </a:extLst>
          </p:cNvPr>
          <p:cNvCxnSpPr>
            <a:cxnSpLocks/>
          </p:cNvCxnSpPr>
          <p:nvPr/>
        </p:nvCxnSpPr>
        <p:spPr>
          <a:xfrm>
            <a:off x="6354607" y="247954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A6E6C32-BE82-4AA2-8611-0730CA9EDB4C}"/>
              </a:ext>
            </a:extLst>
          </p:cNvPr>
          <p:cNvCxnSpPr>
            <a:cxnSpLocks/>
          </p:cNvCxnSpPr>
          <p:nvPr/>
        </p:nvCxnSpPr>
        <p:spPr>
          <a:xfrm>
            <a:off x="6365584" y="336984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19" name="Group 318">
            <a:extLst>
              <a:ext uri="{FF2B5EF4-FFF2-40B4-BE49-F238E27FC236}">
                <a16:creationId xmlns:a16="http://schemas.microsoft.com/office/drawing/2014/main" id="{36F4F82E-3E01-437D-B1D2-1AC466C5B875}"/>
              </a:ext>
            </a:extLst>
          </p:cNvPr>
          <p:cNvGrpSpPr/>
          <p:nvPr/>
        </p:nvGrpSpPr>
        <p:grpSpPr>
          <a:xfrm>
            <a:off x="5726828" y="2282697"/>
            <a:ext cx="798663" cy="1094114"/>
            <a:chOff x="2791164" y="5669941"/>
            <a:chExt cx="798663" cy="1094114"/>
          </a:xfrm>
        </p:grpSpPr>
        <p:cxnSp>
          <p:nvCxnSpPr>
            <p:cNvPr id="320" name="Connector: Elbow 319">
              <a:extLst>
                <a:ext uri="{FF2B5EF4-FFF2-40B4-BE49-F238E27FC236}">
                  <a16:creationId xmlns:a16="http://schemas.microsoft.com/office/drawing/2014/main" id="{B7D7AD7A-86B9-4076-9E77-1C26B843F736}"/>
                </a:ext>
              </a:extLst>
            </p:cNvPr>
            <p:cNvCxnSpPr>
              <a:cxnSpLocks/>
              <a:stCxn id="321" idx="1"/>
            </p:cNvCxnSpPr>
            <p:nvPr/>
          </p:nvCxnSpPr>
          <p:spPr>
            <a:xfrm rot="10800000" flipH="1" flipV="1">
              <a:off x="2791164" y="5752568"/>
              <a:ext cx="798663" cy="1011487"/>
            </a:xfrm>
            <a:prstGeom prst="bentConnector5">
              <a:avLst>
                <a:gd name="adj1" fmla="val -18421"/>
                <a:gd name="adj2" fmla="val 65273"/>
                <a:gd name="adj3" fmla="val 115020"/>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21" name="Rectangle 320">
              <a:extLst>
                <a:ext uri="{FF2B5EF4-FFF2-40B4-BE49-F238E27FC236}">
                  <a16:creationId xmlns:a16="http://schemas.microsoft.com/office/drawing/2014/main" id="{8752B5A8-BDF9-4BE7-9A4A-F41C814231E6}"/>
                </a:ext>
              </a:extLst>
            </p:cNvPr>
            <p:cNvSpPr/>
            <p:nvPr/>
          </p:nvSpPr>
          <p:spPr>
            <a:xfrm>
              <a:off x="2791165" y="566994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24" name="Straight Connector 323">
            <a:extLst>
              <a:ext uri="{FF2B5EF4-FFF2-40B4-BE49-F238E27FC236}">
                <a16:creationId xmlns:a16="http://schemas.microsoft.com/office/drawing/2014/main" id="{99B7DAD7-6456-45F2-897C-1ACD9DF85F57}"/>
              </a:ext>
            </a:extLst>
          </p:cNvPr>
          <p:cNvCxnSpPr>
            <a:cxnSpLocks/>
          </p:cNvCxnSpPr>
          <p:nvPr/>
        </p:nvCxnSpPr>
        <p:spPr>
          <a:xfrm>
            <a:off x="6309946" y="4274164"/>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30" name="Group 329">
            <a:extLst>
              <a:ext uri="{FF2B5EF4-FFF2-40B4-BE49-F238E27FC236}">
                <a16:creationId xmlns:a16="http://schemas.microsoft.com/office/drawing/2014/main" id="{04BBF137-DF46-44B6-BC8C-99266362F0DD}"/>
              </a:ext>
            </a:extLst>
          </p:cNvPr>
          <p:cNvGrpSpPr/>
          <p:nvPr/>
        </p:nvGrpSpPr>
        <p:grpSpPr>
          <a:xfrm>
            <a:off x="5722996" y="3152862"/>
            <a:ext cx="803420" cy="1128268"/>
            <a:chOff x="1109791" y="1365364"/>
            <a:chExt cx="803420" cy="1128268"/>
          </a:xfrm>
        </p:grpSpPr>
        <p:cxnSp>
          <p:nvCxnSpPr>
            <p:cNvPr id="331" name="Connector: Elbow 330">
              <a:extLst>
                <a:ext uri="{FF2B5EF4-FFF2-40B4-BE49-F238E27FC236}">
                  <a16:creationId xmlns:a16="http://schemas.microsoft.com/office/drawing/2014/main" id="{C3B69E9F-A405-4760-9E38-3198F35E4BE8}"/>
                </a:ext>
              </a:extLst>
            </p:cNvPr>
            <p:cNvCxnSpPr>
              <a:cxnSpLocks/>
              <a:stCxn id="332" idx="1"/>
            </p:cNvCxnSpPr>
            <p:nvPr/>
          </p:nvCxnSpPr>
          <p:spPr>
            <a:xfrm rot="10800000" flipH="1" flipV="1">
              <a:off x="1109791" y="1447992"/>
              <a:ext cx="803420" cy="1045640"/>
            </a:xfrm>
            <a:prstGeom prst="bentConnector5">
              <a:avLst>
                <a:gd name="adj1" fmla="val -19066"/>
                <a:gd name="adj2" fmla="val 62820"/>
                <a:gd name="adj3" fmla="val 12258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2" name="Rectangle 331">
              <a:extLst>
                <a:ext uri="{FF2B5EF4-FFF2-40B4-BE49-F238E27FC236}">
                  <a16:creationId xmlns:a16="http://schemas.microsoft.com/office/drawing/2014/main" id="{B341BDC4-DDD8-4429-AED4-FF9B0675082D}"/>
                </a:ext>
              </a:extLst>
            </p:cNvPr>
            <p:cNvSpPr/>
            <p:nvPr/>
          </p:nvSpPr>
          <p:spPr>
            <a:xfrm>
              <a:off x="1109791" y="1365364"/>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6" name="Group 345">
            <a:extLst>
              <a:ext uri="{FF2B5EF4-FFF2-40B4-BE49-F238E27FC236}">
                <a16:creationId xmlns:a16="http://schemas.microsoft.com/office/drawing/2014/main" id="{E083D4EA-0533-4248-81EC-615FA54696CE}"/>
              </a:ext>
            </a:extLst>
          </p:cNvPr>
          <p:cNvGrpSpPr/>
          <p:nvPr/>
        </p:nvGrpSpPr>
        <p:grpSpPr>
          <a:xfrm>
            <a:off x="3855891" y="4106057"/>
            <a:ext cx="2020701" cy="884318"/>
            <a:chOff x="3872283" y="4784448"/>
            <a:chExt cx="2020701" cy="884318"/>
          </a:xfrm>
        </p:grpSpPr>
        <p:grpSp>
          <p:nvGrpSpPr>
            <p:cNvPr id="335" name="Group 334">
              <a:extLst>
                <a:ext uri="{FF2B5EF4-FFF2-40B4-BE49-F238E27FC236}">
                  <a16:creationId xmlns:a16="http://schemas.microsoft.com/office/drawing/2014/main" id="{74A847B0-BEAD-4692-8F31-34F1A8E44679}"/>
                </a:ext>
              </a:extLst>
            </p:cNvPr>
            <p:cNvGrpSpPr/>
            <p:nvPr/>
          </p:nvGrpSpPr>
          <p:grpSpPr>
            <a:xfrm>
              <a:off x="3872283" y="5001174"/>
              <a:ext cx="1070884" cy="667592"/>
              <a:chOff x="2272079" y="1452175"/>
              <a:chExt cx="1070884" cy="667592"/>
            </a:xfrm>
          </p:grpSpPr>
          <p:cxnSp>
            <p:nvCxnSpPr>
              <p:cNvPr id="336" name="Connector: Elbow 335">
                <a:extLst>
                  <a:ext uri="{FF2B5EF4-FFF2-40B4-BE49-F238E27FC236}">
                    <a16:creationId xmlns:a16="http://schemas.microsoft.com/office/drawing/2014/main" id="{FAE40B76-31C6-4B4D-90C6-46B95BDFBEE5}"/>
                  </a:ext>
                </a:extLst>
              </p:cNvPr>
              <p:cNvCxnSpPr>
                <a:cxnSpLocks/>
                <a:stCxn id="337" idx="1"/>
              </p:cNvCxnSpPr>
              <p:nvPr/>
            </p:nvCxnSpPr>
            <p:spPr>
              <a:xfrm rot="10800000">
                <a:off x="2272079" y="1452175"/>
                <a:ext cx="886126" cy="584965"/>
              </a:xfrm>
              <a:prstGeom prst="bentConnector3">
                <a:avLst>
                  <a:gd name="adj1" fmla="val 765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7" name="Rectangle 336">
                <a:extLst>
                  <a:ext uri="{FF2B5EF4-FFF2-40B4-BE49-F238E27FC236}">
                    <a16:creationId xmlns:a16="http://schemas.microsoft.com/office/drawing/2014/main" id="{216939F6-8433-4BAF-82D7-801BC5AF7D50}"/>
                  </a:ext>
                </a:extLst>
              </p:cNvPr>
              <p:cNvSpPr/>
              <p:nvPr/>
            </p:nvSpPr>
            <p:spPr>
              <a:xfrm>
                <a:off x="3158205" y="195451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1" name="Connector: Elbow 340">
              <a:extLst>
                <a:ext uri="{FF2B5EF4-FFF2-40B4-BE49-F238E27FC236}">
                  <a16:creationId xmlns:a16="http://schemas.microsoft.com/office/drawing/2014/main" id="{66B8E67D-E398-4C69-93AF-7EC27C4903E9}"/>
                </a:ext>
              </a:extLst>
            </p:cNvPr>
            <p:cNvCxnSpPr>
              <a:cxnSpLocks/>
              <a:stCxn id="337" idx="1"/>
              <a:endCxn id="344" idx="1"/>
            </p:cNvCxnSpPr>
            <p:nvPr/>
          </p:nvCxnSpPr>
          <p:spPr>
            <a:xfrm rot="10800000" flipH="1">
              <a:off x="4758408" y="4867076"/>
              <a:ext cx="949817" cy="719062"/>
            </a:xfrm>
            <a:prstGeom prst="bentConnector3">
              <a:avLst>
                <a:gd name="adj1" fmla="val 6743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44" name="Rectangle 343">
              <a:extLst>
                <a:ext uri="{FF2B5EF4-FFF2-40B4-BE49-F238E27FC236}">
                  <a16:creationId xmlns:a16="http://schemas.microsoft.com/office/drawing/2014/main" id="{25A8B3B8-45E9-4DBA-A805-E7D883745939}"/>
                </a:ext>
              </a:extLst>
            </p:cNvPr>
            <p:cNvSpPr/>
            <p:nvPr/>
          </p:nvSpPr>
          <p:spPr>
            <a:xfrm>
              <a:off x="5708226" y="478444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65" name="Straight Connector 364">
            <a:extLst>
              <a:ext uri="{FF2B5EF4-FFF2-40B4-BE49-F238E27FC236}">
                <a16:creationId xmlns:a16="http://schemas.microsoft.com/office/drawing/2014/main" id="{3F39781E-EADC-4A35-AB4F-25DDA5514049}"/>
              </a:ext>
            </a:extLst>
          </p:cNvPr>
          <p:cNvCxnSpPr>
            <a:cxnSpLocks/>
          </p:cNvCxnSpPr>
          <p:nvPr/>
        </p:nvCxnSpPr>
        <p:spPr>
          <a:xfrm>
            <a:off x="5204721" y="259231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1228617F-AF73-4308-B58E-AC159462E025}"/>
              </a:ext>
            </a:extLst>
          </p:cNvPr>
          <p:cNvCxnSpPr>
            <a:cxnSpLocks/>
          </p:cNvCxnSpPr>
          <p:nvPr/>
        </p:nvCxnSpPr>
        <p:spPr>
          <a:xfrm>
            <a:off x="5210661" y="3521362"/>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669F12C-0DA1-47BA-BE95-E03648C480B7}"/>
              </a:ext>
            </a:extLst>
          </p:cNvPr>
          <p:cNvCxnSpPr>
            <a:cxnSpLocks/>
          </p:cNvCxnSpPr>
          <p:nvPr/>
        </p:nvCxnSpPr>
        <p:spPr>
          <a:xfrm>
            <a:off x="5057614" y="435966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8" name="Connector: Elbow 367">
            <a:extLst>
              <a:ext uri="{FF2B5EF4-FFF2-40B4-BE49-F238E27FC236}">
                <a16:creationId xmlns:a16="http://schemas.microsoft.com/office/drawing/2014/main" id="{412CBCDF-A3AA-4F98-95D0-4380630E063D}"/>
              </a:ext>
            </a:extLst>
          </p:cNvPr>
          <p:cNvCxnSpPr>
            <a:cxnSpLocks/>
            <a:stCxn id="207" idx="3"/>
          </p:cNvCxnSpPr>
          <p:nvPr/>
        </p:nvCxnSpPr>
        <p:spPr>
          <a:xfrm>
            <a:off x="1024803" y="2122613"/>
            <a:ext cx="4819736" cy="577255"/>
          </a:xfrm>
          <a:prstGeom prst="bentConnector4">
            <a:avLst>
              <a:gd name="adj1" fmla="val 93203"/>
              <a:gd name="adj2" fmla="val 13960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2" name="Connector: Elbow 371">
            <a:extLst>
              <a:ext uri="{FF2B5EF4-FFF2-40B4-BE49-F238E27FC236}">
                <a16:creationId xmlns:a16="http://schemas.microsoft.com/office/drawing/2014/main" id="{CFD57CC2-D50D-4881-959D-8FEA535DEAF9}"/>
              </a:ext>
            </a:extLst>
          </p:cNvPr>
          <p:cNvCxnSpPr>
            <a:cxnSpLocks/>
            <a:stCxn id="207" idx="3"/>
          </p:cNvCxnSpPr>
          <p:nvPr/>
        </p:nvCxnSpPr>
        <p:spPr>
          <a:xfrm>
            <a:off x="1024803" y="2122613"/>
            <a:ext cx="4830713" cy="1467553"/>
          </a:xfrm>
          <a:prstGeom prst="bentConnector4">
            <a:avLst>
              <a:gd name="adj1" fmla="val 92918"/>
              <a:gd name="adj2" fmla="val 11172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8" name="Connector: Elbow 377">
            <a:extLst>
              <a:ext uri="{FF2B5EF4-FFF2-40B4-BE49-F238E27FC236}">
                <a16:creationId xmlns:a16="http://schemas.microsoft.com/office/drawing/2014/main" id="{E104F183-BDA4-412D-94C9-DDFDA9E718A6}"/>
              </a:ext>
            </a:extLst>
          </p:cNvPr>
          <p:cNvCxnSpPr>
            <a:cxnSpLocks/>
            <a:stCxn id="207" idx="3"/>
          </p:cNvCxnSpPr>
          <p:nvPr/>
        </p:nvCxnSpPr>
        <p:spPr>
          <a:xfrm>
            <a:off x="1024803" y="2122613"/>
            <a:ext cx="4831637" cy="2371871"/>
          </a:xfrm>
          <a:prstGeom prst="bentConnector4">
            <a:avLst>
              <a:gd name="adj1" fmla="val 92844"/>
              <a:gd name="adj2" fmla="val 10963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83" name="Cloud 182">
            <a:extLst>
              <a:ext uri="{FF2B5EF4-FFF2-40B4-BE49-F238E27FC236}">
                <a16:creationId xmlns:a16="http://schemas.microsoft.com/office/drawing/2014/main" id="{8F64C1B6-D13B-4BE9-8DB5-216ECE7DB590}"/>
              </a:ext>
            </a:extLst>
          </p:cNvPr>
          <p:cNvSpPr/>
          <p:nvPr/>
        </p:nvSpPr>
        <p:spPr>
          <a:xfrm>
            <a:off x="4172462" y="2164121"/>
            <a:ext cx="1250237" cy="25407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202" name="Cloud 201">
            <a:extLst>
              <a:ext uri="{FF2B5EF4-FFF2-40B4-BE49-F238E27FC236}">
                <a16:creationId xmlns:a16="http://schemas.microsoft.com/office/drawing/2014/main" id="{4EE83256-218A-41D9-BD00-F46C4E79D28C}"/>
              </a:ext>
            </a:extLst>
          </p:cNvPr>
          <p:cNvSpPr/>
          <p:nvPr/>
        </p:nvSpPr>
        <p:spPr>
          <a:xfrm>
            <a:off x="1393209" y="2262564"/>
            <a:ext cx="1323868" cy="24967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387" name="Straight Connector 386">
            <a:extLst>
              <a:ext uri="{FF2B5EF4-FFF2-40B4-BE49-F238E27FC236}">
                <a16:creationId xmlns:a16="http://schemas.microsoft.com/office/drawing/2014/main" id="{3944D5BD-4E50-452E-9E04-8F07D284AD11}"/>
              </a:ext>
            </a:extLst>
          </p:cNvPr>
          <p:cNvCxnSpPr>
            <a:cxnSpLocks/>
          </p:cNvCxnSpPr>
          <p:nvPr/>
        </p:nvCxnSpPr>
        <p:spPr>
          <a:xfrm>
            <a:off x="9059968" y="2350387"/>
            <a:ext cx="972613"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49E6918D-0079-4CD0-A6FD-41894E6C3B29}"/>
              </a:ext>
            </a:extLst>
          </p:cNvPr>
          <p:cNvCxnSpPr>
            <a:cxnSpLocks/>
          </p:cNvCxnSpPr>
          <p:nvPr/>
        </p:nvCxnSpPr>
        <p:spPr>
          <a:xfrm>
            <a:off x="9070945" y="324068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03" name="Rectangle 402">
            <a:extLst>
              <a:ext uri="{FF2B5EF4-FFF2-40B4-BE49-F238E27FC236}">
                <a16:creationId xmlns:a16="http://schemas.microsoft.com/office/drawing/2014/main" id="{6E948AF6-898B-4111-9910-2C1A9A1E1202}"/>
              </a:ext>
            </a:extLst>
          </p:cNvPr>
          <p:cNvSpPr/>
          <p:nvPr/>
        </p:nvSpPr>
        <p:spPr>
          <a:xfrm>
            <a:off x="8421733" y="2144507"/>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6" name="Straight Connector 405">
            <a:extLst>
              <a:ext uri="{FF2B5EF4-FFF2-40B4-BE49-F238E27FC236}">
                <a16:creationId xmlns:a16="http://schemas.microsoft.com/office/drawing/2014/main" id="{4E59F14A-CC4F-495A-9C8D-11D5C84E77FD}"/>
              </a:ext>
            </a:extLst>
          </p:cNvPr>
          <p:cNvCxnSpPr>
            <a:cxnSpLocks/>
          </p:cNvCxnSpPr>
          <p:nvPr/>
        </p:nvCxnSpPr>
        <p:spPr>
          <a:xfrm>
            <a:off x="9015307" y="4145003"/>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12" name="Group 411">
            <a:extLst>
              <a:ext uri="{FF2B5EF4-FFF2-40B4-BE49-F238E27FC236}">
                <a16:creationId xmlns:a16="http://schemas.microsoft.com/office/drawing/2014/main" id="{81648389-B33F-4263-B03A-4FAAACBDEA68}"/>
              </a:ext>
            </a:extLst>
          </p:cNvPr>
          <p:cNvGrpSpPr/>
          <p:nvPr/>
        </p:nvGrpSpPr>
        <p:grpSpPr>
          <a:xfrm>
            <a:off x="8421732" y="2357354"/>
            <a:ext cx="798143" cy="896120"/>
            <a:chOff x="338319" y="2962158"/>
            <a:chExt cx="798143" cy="896120"/>
          </a:xfrm>
        </p:grpSpPr>
        <p:cxnSp>
          <p:nvCxnSpPr>
            <p:cNvPr id="413" name="Connector: Elbow 412">
              <a:extLst>
                <a:ext uri="{FF2B5EF4-FFF2-40B4-BE49-F238E27FC236}">
                  <a16:creationId xmlns:a16="http://schemas.microsoft.com/office/drawing/2014/main" id="{40D2351F-03ED-4921-8D39-F8137B575875}"/>
                </a:ext>
              </a:extLst>
            </p:cNvPr>
            <p:cNvCxnSpPr>
              <a:cxnSpLocks/>
              <a:stCxn id="414" idx="1"/>
            </p:cNvCxnSpPr>
            <p:nvPr/>
          </p:nvCxnSpPr>
          <p:spPr>
            <a:xfrm rot="10800000" flipH="1">
              <a:off x="338319" y="2962158"/>
              <a:ext cx="798143" cy="813493"/>
            </a:xfrm>
            <a:prstGeom prst="bentConnector5">
              <a:avLst>
                <a:gd name="adj1" fmla="val -21554"/>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14" name="Rectangle 413">
              <a:extLst>
                <a:ext uri="{FF2B5EF4-FFF2-40B4-BE49-F238E27FC236}">
                  <a16:creationId xmlns:a16="http://schemas.microsoft.com/office/drawing/2014/main" id="{5308276E-4359-4617-8154-DDDA7EC9809A}"/>
                </a:ext>
              </a:extLst>
            </p:cNvPr>
            <p:cNvSpPr/>
            <p:nvPr/>
          </p:nvSpPr>
          <p:spPr>
            <a:xfrm>
              <a:off x="338320" y="3693022"/>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5" name="Straight Connector 414">
            <a:extLst>
              <a:ext uri="{FF2B5EF4-FFF2-40B4-BE49-F238E27FC236}">
                <a16:creationId xmlns:a16="http://schemas.microsoft.com/office/drawing/2014/main" id="{C6AAB6CC-E771-4010-99D2-88517CA12CD2}"/>
              </a:ext>
            </a:extLst>
          </p:cNvPr>
          <p:cNvCxnSpPr>
            <a:cxnSpLocks/>
          </p:cNvCxnSpPr>
          <p:nvPr/>
        </p:nvCxnSpPr>
        <p:spPr>
          <a:xfrm>
            <a:off x="7910082" y="2463157"/>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7E5A9A2-B04B-410A-BD31-9DF9E2F50BFD}"/>
              </a:ext>
            </a:extLst>
          </p:cNvPr>
          <p:cNvCxnSpPr>
            <a:cxnSpLocks/>
          </p:cNvCxnSpPr>
          <p:nvPr/>
        </p:nvCxnSpPr>
        <p:spPr>
          <a:xfrm>
            <a:off x="7916022" y="3392201"/>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649873E-B225-4EA4-A7E6-943F2B099A6B}"/>
              </a:ext>
            </a:extLst>
          </p:cNvPr>
          <p:cNvCxnSpPr>
            <a:cxnSpLocks/>
          </p:cNvCxnSpPr>
          <p:nvPr/>
        </p:nvCxnSpPr>
        <p:spPr>
          <a:xfrm>
            <a:off x="7762975" y="423050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20" name="Group 419">
            <a:extLst>
              <a:ext uri="{FF2B5EF4-FFF2-40B4-BE49-F238E27FC236}">
                <a16:creationId xmlns:a16="http://schemas.microsoft.com/office/drawing/2014/main" id="{8DDF185D-8C4B-4EE7-8BCA-ED589E7F6B3F}"/>
              </a:ext>
            </a:extLst>
          </p:cNvPr>
          <p:cNvGrpSpPr/>
          <p:nvPr/>
        </p:nvGrpSpPr>
        <p:grpSpPr>
          <a:xfrm>
            <a:off x="6514515" y="1781669"/>
            <a:ext cx="2101302" cy="704844"/>
            <a:chOff x="3863951" y="6010195"/>
            <a:chExt cx="2101302" cy="704844"/>
          </a:xfrm>
        </p:grpSpPr>
        <p:grpSp>
          <p:nvGrpSpPr>
            <p:cNvPr id="421" name="Group 420">
              <a:extLst>
                <a:ext uri="{FF2B5EF4-FFF2-40B4-BE49-F238E27FC236}">
                  <a16:creationId xmlns:a16="http://schemas.microsoft.com/office/drawing/2014/main" id="{4743B4FA-FC81-4DA7-AF0E-B0CDC1027252}"/>
                </a:ext>
              </a:extLst>
            </p:cNvPr>
            <p:cNvGrpSpPr/>
            <p:nvPr/>
          </p:nvGrpSpPr>
          <p:grpSpPr>
            <a:xfrm>
              <a:off x="3863951" y="6010195"/>
              <a:ext cx="1184846" cy="704844"/>
              <a:chOff x="2263747" y="2461196"/>
              <a:chExt cx="1184846" cy="704844"/>
            </a:xfrm>
          </p:grpSpPr>
          <p:cxnSp>
            <p:nvCxnSpPr>
              <p:cNvPr id="424" name="Connector: Elbow 423">
                <a:extLst>
                  <a:ext uri="{FF2B5EF4-FFF2-40B4-BE49-F238E27FC236}">
                    <a16:creationId xmlns:a16="http://schemas.microsoft.com/office/drawing/2014/main" id="{99A8098D-D07B-4F93-BF96-0F5F7C9A4B43}"/>
                  </a:ext>
                </a:extLst>
              </p:cNvPr>
              <p:cNvCxnSpPr>
                <a:cxnSpLocks/>
                <a:stCxn id="425" idx="1"/>
              </p:cNvCxnSpPr>
              <p:nvPr/>
            </p:nvCxnSpPr>
            <p:spPr>
              <a:xfrm rot="10800000" flipV="1">
                <a:off x="2263747" y="2543823"/>
                <a:ext cx="1000088" cy="622217"/>
              </a:xfrm>
              <a:prstGeom prst="bentConnector3">
                <a:avLst>
                  <a:gd name="adj1" fmla="val 771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5" name="Rectangle 424">
                <a:extLst>
                  <a:ext uri="{FF2B5EF4-FFF2-40B4-BE49-F238E27FC236}">
                    <a16:creationId xmlns:a16="http://schemas.microsoft.com/office/drawing/2014/main" id="{3A05144B-9F45-44C0-9EC0-264928444428}"/>
                  </a:ext>
                </a:extLst>
              </p:cNvPr>
              <p:cNvSpPr/>
              <p:nvPr/>
            </p:nvSpPr>
            <p:spPr>
              <a:xfrm>
                <a:off x="3263835" y="2461196"/>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22" name="Connector: Elbow 421">
              <a:extLst>
                <a:ext uri="{FF2B5EF4-FFF2-40B4-BE49-F238E27FC236}">
                  <a16:creationId xmlns:a16="http://schemas.microsoft.com/office/drawing/2014/main" id="{0B1CB481-EF78-4FC6-8957-E9956E0AA3EF}"/>
                </a:ext>
              </a:extLst>
            </p:cNvPr>
            <p:cNvCxnSpPr>
              <a:cxnSpLocks/>
              <a:stCxn id="425" idx="1"/>
              <a:endCxn id="423" idx="1"/>
            </p:cNvCxnSpPr>
            <p:nvPr/>
          </p:nvCxnSpPr>
          <p:spPr>
            <a:xfrm rot="10800000" flipH="1" flipV="1">
              <a:off x="4864039" y="6092822"/>
              <a:ext cx="916456" cy="349485"/>
            </a:xfrm>
            <a:prstGeom prst="bentConnector3">
              <a:avLst>
                <a:gd name="adj1" fmla="val 816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3" name="Rectangle 422">
              <a:extLst>
                <a:ext uri="{FF2B5EF4-FFF2-40B4-BE49-F238E27FC236}">
                  <a16:creationId xmlns:a16="http://schemas.microsoft.com/office/drawing/2014/main" id="{D1BE2F4F-9F73-462B-A533-143B386EDDFD}"/>
                </a:ext>
              </a:extLst>
            </p:cNvPr>
            <p:cNvSpPr/>
            <p:nvPr/>
          </p:nvSpPr>
          <p:spPr>
            <a:xfrm>
              <a:off x="5780495" y="6359680"/>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34" name="Connector: Elbow 433">
            <a:extLst>
              <a:ext uri="{FF2B5EF4-FFF2-40B4-BE49-F238E27FC236}">
                <a16:creationId xmlns:a16="http://schemas.microsoft.com/office/drawing/2014/main" id="{C5E2DE02-5CC1-432B-8E38-40109300172E}"/>
              </a:ext>
            </a:extLst>
          </p:cNvPr>
          <p:cNvCxnSpPr>
            <a:cxnSpLocks/>
          </p:cNvCxnSpPr>
          <p:nvPr/>
        </p:nvCxnSpPr>
        <p:spPr>
          <a:xfrm rot="10800000" flipH="1">
            <a:off x="8359453" y="3241690"/>
            <a:ext cx="798143" cy="813493"/>
          </a:xfrm>
          <a:prstGeom prst="bentConnector5">
            <a:avLst>
              <a:gd name="adj1" fmla="val -18011"/>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35" name="Connector: Elbow 434">
            <a:extLst>
              <a:ext uri="{FF2B5EF4-FFF2-40B4-BE49-F238E27FC236}">
                <a16:creationId xmlns:a16="http://schemas.microsoft.com/office/drawing/2014/main" id="{BEC9799C-D417-45C3-9ADA-E563ED1AA2C8}"/>
              </a:ext>
            </a:extLst>
          </p:cNvPr>
          <p:cNvCxnSpPr>
            <a:cxnSpLocks/>
            <a:stCxn id="254" idx="1"/>
          </p:cNvCxnSpPr>
          <p:nvPr/>
        </p:nvCxnSpPr>
        <p:spPr>
          <a:xfrm rot="10800000">
            <a:off x="9231778" y="4151969"/>
            <a:ext cx="1922915" cy="691440"/>
          </a:xfrm>
          <a:prstGeom prst="bentConnector3">
            <a:avLst>
              <a:gd name="adj1" fmla="val 872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44" name="Connector: Elbow 443">
            <a:extLst>
              <a:ext uri="{FF2B5EF4-FFF2-40B4-BE49-F238E27FC236}">
                <a16:creationId xmlns:a16="http://schemas.microsoft.com/office/drawing/2014/main" id="{5624A54A-29AB-4E95-8882-A73AFE712D2F}"/>
              </a:ext>
            </a:extLst>
          </p:cNvPr>
          <p:cNvCxnSpPr>
            <a:cxnSpLocks/>
            <a:stCxn id="207" idx="3"/>
          </p:cNvCxnSpPr>
          <p:nvPr/>
        </p:nvCxnSpPr>
        <p:spPr>
          <a:xfrm>
            <a:off x="1024803" y="2122613"/>
            <a:ext cx="7525097" cy="448094"/>
          </a:xfrm>
          <a:prstGeom prst="bentConnector4">
            <a:avLst>
              <a:gd name="adj1" fmla="val 94796"/>
              <a:gd name="adj2" fmla="val 15101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9" name="Connector: Elbow 448">
            <a:extLst>
              <a:ext uri="{FF2B5EF4-FFF2-40B4-BE49-F238E27FC236}">
                <a16:creationId xmlns:a16="http://schemas.microsoft.com/office/drawing/2014/main" id="{31930964-3681-4DB4-94BD-E2D3A8783D2A}"/>
              </a:ext>
            </a:extLst>
          </p:cNvPr>
          <p:cNvCxnSpPr>
            <a:cxnSpLocks/>
            <a:stCxn id="207" idx="3"/>
          </p:cNvCxnSpPr>
          <p:nvPr/>
        </p:nvCxnSpPr>
        <p:spPr>
          <a:xfrm>
            <a:off x="1024803" y="2122613"/>
            <a:ext cx="7536074" cy="1338392"/>
          </a:xfrm>
          <a:prstGeom prst="bentConnector4">
            <a:avLst>
              <a:gd name="adj1" fmla="val 94606"/>
              <a:gd name="adj2" fmla="val 11355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55" name="Connector: Elbow 454">
            <a:extLst>
              <a:ext uri="{FF2B5EF4-FFF2-40B4-BE49-F238E27FC236}">
                <a16:creationId xmlns:a16="http://schemas.microsoft.com/office/drawing/2014/main" id="{74C3D046-6562-4B0F-99B4-552EC35B3370}"/>
              </a:ext>
            </a:extLst>
          </p:cNvPr>
          <p:cNvCxnSpPr>
            <a:cxnSpLocks/>
            <a:stCxn id="207" idx="3"/>
          </p:cNvCxnSpPr>
          <p:nvPr/>
        </p:nvCxnSpPr>
        <p:spPr>
          <a:xfrm>
            <a:off x="1024803" y="2122613"/>
            <a:ext cx="7536998" cy="2242710"/>
          </a:xfrm>
          <a:prstGeom prst="bentConnector4">
            <a:avLst>
              <a:gd name="adj1" fmla="val 94600"/>
              <a:gd name="adj2" fmla="val 11019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07" name="Cloud 106">
            <a:extLst>
              <a:ext uri="{FF2B5EF4-FFF2-40B4-BE49-F238E27FC236}">
                <a16:creationId xmlns:a16="http://schemas.microsoft.com/office/drawing/2014/main" id="{EE3B0C07-CB16-4937-A2B9-5F091CAFDE12}"/>
              </a:ext>
            </a:extLst>
          </p:cNvPr>
          <p:cNvSpPr/>
          <p:nvPr/>
        </p:nvSpPr>
        <p:spPr>
          <a:xfrm>
            <a:off x="9531583" y="2213780"/>
            <a:ext cx="1323868" cy="245385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88" name="Cloud 87">
            <a:extLst>
              <a:ext uri="{FF2B5EF4-FFF2-40B4-BE49-F238E27FC236}">
                <a16:creationId xmlns:a16="http://schemas.microsoft.com/office/drawing/2014/main" id="{F7B8C737-3718-4FD7-9944-DF284FFA438A}"/>
              </a:ext>
            </a:extLst>
          </p:cNvPr>
          <p:cNvSpPr/>
          <p:nvPr/>
        </p:nvSpPr>
        <p:spPr>
          <a:xfrm>
            <a:off x="6764515" y="2244643"/>
            <a:ext cx="1323868" cy="24602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161" name="Straight Connector 74">
            <a:extLst>
              <a:ext uri="{FF2B5EF4-FFF2-40B4-BE49-F238E27FC236}">
                <a16:creationId xmlns:a16="http://schemas.microsoft.com/office/drawing/2014/main" id="{40CEAB0A-9CF0-4C1C-8F65-88DAFDCB4126}"/>
              </a:ext>
            </a:extLst>
          </p:cNvPr>
          <p:cNvCxnSpPr>
            <a:cxnSpLocks/>
          </p:cNvCxnSpPr>
          <p:nvPr/>
        </p:nvCxnSpPr>
        <p:spPr>
          <a:xfrm flipV="1">
            <a:off x="1020481" y="2916185"/>
            <a:ext cx="2581461" cy="208908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74">
            <a:extLst>
              <a:ext uri="{FF2B5EF4-FFF2-40B4-BE49-F238E27FC236}">
                <a16:creationId xmlns:a16="http://schemas.microsoft.com/office/drawing/2014/main" id="{244077AA-F9BA-4FC9-BBA9-42AE201DF784}"/>
              </a:ext>
            </a:extLst>
          </p:cNvPr>
          <p:cNvCxnSpPr>
            <a:cxnSpLocks/>
          </p:cNvCxnSpPr>
          <p:nvPr/>
        </p:nvCxnSpPr>
        <p:spPr>
          <a:xfrm flipV="1">
            <a:off x="1020481" y="2830830"/>
            <a:ext cx="5234487" cy="2174435"/>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74">
            <a:extLst>
              <a:ext uri="{FF2B5EF4-FFF2-40B4-BE49-F238E27FC236}">
                <a16:creationId xmlns:a16="http://schemas.microsoft.com/office/drawing/2014/main" id="{7645F628-C517-429E-8B72-36D7A6B2EC76}"/>
              </a:ext>
            </a:extLst>
          </p:cNvPr>
          <p:cNvCxnSpPr>
            <a:cxnSpLocks/>
          </p:cNvCxnSpPr>
          <p:nvPr/>
        </p:nvCxnSpPr>
        <p:spPr>
          <a:xfrm flipV="1">
            <a:off x="1020481" y="2689375"/>
            <a:ext cx="7939848" cy="231589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98" name="Rectangle 297">
            <a:extLst>
              <a:ext uri="{FF2B5EF4-FFF2-40B4-BE49-F238E27FC236}">
                <a16:creationId xmlns:a16="http://schemas.microsoft.com/office/drawing/2014/main" id="{0D7F0CFA-3B50-4FDE-888C-AFAD515825C4}"/>
              </a:ext>
            </a:extLst>
          </p:cNvPr>
          <p:cNvSpPr/>
          <p:nvPr/>
        </p:nvSpPr>
        <p:spPr>
          <a:xfrm>
            <a:off x="2999200" y="4024823"/>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5" name="Rectangle 294">
            <a:extLst>
              <a:ext uri="{FF2B5EF4-FFF2-40B4-BE49-F238E27FC236}">
                <a16:creationId xmlns:a16="http://schemas.microsoft.com/office/drawing/2014/main" id="{C7966A9F-F558-4F7F-B304-807A5F4BF594}"/>
              </a:ext>
            </a:extLst>
          </p:cNvPr>
          <p:cNvSpPr/>
          <p:nvPr/>
        </p:nvSpPr>
        <p:spPr>
          <a:xfrm>
            <a:off x="3000625" y="3130709"/>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4" name="Rectangle 293">
            <a:extLst>
              <a:ext uri="{FF2B5EF4-FFF2-40B4-BE49-F238E27FC236}">
                <a16:creationId xmlns:a16="http://schemas.microsoft.com/office/drawing/2014/main" id="{662853C8-07A9-48C0-83F5-422E535BC209}"/>
              </a:ext>
            </a:extLst>
          </p:cNvPr>
          <p:cNvSpPr/>
          <p:nvPr/>
        </p:nvSpPr>
        <p:spPr>
          <a:xfrm>
            <a:off x="2989715" y="2164121"/>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0" name="Rectangle 299">
            <a:extLst>
              <a:ext uri="{FF2B5EF4-FFF2-40B4-BE49-F238E27FC236}">
                <a16:creationId xmlns:a16="http://schemas.microsoft.com/office/drawing/2014/main" id="{94223065-91A6-4A13-A8BB-556C68E38BE1}"/>
              </a:ext>
            </a:extLst>
          </p:cNvPr>
          <p:cNvSpPr/>
          <p:nvPr/>
        </p:nvSpPr>
        <p:spPr>
          <a:xfrm>
            <a:off x="5669725" y="3983171"/>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1" name="Rectangle 300">
            <a:extLst>
              <a:ext uri="{FF2B5EF4-FFF2-40B4-BE49-F238E27FC236}">
                <a16:creationId xmlns:a16="http://schemas.microsoft.com/office/drawing/2014/main" id="{AB9A6624-3B7C-40CC-816F-081434E5144C}"/>
              </a:ext>
            </a:extLst>
          </p:cNvPr>
          <p:cNvSpPr/>
          <p:nvPr/>
        </p:nvSpPr>
        <p:spPr>
          <a:xfrm>
            <a:off x="5661723" y="3089057"/>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2" name="Rectangle 301">
            <a:extLst>
              <a:ext uri="{FF2B5EF4-FFF2-40B4-BE49-F238E27FC236}">
                <a16:creationId xmlns:a16="http://schemas.microsoft.com/office/drawing/2014/main" id="{69DB4E5B-424B-41E2-869D-CA143D8F2DAC}"/>
              </a:ext>
            </a:extLst>
          </p:cNvPr>
          <p:cNvSpPr/>
          <p:nvPr/>
        </p:nvSpPr>
        <p:spPr>
          <a:xfrm>
            <a:off x="5650813" y="2180658"/>
            <a:ext cx="87467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2" name="Rectangle 381">
            <a:extLst>
              <a:ext uri="{FF2B5EF4-FFF2-40B4-BE49-F238E27FC236}">
                <a16:creationId xmlns:a16="http://schemas.microsoft.com/office/drawing/2014/main" id="{B1CB8C42-ACF7-470B-A526-C2C55887CBC3}"/>
              </a:ext>
            </a:extLst>
          </p:cNvPr>
          <p:cNvSpPr/>
          <p:nvPr/>
        </p:nvSpPr>
        <p:spPr>
          <a:xfrm>
            <a:off x="8375086" y="3854010"/>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3" name="Rectangle 382">
            <a:extLst>
              <a:ext uri="{FF2B5EF4-FFF2-40B4-BE49-F238E27FC236}">
                <a16:creationId xmlns:a16="http://schemas.microsoft.com/office/drawing/2014/main" id="{18B19525-EE22-42A2-AE8B-6EEF98840F44}"/>
              </a:ext>
            </a:extLst>
          </p:cNvPr>
          <p:cNvSpPr/>
          <p:nvPr/>
        </p:nvSpPr>
        <p:spPr>
          <a:xfrm>
            <a:off x="8367084" y="2959896"/>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4" name="Rectangle 383">
            <a:extLst>
              <a:ext uri="{FF2B5EF4-FFF2-40B4-BE49-F238E27FC236}">
                <a16:creationId xmlns:a16="http://schemas.microsoft.com/office/drawing/2014/main" id="{58E45F55-4466-461A-AE83-F3A2A3D7D6CD}"/>
              </a:ext>
            </a:extLst>
          </p:cNvPr>
          <p:cNvSpPr/>
          <p:nvPr/>
        </p:nvSpPr>
        <p:spPr>
          <a:xfrm>
            <a:off x="8356174" y="1993308"/>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5" name="TextBox 4">
            <a:extLst>
              <a:ext uri="{FF2B5EF4-FFF2-40B4-BE49-F238E27FC236}">
                <a16:creationId xmlns:a16="http://schemas.microsoft.com/office/drawing/2014/main" id="{2232FE2D-66AB-4516-B4A3-56DD12A5DACE}"/>
              </a:ext>
            </a:extLst>
          </p:cNvPr>
          <p:cNvSpPr txBox="1"/>
          <p:nvPr/>
        </p:nvSpPr>
        <p:spPr>
          <a:xfrm>
            <a:off x="354235" y="5285692"/>
            <a:ext cx="1127296" cy="1477328"/>
          </a:xfrm>
          <a:prstGeom prst="rect">
            <a:avLst/>
          </a:prstGeom>
          <a:noFill/>
        </p:spPr>
        <p:txBody>
          <a:bodyPr wrap="none" rtlCol="0">
            <a:spAutoFit/>
          </a:bodyPr>
          <a:lstStyle/>
          <a:p>
            <a:pPr algn="r"/>
            <a:r>
              <a:rPr lang="en-US" b="1" dirty="0"/>
              <a:t>Cycle</a:t>
            </a:r>
          </a:p>
          <a:p>
            <a:pPr algn="r"/>
            <a:r>
              <a:rPr lang="en-US" b="1" dirty="0">
                <a:solidFill>
                  <a:schemeClr val="accent6">
                    <a:lumMod val="75000"/>
                  </a:schemeClr>
                </a:solidFill>
              </a:rPr>
              <a:t>SCANIN</a:t>
            </a:r>
          </a:p>
          <a:p>
            <a:pPr algn="r"/>
            <a:r>
              <a:rPr lang="en-US" b="1" dirty="0">
                <a:solidFill>
                  <a:schemeClr val="accent6">
                    <a:lumMod val="50000"/>
                  </a:schemeClr>
                </a:solidFill>
              </a:rPr>
              <a:t>SCANOUT</a:t>
            </a:r>
          </a:p>
          <a:p>
            <a:pPr algn="r"/>
            <a:r>
              <a:rPr lang="en-US" b="1" dirty="0">
                <a:solidFill>
                  <a:schemeClr val="accent4">
                    <a:lumMod val="75000"/>
                  </a:schemeClr>
                </a:solidFill>
              </a:rPr>
              <a:t>TC</a:t>
            </a:r>
          </a:p>
          <a:p>
            <a:pPr algn="r"/>
            <a:r>
              <a:rPr lang="en-US" b="1" dirty="0">
                <a:solidFill>
                  <a:schemeClr val="bg1">
                    <a:lumMod val="50000"/>
                  </a:schemeClr>
                </a:solidFill>
              </a:rPr>
              <a:t>CLOCK</a:t>
            </a:r>
          </a:p>
        </p:txBody>
      </p:sp>
      <p:sp>
        <p:nvSpPr>
          <p:cNvPr id="99" name="TextBox 98">
            <a:extLst>
              <a:ext uri="{FF2B5EF4-FFF2-40B4-BE49-F238E27FC236}">
                <a16:creationId xmlns:a16="http://schemas.microsoft.com/office/drawing/2014/main" id="{7DFB49B8-BE34-4551-849A-083F8A5996F9}"/>
              </a:ext>
            </a:extLst>
          </p:cNvPr>
          <p:cNvSpPr txBox="1"/>
          <p:nvPr/>
        </p:nvSpPr>
        <p:spPr>
          <a:xfrm>
            <a:off x="343007" y="4828559"/>
            <a:ext cx="730658" cy="369332"/>
          </a:xfrm>
          <a:prstGeom prst="rect">
            <a:avLst/>
          </a:prstGeom>
          <a:noFill/>
        </p:spPr>
        <p:txBody>
          <a:bodyPr wrap="none" lIns="0" tIns="0" rIns="0" bIns="0" rtlCol="0" anchor="ctr">
            <a:noAutofit/>
          </a:bodyPr>
          <a:lstStyle/>
          <a:p>
            <a:r>
              <a:rPr lang="en-US" b="1" dirty="0">
                <a:solidFill>
                  <a:schemeClr val="bg1">
                    <a:lumMod val="50000"/>
                  </a:schemeClr>
                </a:solidFill>
              </a:rPr>
              <a:t>CLOCK</a:t>
            </a:r>
          </a:p>
        </p:txBody>
      </p:sp>
      <p:cxnSp>
        <p:nvCxnSpPr>
          <p:cNvPr id="9" name="Straight Connector 8">
            <a:extLst>
              <a:ext uri="{FF2B5EF4-FFF2-40B4-BE49-F238E27FC236}">
                <a16:creationId xmlns:a16="http://schemas.microsoft.com/office/drawing/2014/main" id="{6D68833A-B0B7-455B-809E-91A4E2BF6862}"/>
              </a:ext>
            </a:extLst>
          </p:cNvPr>
          <p:cNvCxnSpPr/>
          <p:nvPr/>
        </p:nvCxnSpPr>
        <p:spPr>
          <a:xfrm>
            <a:off x="1455612"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DD1C6B4-38D8-47AB-97B3-9999DF0D1785}"/>
              </a:ext>
            </a:extLst>
          </p:cNvPr>
          <p:cNvSpPr txBox="1"/>
          <p:nvPr/>
        </p:nvSpPr>
        <p:spPr>
          <a:xfrm>
            <a:off x="1515823" y="5583492"/>
            <a:ext cx="3980003" cy="369332"/>
          </a:xfrm>
          <a:prstGeom prst="rect">
            <a:avLst/>
          </a:prstGeom>
          <a:noFill/>
        </p:spPr>
        <p:txBody>
          <a:bodyPr wrap="square" rtlCol="0">
            <a:spAutoFit/>
          </a:bodyPr>
          <a:lstStyle/>
          <a:p>
            <a:r>
              <a:rPr lang="en-US" b="1" dirty="0">
                <a:solidFill>
                  <a:schemeClr val="accent6">
                    <a:lumMod val="75000"/>
                  </a:schemeClr>
                </a:solidFill>
              </a:rPr>
              <a:t>A1   B1   C1   D1    E1    F1    G1   H1    I1</a:t>
            </a:r>
          </a:p>
        </p:txBody>
      </p:sp>
      <p:cxnSp>
        <p:nvCxnSpPr>
          <p:cNvPr id="103" name="Straight Connector 102">
            <a:extLst>
              <a:ext uri="{FF2B5EF4-FFF2-40B4-BE49-F238E27FC236}">
                <a16:creationId xmlns:a16="http://schemas.microsoft.com/office/drawing/2014/main" id="{02A1E233-BAE0-4F87-86B4-D27798E3A3DE}"/>
              </a:ext>
            </a:extLst>
          </p:cNvPr>
          <p:cNvCxnSpPr/>
          <p:nvPr/>
        </p:nvCxnSpPr>
        <p:spPr>
          <a:xfrm>
            <a:off x="5354651" y="557686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446FC48C-2557-40E8-A6FD-10F2C376CDE8}"/>
              </a:ext>
            </a:extLst>
          </p:cNvPr>
          <p:cNvCxnSpPr>
            <a:cxnSpLocks/>
          </p:cNvCxnSpPr>
          <p:nvPr/>
        </p:nvCxnSpPr>
        <p:spPr>
          <a:xfrm flipH="1" flipV="1">
            <a:off x="485342" y="5640619"/>
            <a:ext cx="11655159" cy="444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EC820BB1-7D80-4CD7-93B1-3D5204170932}"/>
              </a:ext>
            </a:extLst>
          </p:cNvPr>
          <p:cNvSpPr txBox="1"/>
          <p:nvPr/>
        </p:nvSpPr>
        <p:spPr>
          <a:xfrm>
            <a:off x="1538380" y="5320298"/>
            <a:ext cx="3777348" cy="369332"/>
          </a:xfrm>
          <a:prstGeom prst="rect">
            <a:avLst/>
          </a:prstGeom>
          <a:noFill/>
        </p:spPr>
        <p:txBody>
          <a:bodyPr wrap="square" rtlCol="0">
            <a:spAutoFit/>
          </a:bodyPr>
          <a:lstStyle/>
          <a:p>
            <a:r>
              <a:rPr lang="en-US" b="1" dirty="0"/>
              <a:t>1      2      3      4      5      6      7      8      9</a:t>
            </a:r>
          </a:p>
        </p:txBody>
      </p:sp>
      <p:sp>
        <p:nvSpPr>
          <p:cNvPr id="112" name="TextBox 111">
            <a:extLst>
              <a:ext uri="{FF2B5EF4-FFF2-40B4-BE49-F238E27FC236}">
                <a16:creationId xmlns:a16="http://schemas.microsoft.com/office/drawing/2014/main" id="{197197E1-FFA3-487D-A02E-0ECF77BB7E1F}"/>
              </a:ext>
            </a:extLst>
          </p:cNvPr>
          <p:cNvSpPr txBox="1"/>
          <p:nvPr/>
        </p:nvSpPr>
        <p:spPr>
          <a:xfrm>
            <a:off x="1527978" y="6111075"/>
            <a:ext cx="3777348" cy="369332"/>
          </a:xfrm>
          <a:prstGeom prst="rect">
            <a:avLst/>
          </a:prstGeom>
          <a:noFill/>
        </p:spPr>
        <p:txBody>
          <a:bodyPr wrap="square" rtlCol="0">
            <a:spAutoFit/>
          </a:bodyPr>
          <a:lstStyle/>
          <a:p>
            <a:r>
              <a:rPr lang="en-US" b="1" dirty="0">
                <a:solidFill>
                  <a:schemeClr val="accent4">
                    <a:lumMod val="75000"/>
                  </a:schemeClr>
                </a:solidFill>
              </a:rPr>
              <a:t>0      0      0      0      0      0      0      0      0</a:t>
            </a:r>
          </a:p>
        </p:txBody>
      </p:sp>
      <p:sp>
        <p:nvSpPr>
          <p:cNvPr id="114" name="TextBox 113">
            <a:extLst>
              <a:ext uri="{FF2B5EF4-FFF2-40B4-BE49-F238E27FC236}">
                <a16:creationId xmlns:a16="http://schemas.microsoft.com/office/drawing/2014/main" id="{2E23AD9E-F07D-440F-B197-6D523AFA728F}"/>
              </a:ext>
            </a:extLst>
          </p:cNvPr>
          <p:cNvSpPr txBox="1"/>
          <p:nvPr/>
        </p:nvSpPr>
        <p:spPr>
          <a:xfrm>
            <a:off x="1527978" y="5839690"/>
            <a:ext cx="3777348" cy="369332"/>
          </a:xfrm>
          <a:prstGeom prst="rect">
            <a:avLst/>
          </a:prstGeom>
          <a:noFill/>
        </p:spPr>
        <p:txBody>
          <a:bodyPr wrap="square" rtlCol="0">
            <a:spAutoFit/>
          </a:bodyPr>
          <a:lstStyle/>
          <a:p>
            <a:r>
              <a:rPr lang="en-US" b="1" dirty="0">
                <a:solidFill>
                  <a:schemeClr val="accent6">
                    <a:lumMod val="50000"/>
                  </a:schemeClr>
                </a:solidFill>
              </a:rPr>
              <a:t>X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endParaRPr lang="en-US" b="1" dirty="0">
              <a:solidFill>
                <a:schemeClr val="accent6">
                  <a:lumMod val="50000"/>
                </a:schemeClr>
              </a:solidFill>
            </a:endParaRPr>
          </a:p>
        </p:txBody>
      </p:sp>
      <p:sp>
        <p:nvSpPr>
          <p:cNvPr id="115" name="TextBox 114">
            <a:extLst>
              <a:ext uri="{FF2B5EF4-FFF2-40B4-BE49-F238E27FC236}">
                <a16:creationId xmlns:a16="http://schemas.microsoft.com/office/drawing/2014/main" id="{D77E5889-6AF6-488F-81C5-4D17F085A01B}"/>
              </a:ext>
            </a:extLst>
          </p:cNvPr>
          <p:cNvSpPr txBox="1"/>
          <p:nvPr/>
        </p:nvSpPr>
        <p:spPr>
          <a:xfrm>
            <a:off x="1518686" y="6396542"/>
            <a:ext cx="3777348" cy="369332"/>
          </a:xfrm>
          <a:prstGeom prst="rect">
            <a:avLst/>
          </a:prstGeom>
          <a:noFill/>
        </p:spPr>
        <p:txBody>
          <a:bodyPr wrap="square" rtlCol="0">
            <a:spAutoFit/>
          </a:bodyPr>
          <a:lstStyle/>
          <a:p>
            <a:r>
              <a:rPr lang="en-US" b="1" dirty="0">
                <a:solidFill>
                  <a:schemeClr val="bg1">
                    <a:lumMod val="50000"/>
                  </a:schemeClr>
                </a:solidFill>
              </a:rPr>
              <a:t>P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endParaRPr lang="en-US" b="1" dirty="0">
              <a:solidFill>
                <a:schemeClr val="bg1">
                  <a:lumMod val="50000"/>
                </a:schemeClr>
              </a:solidFill>
            </a:endParaRPr>
          </a:p>
        </p:txBody>
      </p:sp>
      <p:sp>
        <p:nvSpPr>
          <p:cNvPr id="17" name="TextBox 16">
            <a:extLst>
              <a:ext uri="{FF2B5EF4-FFF2-40B4-BE49-F238E27FC236}">
                <a16:creationId xmlns:a16="http://schemas.microsoft.com/office/drawing/2014/main" id="{3465AC4F-2A29-4DF6-97BC-FA843B1B26D2}"/>
              </a:ext>
            </a:extLst>
          </p:cNvPr>
          <p:cNvSpPr txBox="1"/>
          <p:nvPr/>
        </p:nvSpPr>
        <p:spPr>
          <a:xfrm>
            <a:off x="2137235" y="5080865"/>
            <a:ext cx="2168607" cy="369332"/>
          </a:xfrm>
          <a:prstGeom prst="rect">
            <a:avLst/>
          </a:prstGeom>
          <a:noFill/>
        </p:spPr>
        <p:txBody>
          <a:bodyPr wrap="none" rtlCol="0">
            <a:spAutoFit/>
          </a:bodyPr>
          <a:lstStyle/>
          <a:p>
            <a:r>
              <a:rPr lang="en-US" b="1" i="1" dirty="0">
                <a:solidFill>
                  <a:schemeClr val="accent6">
                    <a:lumMod val="75000"/>
                  </a:schemeClr>
                </a:solidFill>
              </a:rPr>
              <a:t>Shift</a:t>
            </a:r>
            <a:r>
              <a:rPr lang="en-US" i="1" dirty="0"/>
              <a:t> (Load Pattern 1)</a:t>
            </a:r>
          </a:p>
        </p:txBody>
      </p:sp>
      <p:sp>
        <p:nvSpPr>
          <p:cNvPr id="140" name="Title 1">
            <a:extLst>
              <a:ext uri="{FF2B5EF4-FFF2-40B4-BE49-F238E27FC236}">
                <a16:creationId xmlns:a16="http://schemas.microsoft.com/office/drawing/2014/main" id="{D435EFDA-01E5-469E-AD48-5B1573BFF334}"/>
              </a:ext>
            </a:extLst>
          </p:cNvPr>
          <p:cNvSpPr>
            <a:spLocks noGrp="1"/>
          </p:cNvSpPr>
          <p:nvPr>
            <p:ph type="title"/>
          </p:nvPr>
        </p:nvSpPr>
        <p:spPr>
          <a:xfrm>
            <a:off x="838199" y="136366"/>
            <a:ext cx="8693384" cy="781615"/>
          </a:xfrm>
        </p:spPr>
        <p:txBody>
          <a:bodyPr/>
          <a:lstStyle/>
          <a:p>
            <a:r>
              <a:rPr lang="en-US" dirty="0"/>
              <a:t>Applying Tests through Scan Chains</a:t>
            </a:r>
          </a:p>
        </p:txBody>
      </p:sp>
      <p:cxnSp>
        <p:nvCxnSpPr>
          <p:cNvPr id="113" name="Straight Connector 112">
            <a:extLst>
              <a:ext uri="{FF2B5EF4-FFF2-40B4-BE49-F238E27FC236}">
                <a16:creationId xmlns:a16="http://schemas.microsoft.com/office/drawing/2014/main" id="{9AEEC685-ABF8-4FC9-AB28-6314326EFD76}"/>
              </a:ext>
            </a:extLst>
          </p:cNvPr>
          <p:cNvCxnSpPr/>
          <p:nvPr/>
        </p:nvCxnSpPr>
        <p:spPr>
          <a:xfrm>
            <a:off x="6346705" y="5586924"/>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6" name="TextBox 115">
            <a:extLst>
              <a:ext uri="{FF2B5EF4-FFF2-40B4-BE49-F238E27FC236}">
                <a16:creationId xmlns:a16="http://schemas.microsoft.com/office/drawing/2014/main" id="{0F866A13-E139-4AD4-938B-4210F32EABC8}"/>
              </a:ext>
            </a:extLst>
          </p:cNvPr>
          <p:cNvSpPr txBox="1"/>
          <p:nvPr/>
        </p:nvSpPr>
        <p:spPr>
          <a:xfrm>
            <a:off x="5661723" y="6377220"/>
            <a:ext cx="362003" cy="369332"/>
          </a:xfrm>
          <a:prstGeom prst="rect">
            <a:avLst/>
          </a:prstGeom>
          <a:noFill/>
        </p:spPr>
        <p:txBody>
          <a:bodyPr wrap="square" rtlCol="0">
            <a:spAutoFit/>
          </a:bodyPr>
          <a:lstStyle/>
          <a:p>
            <a:r>
              <a:rPr lang="en-US" b="1" dirty="0">
                <a:solidFill>
                  <a:schemeClr val="bg1">
                    <a:lumMod val="50000"/>
                  </a:schemeClr>
                </a:solidFill>
              </a:rPr>
              <a:t>P</a:t>
            </a:r>
          </a:p>
        </p:txBody>
      </p:sp>
      <p:sp>
        <p:nvSpPr>
          <p:cNvPr id="117" name="TextBox 116">
            <a:extLst>
              <a:ext uri="{FF2B5EF4-FFF2-40B4-BE49-F238E27FC236}">
                <a16:creationId xmlns:a16="http://schemas.microsoft.com/office/drawing/2014/main" id="{95EA1526-F044-4925-BB4B-E60DC5AFF094}"/>
              </a:ext>
            </a:extLst>
          </p:cNvPr>
          <p:cNvSpPr txBox="1"/>
          <p:nvPr/>
        </p:nvSpPr>
        <p:spPr>
          <a:xfrm>
            <a:off x="5667398" y="5583492"/>
            <a:ext cx="362003" cy="369332"/>
          </a:xfrm>
          <a:prstGeom prst="rect">
            <a:avLst/>
          </a:prstGeom>
          <a:noFill/>
        </p:spPr>
        <p:txBody>
          <a:bodyPr wrap="square" rtlCol="0">
            <a:spAutoFit/>
          </a:bodyPr>
          <a:lstStyle/>
          <a:p>
            <a:pPr algn="ctr"/>
            <a:r>
              <a:rPr lang="en-US" b="1" dirty="0">
                <a:solidFill>
                  <a:schemeClr val="accent6">
                    <a:lumMod val="50000"/>
                  </a:schemeClr>
                </a:solidFill>
              </a:rPr>
              <a:t>-</a:t>
            </a:r>
          </a:p>
        </p:txBody>
      </p:sp>
      <p:sp>
        <p:nvSpPr>
          <p:cNvPr id="118" name="TextBox 117">
            <a:extLst>
              <a:ext uri="{FF2B5EF4-FFF2-40B4-BE49-F238E27FC236}">
                <a16:creationId xmlns:a16="http://schemas.microsoft.com/office/drawing/2014/main" id="{67C45D5D-F949-4375-BFE6-ADDCAC14EFDF}"/>
              </a:ext>
            </a:extLst>
          </p:cNvPr>
          <p:cNvSpPr txBox="1"/>
          <p:nvPr/>
        </p:nvSpPr>
        <p:spPr>
          <a:xfrm>
            <a:off x="5669677" y="5817175"/>
            <a:ext cx="362003" cy="369332"/>
          </a:xfrm>
          <a:prstGeom prst="rect">
            <a:avLst/>
          </a:prstGeom>
          <a:noFill/>
        </p:spPr>
        <p:txBody>
          <a:bodyPr wrap="square" rtlCol="0">
            <a:spAutoFit/>
          </a:bodyPr>
          <a:lstStyle/>
          <a:p>
            <a:pPr algn="ctr"/>
            <a:r>
              <a:rPr lang="en-US" b="1" dirty="0">
                <a:solidFill>
                  <a:schemeClr val="accent6">
                    <a:lumMod val="50000"/>
                  </a:schemeClr>
                </a:solidFill>
              </a:rPr>
              <a:t>X</a:t>
            </a:r>
          </a:p>
        </p:txBody>
      </p:sp>
      <p:sp>
        <p:nvSpPr>
          <p:cNvPr id="119" name="TextBox 118">
            <a:extLst>
              <a:ext uri="{FF2B5EF4-FFF2-40B4-BE49-F238E27FC236}">
                <a16:creationId xmlns:a16="http://schemas.microsoft.com/office/drawing/2014/main" id="{A225A7B1-16A6-414E-8F36-0F5FE124F22E}"/>
              </a:ext>
            </a:extLst>
          </p:cNvPr>
          <p:cNvSpPr txBox="1"/>
          <p:nvPr/>
        </p:nvSpPr>
        <p:spPr>
          <a:xfrm>
            <a:off x="5661723" y="6097198"/>
            <a:ext cx="362003" cy="369332"/>
          </a:xfrm>
          <a:prstGeom prst="rect">
            <a:avLst/>
          </a:prstGeom>
          <a:noFill/>
        </p:spPr>
        <p:txBody>
          <a:bodyPr wrap="square" rtlCol="0">
            <a:spAutoFit/>
          </a:bodyPr>
          <a:lstStyle/>
          <a:p>
            <a:pPr algn="ctr"/>
            <a:r>
              <a:rPr lang="en-US" b="1" dirty="0">
                <a:solidFill>
                  <a:schemeClr val="accent4">
                    <a:lumMod val="75000"/>
                  </a:schemeClr>
                </a:solidFill>
              </a:rPr>
              <a:t>1</a:t>
            </a:r>
          </a:p>
        </p:txBody>
      </p:sp>
      <p:sp>
        <p:nvSpPr>
          <p:cNvPr id="124" name="TextBox 123">
            <a:extLst>
              <a:ext uri="{FF2B5EF4-FFF2-40B4-BE49-F238E27FC236}">
                <a16:creationId xmlns:a16="http://schemas.microsoft.com/office/drawing/2014/main" id="{723DDF7F-20D0-414D-B4DD-8C0EA7069AD7}"/>
              </a:ext>
            </a:extLst>
          </p:cNvPr>
          <p:cNvSpPr txBox="1"/>
          <p:nvPr/>
        </p:nvSpPr>
        <p:spPr>
          <a:xfrm>
            <a:off x="5614252" y="5309091"/>
            <a:ext cx="438725" cy="369332"/>
          </a:xfrm>
          <a:prstGeom prst="rect">
            <a:avLst/>
          </a:prstGeom>
          <a:noFill/>
        </p:spPr>
        <p:txBody>
          <a:bodyPr wrap="square" rtlCol="0">
            <a:spAutoFit/>
          </a:bodyPr>
          <a:lstStyle/>
          <a:p>
            <a:pPr algn="ctr"/>
            <a:r>
              <a:rPr lang="en-US" b="1" dirty="0"/>
              <a:t>10</a:t>
            </a:r>
          </a:p>
        </p:txBody>
      </p:sp>
      <p:sp>
        <p:nvSpPr>
          <p:cNvPr id="125" name="TextBox 124">
            <a:extLst>
              <a:ext uri="{FF2B5EF4-FFF2-40B4-BE49-F238E27FC236}">
                <a16:creationId xmlns:a16="http://schemas.microsoft.com/office/drawing/2014/main" id="{7C9DF237-A7CD-4378-B9E9-9B618E94F5AC}"/>
              </a:ext>
            </a:extLst>
          </p:cNvPr>
          <p:cNvSpPr txBox="1"/>
          <p:nvPr/>
        </p:nvSpPr>
        <p:spPr>
          <a:xfrm>
            <a:off x="5080533" y="5083919"/>
            <a:ext cx="1374800" cy="369332"/>
          </a:xfrm>
          <a:prstGeom prst="rect">
            <a:avLst/>
          </a:prstGeom>
          <a:noFill/>
        </p:spPr>
        <p:txBody>
          <a:bodyPr wrap="none" rtlCol="0">
            <a:spAutoFit/>
          </a:bodyPr>
          <a:lstStyle/>
          <a:p>
            <a:r>
              <a:rPr lang="en-US" b="1" i="1" dirty="0">
                <a:solidFill>
                  <a:schemeClr val="accent1">
                    <a:lumMod val="75000"/>
                  </a:schemeClr>
                </a:solidFill>
              </a:rPr>
              <a:t>Capture</a:t>
            </a:r>
            <a:r>
              <a:rPr lang="en-US" i="1" dirty="0"/>
              <a:t> (P1)</a:t>
            </a:r>
          </a:p>
        </p:txBody>
      </p:sp>
      <p:sp>
        <p:nvSpPr>
          <p:cNvPr id="126" name="TextBox 125">
            <a:extLst>
              <a:ext uri="{FF2B5EF4-FFF2-40B4-BE49-F238E27FC236}">
                <a16:creationId xmlns:a16="http://schemas.microsoft.com/office/drawing/2014/main" id="{9BC5FB83-B3F6-4272-BB28-27023A3FE730}"/>
              </a:ext>
            </a:extLst>
          </p:cNvPr>
          <p:cNvSpPr txBox="1"/>
          <p:nvPr/>
        </p:nvSpPr>
        <p:spPr>
          <a:xfrm>
            <a:off x="516237" y="728534"/>
            <a:ext cx="10043070" cy="492443"/>
          </a:xfrm>
          <a:prstGeom prst="rect">
            <a:avLst/>
          </a:prstGeom>
          <a:noFill/>
        </p:spPr>
        <p:txBody>
          <a:bodyPr wrap="none" rtlCol="0">
            <a:spAutoFit/>
          </a:bodyPr>
          <a:lstStyle/>
          <a:p>
            <a:r>
              <a:rPr lang="en-US" sz="2600" b="1" dirty="0"/>
              <a:t>Pattern 1, Step 3: </a:t>
            </a:r>
            <a:r>
              <a:rPr lang="en-US" sz="2600" b="1" dirty="0">
                <a:solidFill>
                  <a:schemeClr val="accent6">
                    <a:lumMod val="75000"/>
                  </a:schemeClr>
                </a:solidFill>
              </a:rPr>
              <a:t>Enable Test Mode, Scan Chains Unload Captured Data</a:t>
            </a:r>
          </a:p>
        </p:txBody>
      </p:sp>
      <p:pic>
        <p:nvPicPr>
          <p:cNvPr id="128" name="Picture 127">
            <a:extLst>
              <a:ext uri="{FF2B5EF4-FFF2-40B4-BE49-F238E27FC236}">
                <a16:creationId xmlns:a16="http://schemas.microsoft.com/office/drawing/2014/main" id="{81544B1E-D000-4421-8E42-8D1EFC46F172}"/>
              </a:ext>
            </a:extLst>
          </p:cNvPr>
          <p:cNvPicPr>
            <a:picLocks noChangeAspect="1"/>
          </p:cNvPicPr>
          <p:nvPr/>
        </p:nvPicPr>
        <p:blipFill>
          <a:blip r:embed="rId2"/>
          <a:stretch>
            <a:fillRect/>
          </a:stretch>
        </p:blipFill>
        <p:spPr>
          <a:xfrm>
            <a:off x="10027118" y="170873"/>
            <a:ext cx="2070140" cy="1269426"/>
          </a:xfrm>
          <a:prstGeom prst="rect">
            <a:avLst/>
          </a:prstGeom>
        </p:spPr>
      </p:pic>
      <p:sp>
        <p:nvSpPr>
          <p:cNvPr id="129" name="TextBox 128">
            <a:extLst>
              <a:ext uri="{FF2B5EF4-FFF2-40B4-BE49-F238E27FC236}">
                <a16:creationId xmlns:a16="http://schemas.microsoft.com/office/drawing/2014/main" id="{30D4482A-3147-4F8B-936A-FA997BF6D33A}"/>
              </a:ext>
            </a:extLst>
          </p:cNvPr>
          <p:cNvSpPr txBox="1"/>
          <p:nvPr/>
        </p:nvSpPr>
        <p:spPr>
          <a:xfrm>
            <a:off x="10859570" y="137534"/>
            <a:ext cx="682799" cy="461665"/>
          </a:xfrm>
          <a:prstGeom prst="rect">
            <a:avLst/>
          </a:prstGeom>
          <a:noFill/>
        </p:spPr>
        <p:txBody>
          <a:bodyPr wrap="square" rtlCol="0">
            <a:spAutoFit/>
          </a:bodyPr>
          <a:lstStyle/>
          <a:p>
            <a:r>
              <a:rPr lang="en-US" sz="2400" b="1" dirty="0"/>
              <a:t>SFF</a:t>
            </a:r>
          </a:p>
        </p:txBody>
      </p:sp>
      <p:sp>
        <p:nvSpPr>
          <p:cNvPr id="135" name="TextBox 134">
            <a:extLst>
              <a:ext uri="{FF2B5EF4-FFF2-40B4-BE49-F238E27FC236}">
                <a16:creationId xmlns:a16="http://schemas.microsoft.com/office/drawing/2014/main" id="{FAEB4016-E20D-40A8-95BC-D7679C6BB5ED}"/>
              </a:ext>
            </a:extLst>
          </p:cNvPr>
          <p:cNvSpPr txBox="1"/>
          <p:nvPr/>
        </p:nvSpPr>
        <p:spPr>
          <a:xfrm>
            <a:off x="6455333" y="5072883"/>
            <a:ext cx="3932936" cy="369332"/>
          </a:xfrm>
          <a:prstGeom prst="rect">
            <a:avLst/>
          </a:prstGeom>
          <a:noFill/>
        </p:spPr>
        <p:txBody>
          <a:bodyPr wrap="none" rtlCol="0">
            <a:spAutoFit/>
          </a:bodyPr>
          <a:lstStyle/>
          <a:p>
            <a:r>
              <a:rPr lang="en-US" b="1" i="1" dirty="0">
                <a:solidFill>
                  <a:schemeClr val="accent6">
                    <a:lumMod val="75000"/>
                  </a:schemeClr>
                </a:solidFill>
              </a:rPr>
              <a:t>Shift</a:t>
            </a:r>
            <a:r>
              <a:rPr lang="en-US" i="1" dirty="0"/>
              <a:t> (Unload Pattern 1, Load Pattern 2)</a:t>
            </a:r>
          </a:p>
        </p:txBody>
      </p:sp>
      <p:cxnSp>
        <p:nvCxnSpPr>
          <p:cNvPr id="136" name="Straight Connector 135">
            <a:extLst>
              <a:ext uri="{FF2B5EF4-FFF2-40B4-BE49-F238E27FC236}">
                <a16:creationId xmlns:a16="http://schemas.microsoft.com/office/drawing/2014/main" id="{0FEF1920-7BB4-4157-A4F7-A5713D080615}"/>
              </a:ext>
            </a:extLst>
          </p:cNvPr>
          <p:cNvCxnSpPr/>
          <p:nvPr/>
        </p:nvCxnSpPr>
        <p:spPr>
          <a:xfrm>
            <a:off x="10193235"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0" name="TextBox 149">
            <a:extLst>
              <a:ext uri="{FF2B5EF4-FFF2-40B4-BE49-F238E27FC236}">
                <a16:creationId xmlns:a16="http://schemas.microsoft.com/office/drawing/2014/main" id="{5027B9C2-ED88-406F-9041-E7FAA729F041}"/>
              </a:ext>
            </a:extLst>
          </p:cNvPr>
          <p:cNvSpPr txBox="1"/>
          <p:nvPr/>
        </p:nvSpPr>
        <p:spPr>
          <a:xfrm>
            <a:off x="516237" y="1085072"/>
            <a:ext cx="9119687" cy="461665"/>
          </a:xfrm>
          <a:prstGeom prst="rect">
            <a:avLst/>
          </a:prstGeom>
          <a:noFill/>
        </p:spPr>
        <p:txBody>
          <a:bodyPr wrap="square" rtlCol="0">
            <a:spAutoFit/>
          </a:bodyPr>
          <a:lstStyle/>
          <a:p>
            <a:r>
              <a:rPr lang="en-US" sz="2400" b="1" dirty="0"/>
              <a:t>Pattern 2, Step 1: </a:t>
            </a:r>
            <a:r>
              <a:rPr lang="en-US" sz="2400" b="1" dirty="0">
                <a:solidFill>
                  <a:schemeClr val="accent6">
                    <a:lumMod val="75000"/>
                  </a:schemeClr>
                </a:solidFill>
              </a:rPr>
              <a:t>Scan Chains Load Test Stimulus</a:t>
            </a:r>
          </a:p>
        </p:txBody>
      </p:sp>
      <p:sp>
        <p:nvSpPr>
          <p:cNvPr id="2" name="Slide Number Placeholder 1">
            <a:extLst>
              <a:ext uri="{FF2B5EF4-FFF2-40B4-BE49-F238E27FC236}">
                <a16:creationId xmlns:a16="http://schemas.microsoft.com/office/drawing/2014/main" id="{A62A8BCC-0E8D-4494-8185-2ABC4C9927BD}"/>
              </a:ext>
            </a:extLst>
          </p:cNvPr>
          <p:cNvSpPr>
            <a:spLocks noGrp="1"/>
          </p:cNvSpPr>
          <p:nvPr>
            <p:ph type="sldNum" sz="quarter" idx="12"/>
          </p:nvPr>
        </p:nvSpPr>
        <p:spPr/>
        <p:txBody>
          <a:bodyPr/>
          <a:lstStyle/>
          <a:p>
            <a:fld id="{F0EF8A02-477D-4CB2-9BEA-F0824BCBC14C}" type="slidenum">
              <a:rPr lang="en-US" smtClean="0"/>
              <a:t>23</a:t>
            </a:fld>
            <a:endParaRPr lang="en-US"/>
          </a:p>
        </p:txBody>
      </p:sp>
      <p:sp>
        <p:nvSpPr>
          <p:cNvPr id="139" name="TextBox 138">
            <a:extLst>
              <a:ext uri="{FF2B5EF4-FFF2-40B4-BE49-F238E27FC236}">
                <a16:creationId xmlns:a16="http://schemas.microsoft.com/office/drawing/2014/main" id="{20028263-3E7C-4851-94F0-F30716955F25}"/>
              </a:ext>
            </a:extLst>
          </p:cNvPr>
          <p:cNvSpPr txBox="1"/>
          <p:nvPr/>
        </p:nvSpPr>
        <p:spPr>
          <a:xfrm>
            <a:off x="8569692" y="4137522"/>
            <a:ext cx="537327" cy="523220"/>
          </a:xfrm>
          <a:prstGeom prst="rect">
            <a:avLst/>
          </a:prstGeom>
          <a:noFill/>
        </p:spPr>
        <p:txBody>
          <a:bodyPr wrap="none" rtlCol="0">
            <a:spAutoFit/>
          </a:bodyPr>
          <a:lstStyle/>
          <a:p>
            <a:r>
              <a:rPr lang="en-US" sz="2800" b="1" dirty="0">
                <a:solidFill>
                  <a:schemeClr val="accent1">
                    <a:lumMod val="75000"/>
                  </a:schemeClr>
                </a:solidFill>
              </a:rPr>
              <a:t>S1</a:t>
            </a:r>
          </a:p>
        </p:txBody>
      </p:sp>
      <p:sp>
        <p:nvSpPr>
          <p:cNvPr id="149" name="TextBox 148">
            <a:extLst>
              <a:ext uri="{FF2B5EF4-FFF2-40B4-BE49-F238E27FC236}">
                <a16:creationId xmlns:a16="http://schemas.microsoft.com/office/drawing/2014/main" id="{C71E8DF2-0E7C-4DE1-AF50-7F4C616A3203}"/>
              </a:ext>
            </a:extLst>
          </p:cNvPr>
          <p:cNvSpPr txBox="1"/>
          <p:nvPr/>
        </p:nvSpPr>
        <p:spPr>
          <a:xfrm>
            <a:off x="5788820" y="2445562"/>
            <a:ext cx="579005" cy="523220"/>
          </a:xfrm>
          <a:prstGeom prst="rect">
            <a:avLst/>
          </a:prstGeom>
          <a:noFill/>
        </p:spPr>
        <p:txBody>
          <a:bodyPr wrap="none" rtlCol="0">
            <a:spAutoFit/>
          </a:bodyPr>
          <a:lstStyle/>
          <a:p>
            <a:r>
              <a:rPr lang="en-US" sz="2800" b="1" dirty="0">
                <a:solidFill>
                  <a:schemeClr val="accent1">
                    <a:lumMod val="75000"/>
                  </a:schemeClr>
                </a:solidFill>
              </a:rPr>
              <a:t>V1</a:t>
            </a:r>
          </a:p>
        </p:txBody>
      </p:sp>
      <p:sp>
        <p:nvSpPr>
          <p:cNvPr id="151" name="TextBox 150">
            <a:extLst>
              <a:ext uri="{FF2B5EF4-FFF2-40B4-BE49-F238E27FC236}">
                <a16:creationId xmlns:a16="http://schemas.microsoft.com/office/drawing/2014/main" id="{344F9489-8984-413E-BD0B-90A447C89735}"/>
              </a:ext>
            </a:extLst>
          </p:cNvPr>
          <p:cNvSpPr txBox="1"/>
          <p:nvPr/>
        </p:nvSpPr>
        <p:spPr>
          <a:xfrm>
            <a:off x="8551528" y="2312562"/>
            <a:ext cx="601447" cy="523220"/>
          </a:xfrm>
          <a:prstGeom prst="rect">
            <a:avLst/>
          </a:prstGeom>
          <a:noFill/>
        </p:spPr>
        <p:txBody>
          <a:bodyPr wrap="none" rtlCol="0">
            <a:spAutoFit/>
          </a:bodyPr>
          <a:lstStyle/>
          <a:p>
            <a:r>
              <a:rPr lang="en-US" sz="2800" b="1" dirty="0">
                <a:solidFill>
                  <a:schemeClr val="accent1">
                    <a:lumMod val="75000"/>
                  </a:schemeClr>
                </a:solidFill>
              </a:rPr>
              <a:t>U1</a:t>
            </a:r>
          </a:p>
        </p:txBody>
      </p:sp>
      <p:sp>
        <p:nvSpPr>
          <p:cNvPr id="152" name="TextBox 151">
            <a:extLst>
              <a:ext uri="{FF2B5EF4-FFF2-40B4-BE49-F238E27FC236}">
                <a16:creationId xmlns:a16="http://schemas.microsoft.com/office/drawing/2014/main" id="{85D69F27-4723-470E-8DF3-E8A642E90F05}"/>
              </a:ext>
            </a:extLst>
          </p:cNvPr>
          <p:cNvSpPr txBox="1"/>
          <p:nvPr/>
        </p:nvSpPr>
        <p:spPr>
          <a:xfrm>
            <a:off x="8563566" y="3163882"/>
            <a:ext cx="545342" cy="523220"/>
          </a:xfrm>
          <a:prstGeom prst="rect">
            <a:avLst/>
          </a:prstGeom>
          <a:noFill/>
        </p:spPr>
        <p:txBody>
          <a:bodyPr wrap="none" rtlCol="0">
            <a:spAutoFit/>
          </a:bodyPr>
          <a:lstStyle/>
          <a:p>
            <a:r>
              <a:rPr lang="en-US" sz="2800" b="1" dirty="0">
                <a:solidFill>
                  <a:schemeClr val="accent1">
                    <a:lumMod val="75000"/>
                  </a:schemeClr>
                </a:solidFill>
              </a:rPr>
              <a:t>T1</a:t>
            </a:r>
          </a:p>
        </p:txBody>
      </p:sp>
      <p:sp>
        <p:nvSpPr>
          <p:cNvPr id="153" name="TextBox 152">
            <a:extLst>
              <a:ext uri="{FF2B5EF4-FFF2-40B4-BE49-F238E27FC236}">
                <a16:creationId xmlns:a16="http://schemas.microsoft.com/office/drawing/2014/main" id="{9B84E913-BE98-4DC3-8DA8-922ADF612529}"/>
              </a:ext>
            </a:extLst>
          </p:cNvPr>
          <p:cNvSpPr txBox="1"/>
          <p:nvPr/>
        </p:nvSpPr>
        <p:spPr>
          <a:xfrm>
            <a:off x="5768846" y="3323787"/>
            <a:ext cx="692818" cy="523220"/>
          </a:xfrm>
          <a:prstGeom prst="rect">
            <a:avLst/>
          </a:prstGeom>
          <a:noFill/>
        </p:spPr>
        <p:txBody>
          <a:bodyPr wrap="none" rtlCol="0">
            <a:spAutoFit/>
          </a:bodyPr>
          <a:lstStyle/>
          <a:p>
            <a:r>
              <a:rPr lang="en-US" sz="2800" b="1" dirty="0">
                <a:solidFill>
                  <a:schemeClr val="accent1">
                    <a:lumMod val="75000"/>
                  </a:schemeClr>
                </a:solidFill>
              </a:rPr>
              <a:t>W1</a:t>
            </a:r>
          </a:p>
        </p:txBody>
      </p:sp>
      <p:sp>
        <p:nvSpPr>
          <p:cNvPr id="154" name="TextBox 153">
            <a:extLst>
              <a:ext uri="{FF2B5EF4-FFF2-40B4-BE49-F238E27FC236}">
                <a16:creationId xmlns:a16="http://schemas.microsoft.com/office/drawing/2014/main" id="{433F18F3-8A7C-48F1-B980-5FF07819151F}"/>
              </a:ext>
            </a:extLst>
          </p:cNvPr>
          <p:cNvSpPr txBox="1"/>
          <p:nvPr/>
        </p:nvSpPr>
        <p:spPr>
          <a:xfrm>
            <a:off x="5828845" y="4311701"/>
            <a:ext cx="553357" cy="523220"/>
          </a:xfrm>
          <a:prstGeom prst="rect">
            <a:avLst/>
          </a:prstGeom>
          <a:noFill/>
        </p:spPr>
        <p:txBody>
          <a:bodyPr wrap="none" rtlCol="0">
            <a:spAutoFit/>
          </a:bodyPr>
          <a:lstStyle/>
          <a:p>
            <a:r>
              <a:rPr lang="en-US" sz="2800" b="1" dirty="0">
                <a:solidFill>
                  <a:schemeClr val="accent1">
                    <a:lumMod val="75000"/>
                  </a:schemeClr>
                </a:solidFill>
              </a:rPr>
              <a:t>Y1</a:t>
            </a:r>
          </a:p>
        </p:txBody>
      </p:sp>
      <p:sp>
        <p:nvSpPr>
          <p:cNvPr id="155" name="TextBox 154">
            <a:extLst>
              <a:ext uri="{FF2B5EF4-FFF2-40B4-BE49-F238E27FC236}">
                <a16:creationId xmlns:a16="http://schemas.microsoft.com/office/drawing/2014/main" id="{30C4C775-672B-4C1F-9E5F-6D9DCFDA8917}"/>
              </a:ext>
            </a:extLst>
          </p:cNvPr>
          <p:cNvSpPr txBox="1"/>
          <p:nvPr/>
        </p:nvSpPr>
        <p:spPr>
          <a:xfrm>
            <a:off x="3177758" y="4277320"/>
            <a:ext cx="538930" cy="523220"/>
          </a:xfrm>
          <a:prstGeom prst="rect">
            <a:avLst/>
          </a:prstGeom>
          <a:noFill/>
        </p:spPr>
        <p:txBody>
          <a:bodyPr wrap="none" rtlCol="0">
            <a:spAutoFit/>
          </a:bodyPr>
          <a:lstStyle/>
          <a:p>
            <a:r>
              <a:rPr lang="en-US" sz="2800" b="1" dirty="0">
                <a:solidFill>
                  <a:schemeClr val="accent1">
                    <a:lumMod val="75000"/>
                  </a:schemeClr>
                </a:solidFill>
              </a:rPr>
              <a:t>Z1</a:t>
            </a:r>
          </a:p>
        </p:txBody>
      </p:sp>
      <p:sp>
        <p:nvSpPr>
          <p:cNvPr id="156" name="TextBox 155">
            <a:extLst>
              <a:ext uri="{FF2B5EF4-FFF2-40B4-BE49-F238E27FC236}">
                <a16:creationId xmlns:a16="http://schemas.microsoft.com/office/drawing/2014/main" id="{95F556CF-093E-4346-8031-91B897B63373}"/>
              </a:ext>
            </a:extLst>
          </p:cNvPr>
          <p:cNvSpPr txBox="1"/>
          <p:nvPr/>
        </p:nvSpPr>
        <p:spPr>
          <a:xfrm>
            <a:off x="3150420" y="2428368"/>
            <a:ext cx="569387" cy="523220"/>
          </a:xfrm>
          <a:prstGeom prst="rect">
            <a:avLst/>
          </a:prstGeom>
          <a:noFill/>
        </p:spPr>
        <p:txBody>
          <a:bodyPr wrap="none" rtlCol="0">
            <a:spAutoFit/>
          </a:bodyPr>
          <a:lstStyle/>
          <a:p>
            <a:r>
              <a:rPr lang="en-US" sz="2800" b="1" dirty="0">
                <a:solidFill>
                  <a:schemeClr val="accent6">
                    <a:lumMod val="75000"/>
                  </a:schemeClr>
                </a:solidFill>
              </a:rPr>
              <a:t>B2</a:t>
            </a:r>
          </a:p>
        </p:txBody>
      </p:sp>
      <p:sp>
        <p:nvSpPr>
          <p:cNvPr id="145" name="TextBox 144">
            <a:extLst>
              <a:ext uri="{FF2B5EF4-FFF2-40B4-BE49-F238E27FC236}">
                <a16:creationId xmlns:a16="http://schemas.microsoft.com/office/drawing/2014/main" id="{49491701-D738-458A-A40C-73560BE249FC}"/>
              </a:ext>
            </a:extLst>
          </p:cNvPr>
          <p:cNvSpPr txBox="1"/>
          <p:nvPr/>
        </p:nvSpPr>
        <p:spPr>
          <a:xfrm>
            <a:off x="6365583" y="5302133"/>
            <a:ext cx="4489868" cy="369332"/>
          </a:xfrm>
          <a:prstGeom prst="rect">
            <a:avLst/>
          </a:prstGeom>
          <a:noFill/>
        </p:spPr>
        <p:txBody>
          <a:bodyPr wrap="square" rtlCol="0">
            <a:spAutoFit/>
          </a:bodyPr>
          <a:lstStyle/>
          <a:p>
            <a:r>
              <a:rPr lang="en-US" b="1" dirty="0"/>
              <a:t>11    12</a:t>
            </a:r>
          </a:p>
        </p:txBody>
      </p:sp>
      <p:sp>
        <p:nvSpPr>
          <p:cNvPr id="146" name="TextBox 145">
            <a:extLst>
              <a:ext uri="{FF2B5EF4-FFF2-40B4-BE49-F238E27FC236}">
                <a16:creationId xmlns:a16="http://schemas.microsoft.com/office/drawing/2014/main" id="{B918EE8D-757B-4A30-9A41-FBA9F2656D82}"/>
              </a:ext>
            </a:extLst>
          </p:cNvPr>
          <p:cNvSpPr txBox="1"/>
          <p:nvPr/>
        </p:nvSpPr>
        <p:spPr>
          <a:xfrm>
            <a:off x="6386784" y="5595827"/>
            <a:ext cx="3980003" cy="369332"/>
          </a:xfrm>
          <a:prstGeom prst="rect">
            <a:avLst/>
          </a:prstGeom>
          <a:noFill/>
        </p:spPr>
        <p:txBody>
          <a:bodyPr wrap="square" rtlCol="0">
            <a:spAutoFit/>
          </a:bodyPr>
          <a:lstStyle/>
          <a:p>
            <a:r>
              <a:rPr lang="en-US" b="1" dirty="0">
                <a:solidFill>
                  <a:schemeClr val="accent6">
                    <a:lumMod val="75000"/>
                  </a:schemeClr>
                </a:solidFill>
              </a:rPr>
              <a:t>A2   B2</a:t>
            </a:r>
          </a:p>
        </p:txBody>
      </p:sp>
      <p:sp>
        <p:nvSpPr>
          <p:cNvPr id="147" name="TextBox 146">
            <a:extLst>
              <a:ext uri="{FF2B5EF4-FFF2-40B4-BE49-F238E27FC236}">
                <a16:creationId xmlns:a16="http://schemas.microsoft.com/office/drawing/2014/main" id="{E67538C2-A51F-4CAB-BBFB-27978A9EC391}"/>
              </a:ext>
            </a:extLst>
          </p:cNvPr>
          <p:cNvSpPr txBox="1"/>
          <p:nvPr/>
        </p:nvSpPr>
        <p:spPr>
          <a:xfrm>
            <a:off x="6398939" y="6123410"/>
            <a:ext cx="3777348" cy="369332"/>
          </a:xfrm>
          <a:prstGeom prst="rect">
            <a:avLst/>
          </a:prstGeom>
          <a:noFill/>
        </p:spPr>
        <p:txBody>
          <a:bodyPr wrap="square" rtlCol="0">
            <a:spAutoFit/>
          </a:bodyPr>
          <a:lstStyle/>
          <a:p>
            <a:r>
              <a:rPr lang="en-US" b="1" dirty="0">
                <a:solidFill>
                  <a:schemeClr val="accent4">
                    <a:lumMod val="75000"/>
                  </a:schemeClr>
                </a:solidFill>
              </a:rPr>
              <a:t>0      0</a:t>
            </a:r>
          </a:p>
        </p:txBody>
      </p:sp>
      <p:sp>
        <p:nvSpPr>
          <p:cNvPr id="148" name="TextBox 147">
            <a:extLst>
              <a:ext uri="{FF2B5EF4-FFF2-40B4-BE49-F238E27FC236}">
                <a16:creationId xmlns:a16="http://schemas.microsoft.com/office/drawing/2014/main" id="{6C31AB3E-1942-451F-A4E5-DA44D7D135C7}"/>
              </a:ext>
            </a:extLst>
          </p:cNvPr>
          <p:cNvSpPr txBox="1"/>
          <p:nvPr/>
        </p:nvSpPr>
        <p:spPr>
          <a:xfrm>
            <a:off x="6389647" y="6408877"/>
            <a:ext cx="3777348" cy="369332"/>
          </a:xfrm>
          <a:prstGeom prst="rect">
            <a:avLst/>
          </a:prstGeom>
          <a:noFill/>
        </p:spPr>
        <p:txBody>
          <a:bodyPr wrap="square" rtlCol="0">
            <a:spAutoFit/>
          </a:bodyPr>
          <a:lstStyle/>
          <a:p>
            <a:r>
              <a:rPr lang="en-US" b="1" dirty="0">
                <a:solidFill>
                  <a:schemeClr val="bg1">
                    <a:lumMod val="50000"/>
                  </a:schemeClr>
                </a:solidFill>
              </a:rPr>
              <a:t>P      </a:t>
            </a:r>
            <a:r>
              <a:rPr lang="en-US" b="1" dirty="0" err="1">
                <a:solidFill>
                  <a:schemeClr val="bg1">
                    <a:lumMod val="50000"/>
                  </a:schemeClr>
                </a:solidFill>
              </a:rPr>
              <a:t>P</a:t>
            </a:r>
            <a:endParaRPr lang="en-US" b="1" dirty="0">
              <a:solidFill>
                <a:schemeClr val="bg1">
                  <a:lumMod val="50000"/>
                </a:schemeClr>
              </a:solidFill>
            </a:endParaRPr>
          </a:p>
        </p:txBody>
      </p:sp>
      <p:sp>
        <p:nvSpPr>
          <p:cNvPr id="157" name="TextBox 156">
            <a:extLst>
              <a:ext uri="{FF2B5EF4-FFF2-40B4-BE49-F238E27FC236}">
                <a16:creationId xmlns:a16="http://schemas.microsoft.com/office/drawing/2014/main" id="{EDF460E6-76A5-4077-BFE3-A16CF6B73694}"/>
              </a:ext>
            </a:extLst>
          </p:cNvPr>
          <p:cNvSpPr txBox="1"/>
          <p:nvPr/>
        </p:nvSpPr>
        <p:spPr>
          <a:xfrm>
            <a:off x="6398939" y="5859619"/>
            <a:ext cx="3980003" cy="369332"/>
          </a:xfrm>
          <a:prstGeom prst="rect">
            <a:avLst/>
          </a:prstGeom>
          <a:noFill/>
        </p:spPr>
        <p:txBody>
          <a:bodyPr wrap="square" rtlCol="0">
            <a:spAutoFit/>
          </a:bodyPr>
          <a:lstStyle/>
          <a:p>
            <a:r>
              <a:rPr lang="en-US" b="1" dirty="0">
                <a:solidFill>
                  <a:schemeClr val="accent6">
                    <a:lumMod val="50000"/>
                  </a:schemeClr>
                </a:solidFill>
              </a:rPr>
              <a:t>Q1   R1</a:t>
            </a:r>
          </a:p>
        </p:txBody>
      </p:sp>
      <p:sp>
        <p:nvSpPr>
          <p:cNvPr id="158" name="TextBox 157">
            <a:extLst>
              <a:ext uri="{FF2B5EF4-FFF2-40B4-BE49-F238E27FC236}">
                <a16:creationId xmlns:a16="http://schemas.microsoft.com/office/drawing/2014/main" id="{1B700101-2A07-4233-89B4-4252DEC9BE1A}"/>
              </a:ext>
            </a:extLst>
          </p:cNvPr>
          <p:cNvSpPr txBox="1"/>
          <p:nvPr/>
        </p:nvSpPr>
        <p:spPr>
          <a:xfrm>
            <a:off x="3146298" y="3330462"/>
            <a:ext cx="585417" cy="523220"/>
          </a:xfrm>
          <a:prstGeom prst="rect">
            <a:avLst/>
          </a:prstGeom>
          <a:noFill/>
        </p:spPr>
        <p:txBody>
          <a:bodyPr wrap="none" rtlCol="0">
            <a:spAutoFit/>
          </a:bodyPr>
          <a:lstStyle/>
          <a:p>
            <a:r>
              <a:rPr lang="en-US" sz="2800" b="1" dirty="0">
                <a:solidFill>
                  <a:schemeClr val="accent6">
                    <a:lumMod val="75000"/>
                  </a:schemeClr>
                </a:solidFill>
              </a:rPr>
              <a:t>A2</a:t>
            </a:r>
          </a:p>
        </p:txBody>
      </p:sp>
    </p:spTree>
    <p:extLst>
      <p:ext uri="{BB962C8B-B14F-4D97-AF65-F5344CB8AC3E}">
        <p14:creationId xmlns:p14="http://schemas.microsoft.com/office/powerpoint/2010/main" val="31112449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1C680A-AA04-42D2-8A6E-70967990D416}"/>
              </a:ext>
            </a:extLst>
          </p:cNvPr>
          <p:cNvSpPr/>
          <p:nvPr/>
        </p:nvSpPr>
        <p:spPr>
          <a:xfrm>
            <a:off x="1120571" y="1503499"/>
            <a:ext cx="9950857" cy="363043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0CB206A8-AE0B-4848-9E27-163F5A14090A}"/>
              </a:ext>
            </a:extLst>
          </p:cNvPr>
          <p:cNvCxnSpPr>
            <a:cxnSpLocks/>
          </p:cNvCxnSpPr>
          <p:nvPr/>
        </p:nvCxnSpPr>
        <p:spPr>
          <a:xfrm>
            <a:off x="713166" y="2580857"/>
            <a:ext cx="1190057" cy="11461"/>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D72F728-30F6-45F4-A7C0-E5908D4EC763}"/>
              </a:ext>
            </a:extLst>
          </p:cNvPr>
          <p:cNvCxnSpPr>
            <a:cxnSpLocks/>
          </p:cNvCxnSpPr>
          <p:nvPr/>
        </p:nvCxnSpPr>
        <p:spPr>
          <a:xfrm>
            <a:off x="713166" y="327646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AC6252-3650-41F0-929C-A973AB90D888}"/>
              </a:ext>
            </a:extLst>
          </p:cNvPr>
          <p:cNvCxnSpPr>
            <a:cxnSpLocks/>
          </p:cNvCxnSpPr>
          <p:nvPr/>
        </p:nvCxnSpPr>
        <p:spPr>
          <a:xfrm>
            <a:off x="713166" y="4064116"/>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B37490C-E8E8-4D08-BEC1-6FE6D56808A9}"/>
              </a:ext>
            </a:extLst>
          </p:cNvPr>
          <p:cNvSpPr txBox="1"/>
          <p:nvPr/>
        </p:nvSpPr>
        <p:spPr>
          <a:xfrm rot="16200000">
            <a:off x="-294455" y="3141594"/>
            <a:ext cx="1559594" cy="369332"/>
          </a:xfrm>
          <a:prstGeom prst="rect">
            <a:avLst/>
          </a:prstGeom>
          <a:noFill/>
        </p:spPr>
        <p:txBody>
          <a:bodyPr wrap="none" rtlCol="0">
            <a:spAutoFit/>
          </a:bodyPr>
          <a:lstStyle/>
          <a:p>
            <a:r>
              <a:rPr lang="en-US" dirty="0"/>
              <a:t>Primary Inputs</a:t>
            </a:r>
          </a:p>
        </p:txBody>
      </p:sp>
      <p:cxnSp>
        <p:nvCxnSpPr>
          <p:cNvPr id="120" name="Straight Connector 119">
            <a:extLst>
              <a:ext uri="{FF2B5EF4-FFF2-40B4-BE49-F238E27FC236}">
                <a16:creationId xmlns:a16="http://schemas.microsoft.com/office/drawing/2014/main" id="{1D89C43B-4253-46DB-97BB-3CCEA9E88593}"/>
              </a:ext>
            </a:extLst>
          </p:cNvPr>
          <p:cNvCxnSpPr>
            <a:cxnSpLocks/>
          </p:cNvCxnSpPr>
          <p:nvPr/>
        </p:nvCxnSpPr>
        <p:spPr>
          <a:xfrm>
            <a:off x="10550538" y="2586485"/>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94FCD43-0A73-4EB4-AABB-B108EEE48C6D}"/>
              </a:ext>
            </a:extLst>
          </p:cNvPr>
          <p:cNvCxnSpPr>
            <a:cxnSpLocks/>
          </p:cNvCxnSpPr>
          <p:nvPr/>
        </p:nvCxnSpPr>
        <p:spPr>
          <a:xfrm>
            <a:off x="10550538" y="3282092"/>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901E46-FE68-4C0D-AF1A-798C3804E94E}"/>
              </a:ext>
            </a:extLst>
          </p:cNvPr>
          <p:cNvCxnSpPr>
            <a:cxnSpLocks/>
          </p:cNvCxnSpPr>
          <p:nvPr/>
        </p:nvCxnSpPr>
        <p:spPr>
          <a:xfrm>
            <a:off x="10550538" y="406974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FC1D4271-5FE6-443E-BF81-A7A447A49009}"/>
              </a:ext>
            </a:extLst>
          </p:cNvPr>
          <p:cNvSpPr txBox="1"/>
          <p:nvPr/>
        </p:nvSpPr>
        <p:spPr>
          <a:xfrm rot="16200000">
            <a:off x="10714164" y="3202092"/>
            <a:ext cx="1731115" cy="369332"/>
          </a:xfrm>
          <a:prstGeom prst="rect">
            <a:avLst/>
          </a:prstGeom>
          <a:noFill/>
        </p:spPr>
        <p:txBody>
          <a:bodyPr wrap="none" rtlCol="0">
            <a:spAutoFit/>
          </a:bodyPr>
          <a:lstStyle/>
          <a:p>
            <a:r>
              <a:rPr lang="en-US" dirty="0"/>
              <a:t>Primary Outputs</a:t>
            </a:r>
          </a:p>
        </p:txBody>
      </p:sp>
      <p:cxnSp>
        <p:nvCxnSpPr>
          <p:cNvPr id="184" name="Straight Connector 183">
            <a:extLst>
              <a:ext uri="{FF2B5EF4-FFF2-40B4-BE49-F238E27FC236}">
                <a16:creationId xmlns:a16="http://schemas.microsoft.com/office/drawing/2014/main" id="{83DB9FDB-60C8-4AC9-B04B-7EC1091445DE}"/>
              </a:ext>
            </a:extLst>
          </p:cNvPr>
          <p:cNvCxnSpPr>
            <a:cxnSpLocks/>
          </p:cNvCxnSpPr>
          <p:nvPr/>
        </p:nvCxnSpPr>
        <p:spPr>
          <a:xfrm>
            <a:off x="2416744" y="2652567"/>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05" name="TextBox 204">
            <a:extLst>
              <a:ext uri="{FF2B5EF4-FFF2-40B4-BE49-F238E27FC236}">
                <a16:creationId xmlns:a16="http://schemas.microsoft.com/office/drawing/2014/main" id="{B9BF8BF9-E722-49E4-BBC9-200A0F73CB74}"/>
              </a:ext>
            </a:extLst>
          </p:cNvPr>
          <p:cNvSpPr txBox="1"/>
          <p:nvPr/>
        </p:nvSpPr>
        <p:spPr>
          <a:xfrm>
            <a:off x="143588" y="1603872"/>
            <a:ext cx="920445" cy="369332"/>
          </a:xfrm>
          <a:prstGeom prst="rect">
            <a:avLst/>
          </a:prstGeom>
          <a:noFill/>
        </p:spPr>
        <p:txBody>
          <a:bodyPr wrap="none" rtlCol="0">
            <a:spAutoFit/>
          </a:bodyPr>
          <a:lstStyle/>
          <a:p>
            <a:r>
              <a:rPr lang="en-US" b="1" dirty="0">
                <a:solidFill>
                  <a:schemeClr val="accent6">
                    <a:lumMod val="75000"/>
                  </a:schemeClr>
                </a:solidFill>
              </a:rPr>
              <a:t>SCANIN</a:t>
            </a:r>
          </a:p>
        </p:txBody>
      </p:sp>
      <p:sp>
        <p:nvSpPr>
          <p:cNvPr id="207" name="TextBox 206">
            <a:extLst>
              <a:ext uri="{FF2B5EF4-FFF2-40B4-BE49-F238E27FC236}">
                <a16:creationId xmlns:a16="http://schemas.microsoft.com/office/drawing/2014/main" id="{1DD2D66E-7556-40C1-AE4C-A4BA543DA0A6}"/>
              </a:ext>
            </a:extLst>
          </p:cNvPr>
          <p:cNvSpPr txBox="1"/>
          <p:nvPr/>
        </p:nvSpPr>
        <p:spPr>
          <a:xfrm>
            <a:off x="609561" y="1937947"/>
            <a:ext cx="415242" cy="369332"/>
          </a:xfrm>
          <a:prstGeom prst="rect">
            <a:avLst/>
          </a:prstGeom>
          <a:noFill/>
        </p:spPr>
        <p:txBody>
          <a:bodyPr wrap="none" rtlCol="0">
            <a:spAutoFit/>
          </a:bodyPr>
          <a:lstStyle/>
          <a:p>
            <a:r>
              <a:rPr lang="en-US" b="1" dirty="0">
                <a:solidFill>
                  <a:schemeClr val="accent4">
                    <a:lumMod val="75000"/>
                  </a:schemeClr>
                </a:solidFill>
              </a:rPr>
              <a:t>TC</a:t>
            </a:r>
          </a:p>
        </p:txBody>
      </p:sp>
      <p:cxnSp>
        <p:nvCxnSpPr>
          <p:cNvPr id="209" name="Connector: Elbow 208">
            <a:extLst>
              <a:ext uri="{FF2B5EF4-FFF2-40B4-BE49-F238E27FC236}">
                <a16:creationId xmlns:a16="http://schemas.microsoft.com/office/drawing/2014/main" id="{8BB07187-0A02-4619-B3E7-F10159B2F5D9}"/>
              </a:ext>
            </a:extLst>
          </p:cNvPr>
          <p:cNvCxnSpPr>
            <a:cxnSpLocks/>
            <a:stCxn id="207" idx="3"/>
          </p:cNvCxnSpPr>
          <p:nvPr/>
        </p:nvCxnSpPr>
        <p:spPr>
          <a:xfrm>
            <a:off x="1024803" y="2122613"/>
            <a:ext cx="2158638" cy="618907"/>
          </a:xfrm>
          <a:prstGeom prst="bentConnector4">
            <a:avLst>
              <a:gd name="adj1" fmla="val 81875"/>
              <a:gd name="adj2" fmla="val 13693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0BBBC5C4-F2A1-478A-8557-5110C68749B3}"/>
              </a:ext>
            </a:extLst>
          </p:cNvPr>
          <p:cNvCxnSpPr>
            <a:cxnSpLocks/>
          </p:cNvCxnSpPr>
          <p:nvPr/>
        </p:nvCxnSpPr>
        <p:spPr>
          <a:xfrm>
            <a:off x="3693509" y="2521200"/>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2" name="Connector: Elbow 221">
            <a:extLst>
              <a:ext uri="{FF2B5EF4-FFF2-40B4-BE49-F238E27FC236}">
                <a16:creationId xmlns:a16="http://schemas.microsoft.com/office/drawing/2014/main" id="{5236E008-A07D-44CA-9A15-1F511A87FE7D}"/>
              </a:ext>
            </a:extLst>
          </p:cNvPr>
          <p:cNvCxnSpPr>
            <a:cxnSpLocks/>
            <a:stCxn id="205" idx="3"/>
          </p:cNvCxnSpPr>
          <p:nvPr/>
        </p:nvCxnSpPr>
        <p:spPr>
          <a:xfrm>
            <a:off x="1064033" y="1788538"/>
            <a:ext cx="1995048" cy="628694"/>
          </a:xfrm>
          <a:prstGeom prst="bentConnector3">
            <a:avLst>
              <a:gd name="adj1" fmla="val 9265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F7404F34-A82C-4288-8925-C8B3A27BD869}"/>
              </a:ext>
            </a:extLst>
          </p:cNvPr>
          <p:cNvCxnSpPr>
            <a:cxnSpLocks/>
          </p:cNvCxnSpPr>
          <p:nvPr/>
        </p:nvCxnSpPr>
        <p:spPr>
          <a:xfrm>
            <a:off x="2427721" y="3542865"/>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15B81995-AA3C-4C3C-8F78-DF08AC76B081}"/>
              </a:ext>
            </a:extLst>
          </p:cNvPr>
          <p:cNvCxnSpPr>
            <a:cxnSpLocks/>
          </p:cNvCxnSpPr>
          <p:nvPr/>
        </p:nvCxnSpPr>
        <p:spPr>
          <a:xfrm>
            <a:off x="3704486" y="341149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54" name="TextBox 253">
            <a:extLst>
              <a:ext uri="{FF2B5EF4-FFF2-40B4-BE49-F238E27FC236}">
                <a16:creationId xmlns:a16="http://schemas.microsoft.com/office/drawing/2014/main" id="{4F80B139-53D9-403D-B19B-9148BAAAAC94}"/>
              </a:ext>
            </a:extLst>
          </p:cNvPr>
          <p:cNvSpPr txBox="1"/>
          <p:nvPr/>
        </p:nvSpPr>
        <p:spPr>
          <a:xfrm>
            <a:off x="11154692" y="4704909"/>
            <a:ext cx="942566" cy="276999"/>
          </a:xfrm>
          <a:prstGeom prst="rect">
            <a:avLst/>
          </a:prstGeom>
          <a:noFill/>
        </p:spPr>
        <p:txBody>
          <a:bodyPr wrap="none" lIns="0" tIns="0" rIns="0" bIns="0" rtlCol="0">
            <a:spAutoFit/>
          </a:bodyPr>
          <a:lstStyle/>
          <a:p>
            <a:r>
              <a:rPr lang="en-US" b="1" dirty="0">
                <a:solidFill>
                  <a:schemeClr val="accent6">
                    <a:lumMod val="75000"/>
                  </a:schemeClr>
                </a:solidFill>
              </a:rPr>
              <a:t>SCANOUT</a:t>
            </a:r>
          </a:p>
        </p:txBody>
      </p:sp>
      <p:grpSp>
        <p:nvGrpSpPr>
          <p:cNvPr id="257" name="Group 256">
            <a:extLst>
              <a:ext uri="{FF2B5EF4-FFF2-40B4-BE49-F238E27FC236}">
                <a16:creationId xmlns:a16="http://schemas.microsoft.com/office/drawing/2014/main" id="{B24444E6-6097-454A-9CAD-30C078DFAE6C}"/>
              </a:ext>
            </a:extLst>
          </p:cNvPr>
          <p:cNvGrpSpPr/>
          <p:nvPr/>
        </p:nvGrpSpPr>
        <p:grpSpPr>
          <a:xfrm>
            <a:off x="3064155" y="2528166"/>
            <a:ext cx="789262" cy="886488"/>
            <a:chOff x="3080547" y="3206557"/>
            <a:chExt cx="789262" cy="886488"/>
          </a:xfrm>
        </p:grpSpPr>
        <p:cxnSp>
          <p:nvCxnSpPr>
            <p:cNvPr id="244" name="Connector: Elbow 243">
              <a:extLst>
                <a:ext uri="{FF2B5EF4-FFF2-40B4-BE49-F238E27FC236}">
                  <a16:creationId xmlns:a16="http://schemas.microsoft.com/office/drawing/2014/main" id="{BDC61040-7930-444E-911D-D6B00C17E2E3}"/>
                </a:ext>
              </a:extLst>
            </p:cNvPr>
            <p:cNvCxnSpPr>
              <a:cxnSpLocks/>
              <a:stCxn id="255" idx="1"/>
            </p:cNvCxnSpPr>
            <p:nvPr/>
          </p:nvCxnSpPr>
          <p:spPr>
            <a:xfrm rot="10800000" flipH="1">
              <a:off x="3080547" y="3206557"/>
              <a:ext cx="789262" cy="803860"/>
            </a:xfrm>
            <a:prstGeom prst="bentConnector5">
              <a:avLst>
                <a:gd name="adj1" fmla="val -17493"/>
                <a:gd name="adj2" fmla="val 30927"/>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55" name="Rectangle 254">
              <a:extLst>
                <a:ext uri="{FF2B5EF4-FFF2-40B4-BE49-F238E27FC236}">
                  <a16:creationId xmlns:a16="http://schemas.microsoft.com/office/drawing/2014/main" id="{F219CE9E-20BB-4DD3-8CD1-613C67BDA41F}"/>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61" name="Connector: Elbow 260">
            <a:extLst>
              <a:ext uri="{FF2B5EF4-FFF2-40B4-BE49-F238E27FC236}">
                <a16:creationId xmlns:a16="http://schemas.microsoft.com/office/drawing/2014/main" id="{BCABB0C1-8E2E-4DEF-934F-3196BC75063D}"/>
              </a:ext>
            </a:extLst>
          </p:cNvPr>
          <p:cNvCxnSpPr>
            <a:cxnSpLocks/>
            <a:stCxn id="207" idx="3"/>
          </p:cNvCxnSpPr>
          <p:nvPr/>
        </p:nvCxnSpPr>
        <p:spPr>
          <a:xfrm>
            <a:off x="1024803" y="2122613"/>
            <a:ext cx="2169615" cy="1509205"/>
          </a:xfrm>
          <a:prstGeom prst="bentConnector4">
            <a:avLst>
              <a:gd name="adj1" fmla="val 81714"/>
              <a:gd name="adj2" fmla="val 11034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55D843F7-97C2-4C99-A218-7E5D36161036}"/>
              </a:ext>
            </a:extLst>
          </p:cNvPr>
          <p:cNvCxnSpPr>
            <a:cxnSpLocks/>
          </p:cNvCxnSpPr>
          <p:nvPr/>
        </p:nvCxnSpPr>
        <p:spPr>
          <a:xfrm>
            <a:off x="2372083" y="4447183"/>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0D797760-68D7-4E19-8851-7E8BE1F95D0F}"/>
              </a:ext>
            </a:extLst>
          </p:cNvPr>
          <p:cNvCxnSpPr>
            <a:cxnSpLocks/>
          </p:cNvCxnSpPr>
          <p:nvPr/>
        </p:nvCxnSpPr>
        <p:spPr>
          <a:xfrm>
            <a:off x="3648848" y="4315816"/>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287" name="Group 286">
            <a:extLst>
              <a:ext uri="{FF2B5EF4-FFF2-40B4-BE49-F238E27FC236}">
                <a16:creationId xmlns:a16="http://schemas.microsoft.com/office/drawing/2014/main" id="{8C0E30C9-71AC-4108-B92C-210106519EF5}"/>
              </a:ext>
            </a:extLst>
          </p:cNvPr>
          <p:cNvGrpSpPr/>
          <p:nvPr/>
        </p:nvGrpSpPr>
        <p:grpSpPr>
          <a:xfrm>
            <a:off x="3008517" y="3432484"/>
            <a:ext cx="789262" cy="886488"/>
            <a:chOff x="3080547" y="3206557"/>
            <a:chExt cx="789262" cy="886488"/>
          </a:xfrm>
        </p:grpSpPr>
        <p:cxnSp>
          <p:nvCxnSpPr>
            <p:cNvPr id="288" name="Connector: Elbow 287">
              <a:extLst>
                <a:ext uri="{FF2B5EF4-FFF2-40B4-BE49-F238E27FC236}">
                  <a16:creationId xmlns:a16="http://schemas.microsoft.com/office/drawing/2014/main" id="{D12C0878-930D-42ED-80C7-D89397737C35}"/>
                </a:ext>
              </a:extLst>
            </p:cNvPr>
            <p:cNvCxnSpPr>
              <a:cxnSpLocks/>
              <a:stCxn id="289" idx="1"/>
            </p:cNvCxnSpPr>
            <p:nvPr/>
          </p:nvCxnSpPr>
          <p:spPr>
            <a:xfrm rot="10800000" flipH="1">
              <a:off x="3080547" y="3206557"/>
              <a:ext cx="789262" cy="803860"/>
            </a:xfrm>
            <a:prstGeom prst="bentConnector5">
              <a:avLst>
                <a:gd name="adj1" fmla="val -17493"/>
                <a:gd name="adj2" fmla="val 35618"/>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89" name="Rectangle 288">
              <a:extLst>
                <a:ext uri="{FF2B5EF4-FFF2-40B4-BE49-F238E27FC236}">
                  <a16:creationId xmlns:a16="http://schemas.microsoft.com/office/drawing/2014/main" id="{7A07AFF9-4A03-48AB-98B0-8BBB4A8F32DB}"/>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90" name="Connector: Elbow 289">
            <a:extLst>
              <a:ext uri="{FF2B5EF4-FFF2-40B4-BE49-F238E27FC236}">
                <a16:creationId xmlns:a16="http://schemas.microsoft.com/office/drawing/2014/main" id="{E120CE9A-98B1-4812-A3AA-1C778C725B5D}"/>
              </a:ext>
            </a:extLst>
          </p:cNvPr>
          <p:cNvCxnSpPr>
            <a:cxnSpLocks/>
            <a:stCxn id="207" idx="3"/>
          </p:cNvCxnSpPr>
          <p:nvPr/>
        </p:nvCxnSpPr>
        <p:spPr>
          <a:xfrm>
            <a:off x="1024803" y="2122613"/>
            <a:ext cx="2161112" cy="2413523"/>
          </a:xfrm>
          <a:prstGeom prst="bentConnector4">
            <a:avLst>
              <a:gd name="adj1" fmla="val 82538"/>
              <a:gd name="adj2" fmla="val 109472"/>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86D00891-4DD8-48C4-81D4-0762BC74791B}"/>
              </a:ext>
            </a:extLst>
          </p:cNvPr>
          <p:cNvCxnSpPr>
            <a:cxnSpLocks/>
          </p:cNvCxnSpPr>
          <p:nvPr/>
        </p:nvCxnSpPr>
        <p:spPr>
          <a:xfrm>
            <a:off x="6354607" y="247954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A6E6C32-BE82-4AA2-8611-0730CA9EDB4C}"/>
              </a:ext>
            </a:extLst>
          </p:cNvPr>
          <p:cNvCxnSpPr>
            <a:cxnSpLocks/>
          </p:cNvCxnSpPr>
          <p:nvPr/>
        </p:nvCxnSpPr>
        <p:spPr>
          <a:xfrm>
            <a:off x="6365584" y="336984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19" name="Group 318">
            <a:extLst>
              <a:ext uri="{FF2B5EF4-FFF2-40B4-BE49-F238E27FC236}">
                <a16:creationId xmlns:a16="http://schemas.microsoft.com/office/drawing/2014/main" id="{36F4F82E-3E01-437D-B1D2-1AC466C5B875}"/>
              </a:ext>
            </a:extLst>
          </p:cNvPr>
          <p:cNvGrpSpPr/>
          <p:nvPr/>
        </p:nvGrpSpPr>
        <p:grpSpPr>
          <a:xfrm>
            <a:off x="5726828" y="2282697"/>
            <a:ext cx="798663" cy="1094114"/>
            <a:chOff x="2791164" y="5669941"/>
            <a:chExt cx="798663" cy="1094114"/>
          </a:xfrm>
        </p:grpSpPr>
        <p:cxnSp>
          <p:nvCxnSpPr>
            <p:cNvPr id="320" name="Connector: Elbow 319">
              <a:extLst>
                <a:ext uri="{FF2B5EF4-FFF2-40B4-BE49-F238E27FC236}">
                  <a16:creationId xmlns:a16="http://schemas.microsoft.com/office/drawing/2014/main" id="{B7D7AD7A-86B9-4076-9E77-1C26B843F736}"/>
                </a:ext>
              </a:extLst>
            </p:cNvPr>
            <p:cNvCxnSpPr>
              <a:cxnSpLocks/>
              <a:stCxn id="321" idx="1"/>
            </p:cNvCxnSpPr>
            <p:nvPr/>
          </p:nvCxnSpPr>
          <p:spPr>
            <a:xfrm rot="10800000" flipH="1" flipV="1">
              <a:off x="2791164" y="5752568"/>
              <a:ext cx="798663" cy="1011487"/>
            </a:xfrm>
            <a:prstGeom prst="bentConnector5">
              <a:avLst>
                <a:gd name="adj1" fmla="val -18421"/>
                <a:gd name="adj2" fmla="val 65273"/>
                <a:gd name="adj3" fmla="val 115020"/>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21" name="Rectangle 320">
              <a:extLst>
                <a:ext uri="{FF2B5EF4-FFF2-40B4-BE49-F238E27FC236}">
                  <a16:creationId xmlns:a16="http://schemas.microsoft.com/office/drawing/2014/main" id="{8752B5A8-BDF9-4BE7-9A4A-F41C814231E6}"/>
                </a:ext>
              </a:extLst>
            </p:cNvPr>
            <p:cNvSpPr/>
            <p:nvPr/>
          </p:nvSpPr>
          <p:spPr>
            <a:xfrm>
              <a:off x="2791165" y="566994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24" name="Straight Connector 323">
            <a:extLst>
              <a:ext uri="{FF2B5EF4-FFF2-40B4-BE49-F238E27FC236}">
                <a16:creationId xmlns:a16="http://schemas.microsoft.com/office/drawing/2014/main" id="{99B7DAD7-6456-45F2-897C-1ACD9DF85F57}"/>
              </a:ext>
            </a:extLst>
          </p:cNvPr>
          <p:cNvCxnSpPr>
            <a:cxnSpLocks/>
          </p:cNvCxnSpPr>
          <p:nvPr/>
        </p:nvCxnSpPr>
        <p:spPr>
          <a:xfrm>
            <a:off x="6309946" y="4274164"/>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30" name="Group 329">
            <a:extLst>
              <a:ext uri="{FF2B5EF4-FFF2-40B4-BE49-F238E27FC236}">
                <a16:creationId xmlns:a16="http://schemas.microsoft.com/office/drawing/2014/main" id="{04BBF137-DF46-44B6-BC8C-99266362F0DD}"/>
              </a:ext>
            </a:extLst>
          </p:cNvPr>
          <p:cNvGrpSpPr/>
          <p:nvPr/>
        </p:nvGrpSpPr>
        <p:grpSpPr>
          <a:xfrm>
            <a:off x="5722996" y="3152862"/>
            <a:ext cx="803420" cy="1128268"/>
            <a:chOff x="1109791" y="1365364"/>
            <a:chExt cx="803420" cy="1128268"/>
          </a:xfrm>
        </p:grpSpPr>
        <p:cxnSp>
          <p:nvCxnSpPr>
            <p:cNvPr id="331" name="Connector: Elbow 330">
              <a:extLst>
                <a:ext uri="{FF2B5EF4-FFF2-40B4-BE49-F238E27FC236}">
                  <a16:creationId xmlns:a16="http://schemas.microsoft.com/office/drawing/2014/main" id="{C3B69E9F-A405-4760-9E38-3198F35E4BE8}"/>
                </a:ext>
              </a:extLst>
            </p:cNvPr>
            <p:cNvCxnSpPr>
              <a:cxnSpLocks/>
              <a:stCxn id="332" idx="1"/>
            </p:cNvCxnSpPr>
            <p:nvPr/>
          </p:nvCxnSpPr>
          <p:spPr>
            <a:xfrm rot="10800000" flipH="1" flipV="1">
              <a:off x="1109791" y="1447992"/>
              <a:ext cx="803420" cy="1045640"/>
            </a:xfrm>
            <a:prstGeom prst="bentConnector5">
              <a:avLst>
                <a:gd name="adj1" fmla="val -19066"/>
                <a:gd name="adj2" fmla="val 62820"/>
                <a:gd name="adj3" fmla="val 12258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2" name="Rectangle 331">
              <a:extLst>
                <a:ext uri="{FF2B5EF4-FFF2-40B4-BE49-F238E27FC236}">
                  <a16:creationId xmlns:a16="http://schemas.microsoft.com/office/drawing/2014/main" id="{B341BDC4-DDD8-4429-AED4-FF9B0675082D}"/>
                </a:ext>
              </a:extLst>
            </p:cNvPr>
            <p:cNvSpPr/>
            <p:nvPr/>
          </p:nvSpPr>
          <p:spPr>
            <a:xfrm>
              <a:off x="1109791" y="1365364"/>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6" name="Group 345">
            <a:extLst>
              <a:ext uri="{FF2B5EF4-FFF2-40B4-BE49-F238E27FC236}">
                <a16:creationId xmlns:a16="http://schemas.microsoft.com/office/drawing/2014/main" id="{E083D4EA-0533-4248-81EC-615FA54696CE}"/>
              </a:ext>
            </a:extLst>
          </p:cNvPr>
          <p:cNvGrpSpPr/>
          <p:nvPr/>
        </p:nvGrpSpPr>
        <p:grpSpPr>
          <a:xfrm>
            <a:off x="3855891" y="4106057"/>
            <a:ext cx="2020701" cy="884318"/>
            <a:chOff x="3872283" y="4784448"/>
            <a:chExt cx="2020701" cy="884318"/>
          </a:xfrm>
        </p:grpSpPr>
        <p:grpSp>
          <p:nvGrpSpPr>
            <p:cNvPr id="335" name="Group 334">
              <a:extLst>
                <a:ext uri="{FF2B5EF4-FFF2-40B4-BE49-F238E27FC236}">
                  <a16:creationId xmlns:a16="http://schemas.microsoft.com/office/drawing/2014/main" id="{74A847B0-BEAD-4692-8F31-34F1A8E44679}"/>
                </a:ext>
              </a:extLst>
            </p:cNvPr>
            <p:cNvGrpSpPr/>
            <p:nvPr/>
          </p:nvGrpSpPr>
          <p:grpSpPr>
            <a:xfrm>
              <a:off x="3872283" y="5001174"/>
              <a:ext cx="1070884" cy="667592"/>
              <a:chOff x="2272079" y="1452175"/>
              <a:chExt cx="1070884" cy="667592"/>
            </a:xfrm>
          </p:grpSpPr>
          <p:cxnSp>
            <p:nvCxnSpPr>
              <p:cNvPr id="336" name="Connector: Elbow 335">
                <a:extLst>
                  <a:ext uri="{FF2B5EF4-FFF2-40B4-BE49-F238E27FC236}">
                    <a16:creationId xmlns:a16="http://schemas.microsoft.com/office/drawing/2014/main" id="{FAE40B76-31C6-4B4D-90C6-46B95BDFBEE5}"/>
                  </a:ext>
                </a:extLst>
              </p:cNvPr>
              <p:cNvCxnSpPr>
                <a:cxnSpLocks/>
                <a:stCxn id="337" idx="1"/>
              </p:cNvCxnSpPr>
              <p:nvPr/>
            </p:nvCxnSpPr>
            <p:spPr>
              <a:xfrm rot="10800000">
                <a:off x="2272079" y="1452175"/>
                <a:ext cx="886126" cy="584965"/>
              </a:xfrm>
              <a:prstGeom prst="bentConnector3">
                <a:avLst>
                  <a:gd name="adj1" fmla="val 765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7" name="Rectangle 336">
                <a:extLst>
                  <a:ext uri="{FF2B5EF4-FFF2-40B4-BE49-F238E27FC236}">
                    <a16:creationId xmlns:a16="http://schemas.microsoft.com/office/drawing/2014/main" id="{216939F6-8433-4BAF-82D7-801BC5AF7D50}"/>
                  </a:ext>
                </a:extLst>
              </p:cNvPr>
              <p:cNvSpPr/>
              <p:nvPr/>
            </p:nvSpPr>
            <p:spPr>
              <a:xfrm>
                <a:off x="3158205" y="195451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1" name="Connector: Elbow 340">
              <a:extLst>
                <a:ext uri="{FF2B5EF4-FFF2-40B4-BE49-F238E27FC236}">
                  <a16:creationId xmlns:a16="http://schemas.microsoft.com/office/drawing/2014/main" id="{66B8E67D-E398-4C69-93AF-7EC27C4903E9}"/>
                </a:ext>
              </a:extLst>
            </p:cNvPr>
            <p:cNvCxnSpPr>
              <a:cxnSpLocks/>
              <a:stCxn id="337" idx="1"/>
              <a:endCxn id="344" idx="1"/>
            </p:cNvCxnSpPr>
            <p:nvPr/>
          </p:nvCxnSpPr>
          <p:spPr>
            <a:xfrm rot="10800000" flipH="1">
              <a:off x="4758408" y="4867076"/>
              <a:ext cx="949817" cy="719062"/>
            </a:xfrm>
            <a:prstGeom prst="bentConnector3">
              <a:avLst>
                <a:gd name="adj1" fmla="val 6743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44" name="Rectangle 343">
              <a:extLst>
                <a:ext uri="{FF2B5EF4-FFF2-40B4-BE49-F238E27FC236}">
                  <a16:creationId xmlns:a16="http://schemas.microsoft.com/office/drawing/2014/main" id="{25A8B3B8-45E9-4DBA-A805-E7D883745939}"/>
                </a:ext>
              </a:extLst>
            </p:cNvPr>
            <p:cNvSpPr/>
            <p:nvPr/>
          </p:nvSpPr>
          <p:spPr>
            <a:xfrm>
              <a:off x="5708226" y="478444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65" name="Straight Connector 364">
            <a:extLst>
              <a:ext uri="{FF2B5EF4-FFF2-40B4-BE49-F238E27FC236}">
                <a16:creationId xmlns:a16="http://schemas.microsoft.com/office/drawing/2014/main" id="{3F39781E-EADC-4A35-AB4F-25DDA5514049}"/>
              </a:ext>
            </a:extLst>
          </p:cNvPr>
          <p:cNvCxnSpPr>
            <a:cxnSpLocks/>
          </p:cNvCxnSpPr>
          <p:nvPr/>
        </p:nvCxnSpPr>
        <p:spPr>
          <a:xfrm>
            <a:off x="5204721" y="259231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1228617F-AF73-4308-B58E-AC159462E025}"/>
              </a:ext>
            </a:extLst>
          </p:cNvPr>
          <p:cNvCxnSpPr>
            <a:cxnSpLocks/>
          </p:cNvCxnSpPr>
          <p:nvPr/>
        </p:nvCxnSpPr>
        <p:spPr>
          <a:xfrm>
            <a:off x="5210661" y="3521362"/>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669F12C-0DA1-47BA-BE95-E03648C480B7}"/>
              </a:ext>
            </a:extLst>
          </p:cNvPr>
          <p:cNvCxnSpPr>
            <a:cxnSpLocks/>
          </p:cNvCxnSpPr>
          <p:nvPr/>
        </p:nvCxnSpPr>
        <p:spPr>
          <a:xfrm>
            <a:off x="5057614" y="435966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8" name="Connector: Elbow 367">
            <a:extLst>
              <a:ext uri="{FF2B5EF4-FFF2-40B4-BE49-F238E27FC236}">
                <a16:creationId xmlns:a16="http://schemas.microsoft.com/office/drawing/2014/main" id="{412CBCDF-A3AA-4F98-95D0-4380630E063D}"/>
              </a:ext>
            </a:extLst>
          </p:cNvPr>
          <p:cNvCxnSpPr>
            <a:cxnSpLocks/>
            <a:stCxn id="207" idx="3"/>
          </p:cNvCxnSpPr>
          <p:nvPr/>
        </p:nvCxnSpPr>
        <p:spPr>
          <a:xfrm>
            <a:off x="1024803" y="2122613"/>
            <a:ext cx="4819736" cy="577255"/>
          </a:xfrm>
          <a:prstGeom prst="bentConnector4">
            <a:avLst>
              <a:gd name="adj1" fmla="val 93203"/>
              <a:gd name="adj2" fmla="val 13960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2" name="Connector: Elbow 371">
            <a:extLst>
              <a:ext uri="{FF2B5EF4-FFF2-40B4-BE49-F238E27FC236}">
                <a16:creationId xmlns:a16="http://schemas.microsoft.com/office/drawing/2014/main" id="{CFD57CC2-D50D-4881-959D-8FEA535DEAF9}"/>
              </a:ext>
            </a:extLst>
          </p:cNvPr>
          <p:cNvCxnSpPr>
            <a:cxnSpLocks/>
            <a:stCxn id="207" idx="3"/>
          </p:cNvCxnSpPr>
          <p:nvPr/>
        </p:nvCxnSpPr>
        <p:spPr>
          <a:xfrm>
            <a:off x="1024803" y="2122613"/>
            <a:ext cx="4830713" cy="1467553"/>
          </a:xfrm>
          <a:prstGeom prst="bentConnector4">
            <a:avLst>
              <a:gd name="adj1" fmla="val 92918"/>
              <a:gd name="adj2" fmla="val 11172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8" name="Connector: Elbow 377">
            <a:extLst>
              <a:ext uri="{FF2B5EF4-FFF2-40B4-BE49-F238E27FC236}">
                <a16:creationId xmlns:a16="http://schemas.microsoft.com/office/drawing/2014/main" id="{E104F183-BDA4-412D-94C9-DDFDA9E718A6}"/>
              </a:ext>
            </a:extLst>
          </p:cNvPr>
          <p:cNvCxnSpPr>
            <a:cxnSpLocks/>
            <a:stCxn id="207" idx="3"/>
          </p:cNvCxnSpPr>
          <p:nvPr/>
        </p:nvCxnSpPr>
        <p:spPr>
          <a:xfrm>
            <a:off x="1024803" y="2122613"/>
            <a:ext cx="4831637" cy="2371871"/>
          </a:xfrm>
          <a:prstGeom prst="bentConnector4">
            <a:avLst>
              <a:gd name="adj1" fmla="val 92844"/>
              <a:gd name="adj2" fmla="val 10963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83" name="Cloud 182">
            <a:extLst>
              <a:ext uri="{FF2B5EF4-FFF2-40B4-BE49-F238E27FC236}">
                <a16:creationId xmlns:a16="http://schemas.microsoft.com/office/drawing/2014/main" id="{8F64C1B6-D13B-4BE9-8DB5-216ECE7DB590}"/>
              </a:ext>
            </a:extLst>
          </p:cNvPr>
          <p:cNvSpPr/>
          <p:nvPr/>
        </p:nvSpPr>
        <p:spPr>
          <a:xfrm>
            <a:off x="4172462" y="2164121"/>
            <a:ext cx="1250237" cy="25407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202" name="Cloud 201">
            <a:extLst>
              <a:ext uri="{FF2B5EF4-FFF2-40B4-BE49-F238E27FC236}">
                <a16:creationId xmlns:a16="http://schemas.microsoft.com/office/drawing/2014/main" id="{4EE83256-218A-41D9-BD00-F46C4E79D28C}"/>
              </a:ext>
            </a:extLst>
          </p:cNvPr>
          <p:cNvSpPr/>
          <p:nvPr/>
        </p:nvSpPr>
        <p:spPr>
          <a:xfrm>
            <a:off x="1393209" y="2262564"/>
            <a:ext cx="1323868" cy="24967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387" name="Straight Connector 386">
            <a:extLst>
              <a:ext uri="{FF2B5EF4-FFF2-40B4-BE49-F238E27FC236}">
                <a16:creationId xmlns:a16="http://schemas.microsoft.com/office/drawing/2014/main" id="{3944D5BD-4E50-452E-9E04-8F07D284AD11}"/>
              </a:ext>
            </a:extLst>
          </p:cNvPr>
          <p:cNvCxnSpPr>
            <a:cxnSpLocks/>
          </p:cNvCxnSpPr>
          <p:nvPr/>
        </p:nvCxnSpPr>
        <p:spPr>
          <a:xfrm>
            <a:off x="9059968" y="2350387"/>
            <a:ext cx="972613"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49E6918D-0079-4CD0-A6FD-41894E6C3B29}"/>
              </a:ext>
            </a:extLst>
          </p:cNvPr>
          <p:cNvCxnSpPr>
            <a:cxnSpLocks/>
          </p:cNvCxnSpPr>
          <p:nvPr/>
        </p:nvCxnSpPr>
        <p:spPr>
          <a:xfrm>
            <a:off x="9070945" y="324068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03" name="Rectangle 402">
            <a:extLst>
              <a:ext uri="{FF2B5EF4-FFF2-40B4-BE49-F238E27FC236}">
                <a16:creationId xmlns:a16="http://schemas.microsoft.com/office/drawing/2014/main" id="{6E948AF6-898B-4111-9910-2C1A9A1E1202}"/>
              </a:ext>
            </a:extLst>
          </p:cNvPr>
          <p:cNvSpPr/>
          <p:nvPr/>
        </p:nvSpPr>
        <p:spPr>
          <a:xfrm>
            <a:off x="8421733" y="2144507"/>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6" name="Straight Connector 405">
            <a:extLst>
              <a:ext uri="{FF2B5EF4-FFF2-40B4-BE49-F238E27FC236}">
                <a16:creationId xmlns:a16="http://schemas.microsoft.com/office/drawing/2014/main" id="{4E59F14A-CC4F-495A-9C8D-11D5C84E77FD}"/>
              </a:ext>
            </a:extLst>
          </p:cNvPr>
          <p:cNvCxnSpPr>
            <a:cxnSpLocks/>
          </p:cNvCxnSpPr>
          <p:nvPr/>
        </p:nvCxnSpPr>
        <p:spPr>
          <a:xfrm>
            <a:off x="9015307" y="4145003"/>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12" name="Group 411">
            <a:extLst>
              <a:ext uri="{FF2B5EF4-FFF2-40B4-BE49-F238E27FC236}">
                <a16:creationId xmlns:a16="http://schemas.microsoft.com/office/drawing/2014/main" id="{81648389-B33F-4263-B03A-4FAAACBDEA68}"/>
              </a:ext>
            </a:extLst>
          </p:cNvPr>
          <p:cNvGrpSpPr/>
          <p:nvPr/>
        </p:nvGrpSpPr>
        <p:grpSpPr>
          <a:xfrm>
            <a:off x="8421732" y="2357354"/>
            <a:ext cx="798143" cy="896120"/>
            <a:chOff x="338319" y="2962158"/>
            <a:chExt cx="798143" cy="896120"/>
          </a:xfrm>
        </p:grpSpPr>
        <p:cxnSp>
          <p:nvCxnSpPr>
            <p:cNvPr id="413" name="Connector: Elbow 412">
              <a:extLst>
                <a:ext uri="{FF2B5EF4-FFF2-40B4-BE49-F238E27FC236}">
                  <a16:creationId xmlns:a16="http://schemas.microsoft.com/office/drawing/2014/main" id="{40D2351F-03ED-4921-8D39-F8137B575875}"/>
                </a:ext>
              </a:extLst>
            </p:cNvPr>
            <p:cNvCxnSpPr>
              <a:cxnSpLocks/>
              <a:stCxn id="414" idx="1"/>
            </p:cNvCxnSpPr>
            <p:nvPr/>
          </p:nvCxnSpPr>
          <p:spPr>
            <a:xfrm rot="10800000" flipH="1">
              <a:off x="338319" y="2962158"/>
              <a:ext cx="798143" cy="813493"/>
            </a:xfrm>
            <a:prstGeom prst="bentConnector5">
              <a:avLst>
                <a:gd name="adj1" fmla="val -21554"/>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14" name="Rectangle 413">
              <a:extLst>
                <a:ext uri="{FF2B5EF4-FFF2-40B4-BE49-F238E27FC236}">
                  <a16:creationId xmlns:a16="http://schemas.microsoft.com/office/drawing/2014/main" id="{5308276E-4359-4617-8154-DDDA7EC9809A}"/>
                </a:ext>
              </a:extLst>
            </p:cNvPr>
            <p:cNvSpPr/>
            <p:nvPr/>
          </p:nvSpPr>
          <p:spPr>
            <a:xfrm>
              <a:off x="338320" y="3693022"/>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5" name="Straight Connector 414">
            <a:extLst>
              <a:ext uri="{FF2B5EF4-FFF2-40B4-BE49-F238E27FC236}">
                <a16:creationId xmlns:a16="http://schemas.microsoft.com/office/drawing/2014/main" id="{C6AAB6CC-E771-4010-99D2-88517CA12CD2}"/>
              </a:ext>
            </a:extLst>
          </p:cNvPr>
          <p:cNvCxnSpPr>
            <a:cxnSpLocks/>
          </p:cNvCxnSpPr>
          <p:nvPr/>
        </p:nvCxnSpPr>
        <p:spPr>
          <a:xfrm>
            <a:off x="7910082" y="2463157"/>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7E5A9A2-B04B-410A-BD31-9DF9E2F50BFD}"/>
              </a:ext>
            </a:extLst>
          </p:cNvPr>
          <p:cNvCxnSpPr>
            <a:cxnSpLocks/>
          </p:cNvCxnSpPr>
          <p:nvPr/>
        </p:nvCxnSpPr>
        <p:spPr>
          <a:xfrm>
            <a:off x="7916022" y="3392201"/>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649873E-B225-4EA4-A7E6-943F2B099A6B}"/>
              </a:ext>
            </a:extLst>
          </p:cNvPr>
          <p:cNvCxnSpPr>
            <a:cxnSpLocks/>
          </p:cNvCxnSpPr>
          <p:nvPr/>
        </p:nvCxnSpPr>
        <p:spPr>
          <a:xfrm>
            <a:off x="7762975" y="423050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20" name="Group 419">
            <a:extLst>
              <a:ext uri="{FF2B5EF4-FFF2-40B4-BE49-F238E27FC236}">
                <a16:creationId xmlns:a16="http://schemas.microsoft.com/office/drawing/2014/main" id="{8DDF185D-8C4B-4EE7-8BCA-ED589E7F6B3F}"/>
              </a:ext>
            </a:extLst>
          </p:cNvPr>
          <p:cNvGrpSpPr/>
          <p:nvPr/>
        </p:nvGrpSpPr>
        <p:grpSpPr>
          <a:xfrm>
            <a:off x="6514515" y="1781669"/>
            <a:ext cx="2101302" cy="704844"/>
            <a:chOff x="3863951" y="6010195"/>
            <a:chExt cx="2101302" cy="704844"/>
          </a:xfrm>
        </p:grpSpPr>
        <p:grpSp>
          <p:nvGrpSpPr>
            <p:cNvPr id="421" name="Group 420">
              <a:extLst>
                <a:ext uri="{FF2B5EF4-FFF2-40B4-BE49-F238E27FC236}">
                  <a16:creationId xmlns:a16="http://schemas.microsoft.com/office/drawing/2014/main" id="{4743B4FA-FC81-4DA7-AF0E-B0CDC1027252}"/>
                </a:ext>
              </a:extLst>
            </p:cNvPr>
            <p:cNvGrpSpPr/>
            <p:nvPr/>
          </p:nvGrpSpPr>
          <p:grpSpPr>
            <a:xfrm>
              <a:off x="3863951" y="6010195"/>
              <a:ext cx="1184846" cy="704844"/>
              <a:chOff x="2263747" y="2461196"/>
              <a:chExt cx="1184846" cy="704844"/>
            </a:xfrm>
          </p:grpSpPr>
          <p:cxnSp>
            <p:nvCxnSpPr>
              <p:cNvPr id="424" name="Connector: Elbow 423">
                <a:extLst>
                  <a:ext uri="{FF2B5EF4-FFF2-40B4-BE49-F238E27FC236}">
                    <a16:creationId xmlns:a16="http://schemas.microsoft.com/office/drawing/2014/main" id="{99A8098D-D07B-4F93-BF96-0F5F7C9A4B43}"/>
                  </a:ext>
                </a:extLst>
              </p:cNvPr>
              <p:cNvCxnSpPr>
                <a:cxnSpLocks/>
                <a:stCxn id="425" idx="1"/>
              </p:cNvCxnSpPr>
              <p:nvPr/>
            </p:nvCxnSpPr>
            <p:spPr>
              <a:xfrm rot="10800000" flipV="1">
                <a:off x="2263747" y="2543823"/>
                <a:ext cx="1000088" cy="622217"/>
              </a:xfrm>
              <a:prstGeom prst="bentConnector3">
                <a:avLst>
                  <a:gd name="adj1" fmla="val 771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5" name="Rectangle 424">
                <a:extLst>
                  <a:ext uri="{FF2B5EF4-FFF2-40B4-BE49-F238E27FC236}">
                    <a16:creationId xmlns:a16="http://schemas.microsoft.com/office/drawing/2014/main" id="{3A05144B-9F45-44C0-9EC0-264928444428}"/>
                  </a:ext>
                </a:extLst>
              </p:cNvPr>
              <p:cNvSpPr/>
              <p:nvPr/>
            </p:nvSpPr>
            <p:spPr>
              <a:xfrm>
                <a:off x="3263835" y="2461196"/>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22" name="Connector: Elbow 421">
              <a:extLst>
                <a:ext uri="{FF2B5EF4-FFF2-40B4-BE49-F238E27FC236}">
                  <a16:creationId xmlns:a16="http://schemas.microsoft.com/office/drawing/2014/main" id="{0B1CB481-EF78-4FC6-8957-E9956E0AA3EF}"/>
                </a:ext>
              </a:extLst>
            </p:cNvPr>
            <p:cNvCxnSpPr>
              <a:cxnSpLocks/>
              <a:stCxn id="425" idx="1"/>
              <a:endCxn id="423" idx="1"/>
            </p:cNvCxnSpPr>
            <p:nvPr/>
          </p:nvCxnSpPr>
          <p:spPr>
            <a:xfrm rot="10800000" flipH="1" flipV="1">
              <a:off x="4864039" y="6092822"/>
              <a:ext cx="916456" cy="349485"/>
            </a:xfrm>
            <a:prstGeom prst="bentConnector3">
              <a:avLst>
                <a:gd name="adj1" fmla="val 816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3" name="Rectangle 422">
              <a:extLst>
                <a:ext uri="{FF2B5EF4-FFF2-40B4-BE49-F238E27FC236}">
                  <a16:creationId xmlns:a16="http://schemas.microsoft.com/office/drawing/2014/main" id="{D1BE2F4F-9F73-462B-A533-143B386EDDFD}"/>
                </a:ext>
              </a:extLst>
            </p:cNvPr>
            <p:cNvSpPr/>
            <p:nvPr/>
          </p:nvSpPr>
          <p:spPr>
            <a:xfrm>
              <a:off x="5780495" y="6359680"/>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34" name="Connector: Elbow 433">
            <a:extLst>
              <a:ext uri="{FF2B5EF4-FFF2-40B4-BE49-F238E27FC236}">
                <a16:creationId xmlns:a16="http://schemas.microsoft.com/office/drawing/2014/main" id="{C5E2DE02-5CC1-432B-8E38-40109300172E}"/>
              </a:ext>
            </a:extLst>
          </p:cNvPr>
          <p:cNvCxnSpPr>
            <a:cxnSpLocks/>
          </p:cNvCxnSpPr>
          <p:nvPr/>
        </p:nvCxnSpPr>
        <p:spPr>
          <a:xfrm rot="10800000" flipH="1">
            <a:off x="8359453" y="3241690"/>
            <a:ext cx="798143" cy="813493"/>
          </a:xfrm>
          <a:prstGeom prst="bentConnector5">
            <a:avLst>
              <a:gd name="adj1" fmla="val -18011"/>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35" name="Connector: Elbow 434">
            <a:extLst>
              <a:ext uri="{FF2B5EF4-FFF2-40B4-BE49-F238E27FC236}">
                <a16:creationId xmlns:a16="http://schemas.microsoft.com/office/drawing/2014/main" id="{BEC9799C-D417-45C3-9ADA-E563ED1AA2C8}"/>
              </a:ext>
            </a:extLst>
          </p:cNvPr>
          <p:cNvCxnSpPr>
            <a:cxnSpLocks/>
            <a:stCxn id="254" idx="1"/>
          </p:cNvCxnSpPr>
          <p:nvPr/>
        </p:nvCxnSpPr>
        <p:spPr>
          <a:xfrm rot="10800000">
            <a:off x="9231778" y="4151969"/>
            <a:ext cx="1922915" cy="691440"/>
          </a:xfrm>
          <a:prstGeom prst="bentConnector3">
            <a:avLst>
              <a:gd name="adj1" fmla="val 872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44" name="Connector: Elbow 443">
            <a:extLst>
              <a:ext uri="{FF2B5EF4-FFF2-40B4-BE49-F238E27FC236}">
                <a16:creationId xmlns:a16="http://schemas.microsoft.com/office/drawing/2014/main" id="{5624A54A-29AB-4E95-8882-A73AFE712D2F}"/>
              </a:ext>
            </a:extLst>
          </p:cNvPr>
          <p:cNvCxnSpPr>
            <a:cxnSpLocks/>
            <a:stCxn id="207" idx="3"/>
          </p:cNvCxnSpPr>
          <p:nvPr/>
        </p:nvCxnSpPr>
        <p:spPr>
          <a:xfrm>
            <a:off x="1024803" y="2122613"/>
            <a:ext cx="7525097" cy="448094"/>
          </a:xfrm>
          <a:prstGeom prst="bentConnector4">
            <a:avLst>
              <a:gd name="adj1" fmla="val 94796"/>
              <a:gd name="adj2" fmla="val 15101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9" name="Connector: Elbow 448">
            <a:extLst>
              <a:ext uri="{FF2B5EF4-FFF2-40B4-BE49-F238E27FC236}">
                <a16:creationId xmlns:a16="http://schemas.microsoft.com/office/drawing/2014/main" id="{31930964-3681-4DB4-94BD-E2D3A8783D2A}"/>
              </a:ext>
            </a:extLst>
          </p:cNvPr>
          <p:cNvCxnSpPr>
            <a:cxnSpLocks/>
            <a:stCxn id="207" idx="3"/>
          </p:cNvCxnSpPr>
          <p:nvPr/>
        </p:nvCxnSpPr>
        <p:spPr>
          <a:xfrm>
            <a:off x="1024803" y="2122613"/>
            <a:ext cx="7536074" cy="1338392"/>
          </a:xfrm>
          <a:prstGeom prst="bentConnector4">
            <a:avLst>
              <a:gd name="adj1" fmla="val 94606"/>
              <a:gd name="adj2" fmla="val 11355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55" name="Connector: Elbow 454">
            <a:extLst>
              <a:ext uri="{FF2B5EF4-FFF2-40B4-BE49-F238E27FC236}">
                <a16:creationId xmlns:a16="http://schemas.microsoft.com/office/drawing/2014/main" id="{74C3D046-6562-4B0F-99B4-552EC35B3370}"/>
              </a:ext>
            </a:extLst>
          </p:cNvPr>
          <p:cNvCxnSpPr>
            <a:cxnSpLocks/>
            <a:stCxn id="207" idx="3"/>
          </p:cNvCxnSpPr>
          <p:nvPr/>
        </p:nvCxnSpPr>
        <p:spPr>
          <a:xfrm>
            <a:off x="1024803" y="2122613"/>
            <a:ext cx="7536998" cy="2242710"/>
          </a:xfrm>
          <a:prstGeom prst="bentConnector4">
            <a:avLst>
              <a:gd name="adj1" fmla="val 94600"/>
              <a:gd name="adj2" fmla="val 11019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07" name="Cloud 106">
            <a:extLst>
              <a:ext uri="{FF2B5EF4-FFF2-40B4-BE49-F238E27FC236}">
                <a16:creationId xmlns:a16="http://schemas.microsoft.com/office/drawing/2014/main" id="{EE3B0C07-CB16-4937-A2B9-5F091CAFDE12}"/>
              </a:ext>
            </a:extLst>
          </p:cNvPr>
          <p:cNvSpPr/>
          <p:nvPr/>
        </p:nvSpPr>
        <p:spPr>
          <a:xfrm>
            <a:off x="9531583" y="2213780"/>
            <a:ext cx="1323868" cy="245385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88" name="Cloud 87">
            <a:extLst>
              <a:ext uri="{FF2B5EF4-FFF2-40B4-BE49-F238E27FC236}">
                <a16:creationId xmlns:a16="http://schemas.microsoft.com/office/drawing/2014/main" id="{F7B8C737-3718-4FD7-9944-DF284FFA438A}"/>
              </a:ext>
            </a:extLst>
          </p:cNvPr>
          <p:cNvSpPr/>
          <p:nvPr/>
        </p:nvSpPr>
        <p:spPr>
          <a:xfrm>
            <a:off x="6764515" y="2244643"/>
            <a:ext cx="1323868" cy="24602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161" name="Straight Connector 74">
            <a:extLst>
              <a:ext uri="{FF2B5EF4-FFF2-40B4-BE49-F238E27FC236}">
                <a16:creationId xmlns:a16="http://schemas.microsoft.com/office/drawing/2014/main" id="{40CEAB0A-9CF0-4C1C-8F65-88DAFDCB4126}"/>
              </a:ext>
            </a:extLst>
          </p:cNvPr>
          <p:cNvCxnSpPr>
            <a:cxnSpLocks/>
          </p:cNvCxnSpPr>
          <p:nvPr/>
        </p:nvCxnSpPr>
        <p:spPr>
          <a:xfrm flipV="1">
            <a:off x="1020481" y="2916185"/>
            <a:ext cx="2581461" cy="208908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74">
            <a:extLst>
              <a:ext uri="{FF2B5EF4-FFF2-40B4-BE49-F238E27FC236}">
                <a16:creationId xmlns:a16="http://schemas.microsoft.com/office/drawing/2014/main" id="{244077AA-F9BA-4FC9-BBA9-42AE201DF784}"/>
              </a:ext>
            </a:extLst>
          </p:cNvPr>
          <p:cNvCxnSpPr>
            <a:cxnSpLocks/>
          </p:cNvCxnSpPr>
          <p:nvPr/>
        </p:nvCxnSpPr>
        <p:spPr>
          <a:xfrm flipV="1">
            <a:off x="1020481" y="2830830"/>
            <a:ext cx="5234487" cy="2174435"/>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74">
            <a:extLst>
              <a:ext uri="{FF2B5EF4-FFF2-40B4-BE49-F238E27FC236}">
                <a16:creationId xmlns:a16="http://schemas.microsoft.com/office/drawing/2014/main" id="{7645F628-C517-429E-8B72-36D7A6B2EC76}"/>
              </a:ext>
            </a:extLst>
          </p:cNvPr>
          <p:cNvCxnSpPr>
            <a:cxnSpLocks/>
          </p:cNvCxnSpPr>
          <p:nvPr/>
        </p:nvCxnSpPr>
        <p:spPr>
          <a:xfrm flipV="1">
            <a:off x="1020481" y="2689375"/>
            <a:ext cx="7939848" cy="231589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98" name="Rectangle 297">
            <a:extLst>
              <a:ext uri="{FF2B5EF4-FFF2-40B4-BE49-F238E27FC236}">
                <a16:creationId xmlns:a16="http://schemas.microsoft.com/office/drawing/2014/main" id="{0D7F0CFA-3B50-4FDE-888C-AFAD515825C4}"/>
              </a:ext>
            </a:extLst>
          </p:cNvPr>
          <p:cNvSpPr/>
          <p:nvPr/>
        </p:nvSpPr>
        <p:spPr>
          <a:xfrm>
            <a:off x="2999200" y="4024823"/>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5" name="Rectangle 294">
            <a:extLst>
              <a:ext uri="{FF2B5EF4-FFF2-40B4-BE49-F238E27FC236}">
                <a16:creationId xmlns:a16="http://schemas.microsoft.com/office/drawing/2014/main" id="{C7966A9F-F558-4F7F-B304-807A5F4BF594}"/>
              </a:ext>
            </a:extLst>
          </p:cNvPr>
          <p:cNvSpPr/>
          <p:nvPr/>
        </p:nvSpPr>
        <p:spPr>
          <a:xfrm>
            <a:off x="3000625" y="3130709"/>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4" name="Rectangle 293">
            <a:extLst>
              <a:ext uri="{FF2B5EF4-FFF2-40B4-BE49-F238E27FC236}">
                <a16:creationId xmlns:a16="http://schemas.microsoft.com/office/drawing/2014/main" id="{662853C8-07A9-48C0-83F5-422E535BC209}"/>
              </a:ext>
            </a:extLst>
          </p:cNvPr>
          <p:cNvSpPr/>
          <p:nvPr/>
        </p:nvSpPr>
        <p:spPr>
          <a:xfrm>
            <a:off x="2989715" y="2164121"/>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0" name="Rectangle 299">
            <a:extLst>
              <a:ext uri="{FF2B5EF4-FFF2-40B4-BE49-F238E27FC236}">
                <a16:creationId xmlns:a16="http://schemas.microsoft.com/office/drawing/2014/main" id="{94223065-91A6-4A13-A8BB-556C68E38BE1}"/>
              </a:ext>
            </a:extLst>
          </p:cNvPr>
          <p:cNvSpPr/>
          <p:nvPr/>
        </p:nvSpPr>
        <p:spPr>
          <a:xfrm>
            <a:off x="5669725" y="3983171"/>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1" name="Rectangle 300">
            <a:extLst>
              <a:ext uri="{FF2B5EF4-FFF2-40B4-BE49-F238E27FC236}">
                <a16:creationId xmlns:a16="http://schemas.microsoft.com/office/drawing/2014/main" id="{AB9A6624-3B7C-40CC-816F-081434E5144C}"/>
              </a:ext>
            </a:extLst>
          </p:cNvPr>
          <p:cNvSpPr/>
          <p:nvPr/>
        </p:nvSpPr>
        <p:spPr>
          <a:xfrm>
            <a:off x="5661723" y="3089057"/>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2" name="Rectangle 301">
            <a:extLst>
              <a:ext uri="{FF2B5EF4-FFF2-40B4-BE49-F238E27FC236}">
                <a16:creationId xmlns:a16="http://schemas.microsoft.com/office/drawing/2014/main" id="{69DB4E5B-424B-41E2-869D-CA143D8F2DAC}"/>
              </a:ext>
            </a:extLst>
          </p:cNvPr>
          <p:cNvSpPr/>
          <p:nvPr/>
        </p:nvSpPr>
        <p:spPr>
          <a:xfrm>
            <a:off x="5650813" y="2180658"/>
            <a:ext cx="87467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2" name="Rectangle 381">
            <a:extLst>
              <a:ext uri="{FF2B5EF4-FFF2-40B4-BE49-F238E27FC236}">
                <a16:creationId xmlns:a16="http://schemas.microsoft.com/office/drawing/2014/main" id="{B1CB8C42-ACF7-470B-A526-C2C55887CBC3}"/>
              </a:ext>
            </a:extLst>
          </p:cNvPr>
          <p:cNvSpPr/>
          <p:nvPr/>
        </p:nvSpPr>
        <p:spPr>
          <a:xfrm>
            <a:off x="8375086" y="3854010"/>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3" name="Rectangle 382">
            <a:extLst>
              <a:ext uri="{FF2B5EF4-FFF2-40B4-BE49-F238E27FC236}">
                <a16:creationId xmlns:a16="http://schemas.microsoft.com/office/drawing/2014/main" id="{18B19525-EE22-42A2-AE8B-6EEF98840F44}"/>
              </a:ext>
            </a:extLst>
          </p:cNvPr>
          <p:cNvSpPr/>
          <p:nvPr/>
        </p:nvSpPr>
        <p:spPr>
          <a:xfrm>
            <a:off x="8367084" y="2959896"/>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4" name="Rectangle 383">
            <a:extLst>
              <a:ext uri="{FF2B5EF4-FFF2-40B4-BE49-F238E27FC236}">
                <a16:creationId xmlns:a16="http://schemas.microsoft.com/office/drawing/2014/main" id="{58E45F55-4466-461A-AE83-F3A2A3D7D6CD}"/>
              </a:ext>
            </a:extLst>
          </p:cNvPr>
          <p:cNvSpPr/>
          <p:nvPr/>
        </p:nvSpPr>
        <p:spPr>
          <a:xfrm>
            <a:off x="8356174" y="1993308"/>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5" name="TextBox 4">
            <a:extLst>
              <a:ext uri="{FF2B5EF4-FFF2-40B4-BE49-F238E27FC236}">
                <a16:creationId xmlns:a16="http://schemas.microsoft.com/office/drawing/2014/main" id="{2232FE2D-66AB-4516-B4A3-56DD12A5DACE}"/>
              </a:ext>
            </a:extLst>
          </p:cNvPr>
          <p:cNvSpPr txBox="1"/>
          <p:nvPr/>
        </p:nvSpPr>
        <p:spPr>
          <a:xfrm>
            <a:off x="354235" y="5285692"/>
            <a:ext cx="1127296" cy="1477328"/>
          </a:xfrm>
          <a:prstGeom prst="rect">
            <a:avLst/>
          </a:prstGeom>
          <a:noFill/>
        </p:spPr>
        <p:txBody>
          <a:bodyPr wrap="none" rtlCol="0">
            <a:spAutoFit/>
          </a:bodyPr>
          <a:lstStyle/>
          <a:p>
            <a:pPr algn="r"/>
            <a:r>
              <a:rPr lang="en-US" b="1" dirty="0"/>
              <a:t>Cycle</a:t>
            </a:r>
          </a:p>
          <a:p>
            <a:pPr algn="r"/>
            <a:r>
              <a:rPr lang="en-US" b="1" dirty="0">
                <a:solidFill>
                  <a:schemeClr val="accent6">
                    <a:lumMod val="75000"/>
                  </a:schemeClr>
                </a:solidFill>
              </a:rPr>
              <a:t>SCANIN</a:t>
            </a:r>
          </a:p>
          <a:p>
            <a:pPr algn="r"/>
            <a:r>
              <a:rPr lang="en-US" b="1" dirty="0">
                <a:solidFill>
                  <a:schemeClr val="accent6">
                    <a:lumMod val="50000"/>
                  </a:schemeClr>
                </a:solidFill>
              </a:rPr>
              <a:t>SCANOUT</a:t>
            </a:r>
          </a:p>
          <a:p>
            <a:pPr algn="r"/>
            <a:r>
              <a:rPr lang="en-US" b="1" dirty="0">
                <a:solidFill>
                  <a:schemeClr val="accent4">
                    <a:lumMod val="75000"/>
                  </a:schemeClr>
                </a:solidFill>
              </a:rPr>
              <a:t>TC</a:t>
            </a:r>
          </a:p>
          <a:p>
            <a:pPr algn="r"/>
            <a:r>
              <a:rPr lang="en-US" b="1" dirty="0">
                <a:solidFill>
                  <a:schemeClr val="bg1">
                    <a:lumMod val="50000"/>
                  </a:schemeClr>
                </a:solidFill>
              </a:rPr>
              <a:t>CLOCK</a:t>
            </a:r>
          </a:p>
        </p:txBody>
      </p:sp>
      <p:sp>
        <p:nvSpPr>
          <p:cNvPr id="99" name="TextBox 98">
            <a:extLst>
              <a:ext uri="{FF2B5EF4-FFF2-40B4-BE49-F238E27FC236}">
                <a16:creationId xmlns:a16="http://schemas.microsoft.com/office/drawing/2014/main" id="{7DFB49B8-BE34-4551-849A-083F8A5996F9}"/>
              </a:ext>
            </a:extLst>
          </p:cNvPr>
          <p:cNvSpPr txBox="1"/>
          <p:nvPr/>
        </p:nvSpPr>
        <p:spPr>
          <a:xfrm>
            <a:off x="343007" y="4828559"/>
            <a:ext cx="730658" cy="369332"/>
          </a:xfrm>
          <a:prstGeom prst="rect">
            <a:avLst/>
          </a:prstGeom>
          <a:noFill/>
        </p:spPr>
        <p:txBody>
          <a:bodyPr wrap="none" lIns="0" tIns="0" rIns="0" bIns="0" rtlCol="0" anchor="ctr">
            <a:noAutofit/>
          </a:bodyPr>
          <a:lstStyle/>
          <a:p>
            <a:r>
              <a:rPr lang="en-US" b="1" dirty="0">
                <a:solidFill>
                  <a:schemeClr val="bg1">
                    <a:lumMod val="50000"/>
                  </a:schemeClr>
                </a:solidFill>
              </a:rPr>
              <a:t>CLOCK</a:t>
            </a:r>
          </a:p>
        </p:txBody>
      </p:sp>
      <p:cxnSp>
        <p:nvCxnSpPr>
          <p:cNvPr id="9" name="Straight Connector 8">
            <a:extLst>
              <a:ext uri="{FF2B5EF4-FFF2-40B4-BE49-F238E27FC236}">
                <a16:creationId xmlns:a16="http://schemas.microsoft.com/office/drawing/2014/main" id="{6D68833A-B0B7-455B-809E-91A4E2BF6862}"/>
              </a:ext>
            </a:extLst>
          </p:cNvPr>
          <p:cNvCxnSpPr/>
          <p:nvPr/>
        </p:nvCxnSpPr>
        <p:spPr>
          <a:xfrm>
            <a:off x="1455612"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DD1C6B4-38D8-47AB-97B3-9999DF0D1785}"/>
              </a:ext>
            </a:extLst>
          </p:cNvPr>
          <p:cNvSpPr txBox="1"/>
          <p:nvPr/>
        </p:nvSpPr>
        <p:spPr>
          <a:xfrm>
            <a:off x="1515823" y="5583492"/>
            <a:ext cx="3980003" cy="369332"/>
          </a:xfrm>
          <a:prstGeom prst="rect">
            <a:avLst/>
          </a:prstGeom>
          <a:noFill/>
        </p:spPr>
        <p:txBody>
          <a:bodyPr wrap="square" rtlCol="0">
            <a:spAutoFit/>
          </a:bodyPr>
          <a:lstStyle/>
          <a:p>
            <a:r>
              <a:rPr lang="en-US" b="1" dirty="0">
                <a:solidFill>
                  <a:schemeClr val="accent6">
                    <a:lumMod val="75000"/>
                  </a:schemeClr>
                </a:solidFill>
              </a:rPr>
              <a:t>A1   B1   C1   D1    E1    F1    G1   H1    I1</a:t>
            </a:r>
          </a:p>
        </p:txBody>
      </p:sp>
      <p:cxnSp>
        <p:nvCxnSpPr>
          <p:cNvPr id="103" name="Straight Connector 102">
            <a:extLst>
              <a:ext uri="{FF2B5EF4-FFF2-40B4-BE49-F238E27FC236}">
                <a16:creationId xmlns:a16="http://schemas.microsoft.com/office/drawing/2014/main" id="{02A1E233-BAE0-4F87-86B4-D27798E3A3DE}"/>
              </a:ext>
            </a:extLst>
          </p:cNvPr>
          <p:cNvCxnSpPr/>
          <p:nvPr/>
        </p:nvCxnSpPr>
        <p:spPr>
          <a:xfrm>
            <a:off x="5354651" y="557686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446FC48C-2557-40E8-A6FD-10F2C376CDE8}"/>
              </a:ext>
            </a:extLst>
          </p:cNvPr>
          <p:cNvCxnSpPr>
            <a:cxnSpLocks/>
          </p:cNvCxnSpPr>
          <p:nvPr/>
        </p:nvCxnSpPr>
        <p:spPr>
          <a:xfrm flipH="1" flipV="1">
            <a:off x="485342" y="5640619"/>
            <a:ext cx="11655159" cy="444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EC820BB1-7D80-4CD7-93B1-3D5204170932}"/>
              </a:ext>
            </a:extLst>
          </p:cNvPr>
          <p:cNvSpPr txBox="1"/>
          <p:nvPr/>
        </p:nvSpPr>
        <p:spPr>
          <a:xfrm>
            <a:off x="1538380" y="5320298"/>
            <a:ext cx="3777348" cy="369332"/>
          </a:xfrm>
          <a:prstGeom prst="rect">
            <a:avLst/>
          </a:prstGeom>
          <a:noFill/>
        </p:spPr>
        <p:txBody>
          <a:bodyPr wrap="square" rtlCol="0">
            <a:spAutoFit/>
          </a:bodyPr>
          <a:lstStyle/>
          <a:p>
            <a:r>
              <a:rPr lang="en-US" b="1" dirty="0"/>
              <a:t>1      2      3      4      5      6      7      8      9</a:t>
            </a:r>
          </a:p>
        </p:txBody>
      </p:sp>
      <p:sp>
        <p:nvSpPr>
          <p:cNvPr id="112" name="TextBox 111">
            <a:extLst>
              <a:ext uri="{FF2B5EF4-FFF2-40B4-BE49-F238E27FC236}">
                <a16:creationId xmlns:a16="http://schemas.microsoft.com/office/drawing/2014/main" id="{197197E1-FFA3-487D-A02E-0ECF77BB7E1F}"/>
              </a:ext>
            </a:extLst>
          </p:cNvPr>
          <p:cNvSpPr txBox="1"/>
          <p:nvPr/>
        </p:nvSpPr>
        <p:spPr>
          <a:xfrm>
            <a:off x="1527978" y="6111075"/>
            <a:ext cx="3777348" cy="369332"/>
          </a:xfrm>
          <a:prstGeom prst="rect">
            <a:avLst/>
          </a:prstGeom>
          <a:noFill/>
        </p:spPr>
        <p:txBody>
          <a:bodyPr wrap="square" rtlCol="0">
            <a:spAutoFit/>
          </a:bodyPr>
          <a:lstStyle/>
          <a:p>
            <a:r>
              <a:rPr lang="en-US" b="1" dirty="0">
                <a:solidFill>
                  <a:schemeClr val="accent4">
                    <a:lumMod val="75000"/>
                  </a:schemeClr>
                </a:solidFill>
              </a:rPr>
              <a:t>0      0      0      0      0      0      0      0      0</a:t>
            </a:r>
          </a:p>
        </p:txBody>
      </p:sp>
      <p:sp>
        <p:nvSpPr>
          <p:cNvPr id="114" name="TextBox 113">
            <a:extLst>
              <a:ext uri="{FF2B5EF4-FFF2-40B4-BE49-F238E27FC236}">
                <a16:creationId xmlns:a16="http://schemas.microsoft.com/office/drawing/2014/main" id="{2E23AD9E-F07D-440F-B197-6D523AFA728F}"/>
              </a:ext>
            </a:extLst>
          </p:cNvPr>
          <p:cNvSpPr txBox="1"/>
          <p:nvPr/>
        </p:nvSpPr>
        <p:spPr>
          <a:xfrm>
            <a:off x="1527978" y="5839690"/>
            <a:ext cx="3777348" cy="369332"/>
          </a:xfrm>
          <a:prstGeom prst="rect">
            <a:avLst/>
          </a:prstGeom>
          <a:noFill/>
        </p:spPr>
        <p:txBody>
          <a:bodyPr wrap="square" rtlCol="0">
            <a:spAutoFit/>
          </a:bodyPr>
          <a:lstStyle/>
          <a:p>
            <a:r>
              <a:rPr lang="en-US" b="1" dirty="0">
                <a:solidFill>
                  <a:schemeClr val="accent6">
                    <a:lumMod val="50000"/>
                  </a:schemeClr>
                </a:solidFill>
              </a:rPr>
              <a:t>X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endParaRPr lang="en-US" b="1" dirty="0">
              <a:solidFill>
                <a:schemeClr val="accent6">
                  <a:lumMod val="50000"/>
                </a:schemeClr>
              </a:solidFill>
            </a:endParaRPr>
          </a:p>
        </p:txBody>
      </p:sp>
      <p:sp>
        <p:nvSpPr>
          <p:cNvPr id="115" name="TextBox 114">
            <a:extLst>
              <a:ext uri="{FF2B5EF4-FFF2-40B4-BE49-F238E27FC236}">
                <a16:creationId xmlns:a16="http://schemas.microsoft.com/office/drawing/2014/main" id="{D77E5889-6AF6-488F-81C5-4D17F085A01B}"/>
              </a:ext>
            </a:extLst>
          </p:cNvPr>
          <p:cNvSpPr txBox="1"/>
          <p:nvPr/>
        </p:nvSpPr>
        <p:spPr>
          <a:xfrm>
            <a:off x="1518686" y="6396542"/>
            <a:ext cx="3777348" cy="369332"/>
          </a:xfrm>
          <a:prstGeom prst="rect">
            <a:avLst/>
          </a:prstGeom>
          <a:noFill/>
        </p:spPr>
        <p:txBody>
          <a:bodyPr wrap="square" rtlCol="0">
            <a:spAutoFit/>
          </a:bodyPr>
          <a:lstStyle/>
          <a:p>
            <a:r>
              <a:rPr lang="en-US" b="1" dirty="0">
                <a:solidFill>
                  <a:schemeClr val="bg1">
                    <a:lumMod val="50000"/>
                  </a:schemeClr>
                </a:solidFill>
              </a:rPr>
              <a:t>P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endParaRPr lang="en-US" b="1" dirty="0">
              <a:solidFill>
                <a:schemeClr val="bg1">
                  <a:lumMod val="50000"/>
                </a:schemeClr>
              </a:solidFill>
            </a:endParaRPr>
          </a:p>
        </p:txBody>
      </p:sp>
      <p:sp>
        <p:nvSpPr>
          <p:cNvPr id="17" name="TextBox 16">
            <a:extLst>
              <a:ext uri="{FF2B5EF4-FFF2-40B4-BE49-F238E27FC236}">
                <a16:creationId xmlns:a16="http://schemas.microsoft.com/office/drawing/2014/main" id="{3465AC4F-2A29-4DF6-97BC-FA843B1B26D2}"/>
              </a:ext>
            </a:extLst>
          </p:cNvPr>
          <p:cNvSpPr txBox="1"/>
          <p:nvPr/>
        </p:nvSpPr>
        <p:spPr>
          <a:xfrm>
            <a:off x="2137235" y="5080865"/>
            <a:ext cx="2168607" cy="369332"/>
          </a:xfrm>
          <a:prstGeom prst="rect">
            <a:avLst/>
          </a:prstGeom>
          <a:noFill/>
        </p:spPr>
        <p:txBody>
          <a:bodyPr wrap="none" rtlCol="0">
            <a:spAutoFit/>
          </a:bodyPr>
          <a:lstStyle/>
          <a:p>
            <a:r>
              <a:rPr lang="en-US" b="1" i="1" dirty="0">
                <a:solidFill>
                  <a:schemeClr val="accent6">
                    <a:lumMod val="75000"/>
                  </a:schemeClr>
                </a:solidFill>
              </a:rPr>
              <a:t>Shift</a:t>
            </a:r>
            <a:r>
              <a:rPr lang="en-US" i="1" dirty="0"/>
              <a:t> (Load Pattern 1)</a:t>
            </a:r>
          </a:p>
        </p:txBody>
      </p:sp>
      <p:sp>
        <p:nvSpPr>
          <p:cNvPr id="140" name="Title 1">
            <a:extLst>
              <a:ext uri="{FF2B5EF4-FFF2-40B4-BE49-F238E27FC236}">
                <a16:creationId xmlns:a16="http://schemas.microsoft.com/office/drawing/2014/main" id="{D435EFDA-01E5-469E-AD48-5B1573BFF334}"/>
              </a:ext>
            </a:extLst>
          </p:cNvPr>
          <p:cNvSpPr>
            <a:spLocks noGrp="1"/>
          </p:cNvSpPr>
          <p:nvPr>
            <p:ph type="title"/>
          </p:nvPr>
        </p:nvSpPr>
        <p:spPr>
          <a:xfrm>
            <a:off x="838199" y="136366"/>
            <a:ext cx="8693384" cy="781615"/>
          </a:xfrm>
        </p:spPr>
        <p:txBody>
          <a:bodyPr/>
          <a:lstStyle/>
          <a:p>
            <a:r>
              <a:rPr lang="en-US" dirty="0"/>
              <a:t>Applying Tests through Scan Chains</a:t>
            </a:r>
          </a:p>
        </p:txBody>
      </p:sp>
      <p:cxnSp>
        <p:nvCxnSpPr>
          <p:cNvPr id="113" name="Straight Connector 112">
            <a:extLst>
              <a:ext uri="{FF2B5EF4-FFF2-40B4-BE49-F238E27FC236}">
                <a16:creationId xmlns:a16="http://schemas.microsoft.com/office/drawing/2014/main" id="{9AEEC685-ABF8-4FC9-AB28-6314326EFD76}"/>
              </a:ext>
            </a:extLst>
          </p:cNvPr>
          <p:cNvCxnSpPr/>
          <p:nvPr/>
        </p:nvCxnSpPr>
        <p:spPr>
          <a:xfrm>
            <a:off x="6346705" y="5586924"/>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6" name="TextBox 115">
            <a:extLst>
              <a:ext uri="{FF2B5EF4-FFF2-40B4-BE49-F238E27FC236}">
                <a16:creationId xmlns:a16="http://schemas.microsoft.com/office/drawing/2014/main" id="{0F866A13-E139-4AD4-938B-4210F32EABC8}"/>
              </a:ext>
            </a:extLst>
          </p:cNvPr>
          <p:cNvSpPr txBox="1"/>
          <p:nvPr/>
        </p:nvSpPr>
        <p:spPr>
          <a:xfrm>
            <a:off x="5661723" y="6377220"/>
            <a:ext cx="362003" cy="369332"/>
          </a:xfrm>
          <a:prstGeom prst="rect">
            <a:avLst/>
          </a:prstGeom>
          <a:noFill/>
        </p:spPr>
        <p:txBody>
          <a:bodyPr wrap="square" rtlCol="0">
            <a:spAutoFit/>
          </a:bodyPr>
          <a:lstStyle/>
          <a:p>
            <a:r>
              <a:rPr lang="en-US" b="1" dirty="0">
                <a:solidFill>
                  <a:schemeClr val="bg1">
                    <a:lumMod val="50000"/>
                  </a:schemeClr>
                </a:solidFill>
              </a:rPr>
              <a:t>P</a:t>
            </a:r>
          </a:p>
        </p:txBody>
      </p:sp>
      <p:sp>
        <p:nvSpPr>
          <p:cNvPr id="117" name="TextBox 116">
            <a:extLst>
              <a:ext uri="{FF2B5EF4-FFF2-40B4-BE49-F238E27FC236}">
                <a16:creationId xmlns:a16="http://schemas.microsoft.com/office/drawing/2014/main" id="{95EA1526-F044-4925-BB4B-E60DC5AFF094}"/>
              </a:ext>
            </a:extLst>
          </p:cNvPr>
          <p:cNvSpPr txBox="1"/>
          <p:nvPr/>
        </p:nvSpPr>
        <p:spPr>
          <a:xfrm>
            <a:off x="5667398" y="5583492"/>
            <a:ext cx="362003" cy="369332"/>
          </a:xfrm>
          <a:prstGeom prst="rect">
            <a:avLst/>
          </a:prstGeom>
          <a:noFill/>
        </p:spPr>
        <p:txBody>
          <a:bodyPr wrap="square" rtlCol="0">
            <a:spAutoFit/>
          </a:bodyPr>
          <a:lstStyle/>
          <a:p>
            <a:pPr algn="ctr"/>
            <a:r>
              <a:rPr lang="en-US" b="1" dirty="0">
                <a:solidFill>
                  <a:schemeClr val="accent6">
                    <a:lumMod val="50000"/>
                  </a:schemeClr>
                </a:solidFill>
              </a:rPr>
              <a:t>-</a:t>
            </a:r>
          </a:p>
        </p:txBody>
      </p:sp>
      <p:sp>
        <p:nvSpPr>
          <p:cNvPr id="118" name="TextBox 117">
            <a:extLst>
              <a:ext uri="{FF2B5EF4-FFF2-40B4-BE49-F238E27FC236}">
                <a16:creationId xmlns:a16="http://schemas.microsoft.com/office/drawing/2014/main" id="{67C45D5D-F949-4375-BFE6-ADDCAC14EFDF}"/>
              </a:ext>
            </a:extLst>
          </p:cNvPr>
          <p:cNvSpPr txBox="1"/>
          <p:nvPr/>
        </p:nvSpPr>
        <p:spPr>
          <a:xfrm>
            <a:off x="5669677" y="5817175"/>
            <a:ext cx="362003" cy="369332"/>
          </a:xfrm>
          <a:prstGeom prst="rect">
            <a:avLst/>
          </a:prstGeom>
          <a:noFill/>
        </p:spPr>
        <p:txBody>
          <a:bodyPr wrap="square" rtlCol="0">
            <a:spAutoFit/>
          </a:bodyPr>
          <a:lstStyle/>
          <a:p>
            <a:pPr algn="ctr"/>
            <a:r>
              <a:rPr lang="en-US" b="1" dirty="0">
                <a:solidFill>
                  <a:schemeClr val="accent6">
                    <a:lumMod val="50000"/>
                  </a:schemeClr>
                </a:solidFill>
              </a:rPr>
              <a:t>X</a:t>
            </a:r>
          </a:p>
        </p:txBody>
      </p:sp>
      <p:sp>
        <p:nvSpPr>
          <p:cNvPr id="119" name="TextBox 118">
            <a:extLst>
              <a:ext uri="{FF2B5EF4-FFF2-40B4-BE49-F238E27FC236}">
                <a16:creationId xmlns:a16="http://schemas.microsoft.com/office/drawing/2014/main" id="{A225A7B1-16A6-414E-8F36-0F5FE124F22E}"/>
              </a:ext>
            </a:extLst>
          </p:cNvPr>
          <p:cNvSpPr txBox="1"/>
          <p:nvPr/>
        </p:nvSpPr>
        <p:spPr>
          <a:xfrm>
            <a:off x="5661723" y="6097198"/>
            <a:ext cx="362003" cy="369332"/>
          </a:xfrm>
          <a:prstGeom prst="rect">
            <a:avLst/>
          </a:prstGeom>
          <a:noFill/>
        </p:spPr>
        <p:txBody>
          <a:bodyPr wrap="square" rtlCol="0">
            <a:spAutoFit/>
          </a:bodyPr>
          <a:lstStyle/>
          <a:p>
            <a:pPr algn="ctr"/>
            <a:r>
              <a:rPr lang="en-US" b="1" dirty="0">
                <a:solidFill>
                  <a:schemeClr val="accent4">
                    <a:lumMod val="75000"/>
                  </a:schemeClr>
                </a:solidFill>
              </a:rPr>
              <a:t>1</a:t>
            </a:r>
          </a:p>
        </p:txBody>
      </p:sp>
      <p:sp>
        <p:nvSpPr>
          <p:cNvPr id="124" name="TextBox 123">
            <a:extLst>
              <a:ext uri="{FF2B5EF4-FFF2-40B4-BE49-F238E27FC236}">
                <a16:creationId xmlns:a16="http://schemas.microsoft.com/office/drawing/2014/main" id="{723DDF7F-20D0-414D-B4DD-8C0EA7069AD7}"/>
              </a:ext>
            </a:extLst>
          </p:cNvPr>
          <p:cNvSpPr txBox="1"/>
          <p:nvPr/>
        </p:nvSpPr>
        <p:spPr>
          <a:xfrm>
            <a:off x="5614252" y="5309091"/>
            <a:ext cx="438725" cy="369332"/>
          </a:xfrm>
          <a:prstGeom prst="rect">
            <a:avLst/>
          </a:prstGeom>
          <a:noFill/>
        </p:spPr>
        <p:txBody>
          <a:bodyPr wrap="square" rtlCol="0">
            <a:spAutoFit/>
          </a:bodyPr>
          <a:lstStyle/>
          <a:p>
            <a:pPr algn="ctr"/>
            <a:r>
              <a:rPr lang="en-US" b="1" dirty="0"/>
              <a:t>10</a:t>
            </a:r>
          </a:p>
        </p:txBody>
      </p:sp>
      <p:sp>
        <p:nvSpPr>
          <p:cNvPr id="125" name="TextBox 124">
            <a:extLst>
              <a:ext uri="{FF2B5EF4-FFF2-40B4-BE49-F238E27FC236}">
                <a16:creationId xmlns:a16="http://schemas.microsoft.com/office/drawing/2014/main" id="{7C9DF237-A7CD-4378-B9E9-9B618E94F5AC}"/>
              </a:ext>
            </a:extLst>
          </p:cNvPr>
          <p:cNvSpPr txBox="1"/>
          <p:nvPr/>
        </p:nvSpPr>
        <p:spPr>
          <a:xfrm>
            <a:off x="5080533" y="5083919"/>
            <a:ext cx="1374800" cy="369332"/>
          </a:xfrm>
          <a:prstGeom prst="rect">
            <a:avLst/>
          </a:prstGeom>
          <a:noFill/>
        </p:spPr>
        <p:txBody>
          <a:bodyPr wrap="none" rtlCol="0">
            <a:spAutoFit/>
          </a:bodyPr>
          <a:lstStyle/>
          <a:p>
            <a:r>
              <a:rPr lang="en-US" b="1" i="1" dirty="0">
                <a:solidFill>
                  <a:schemeClr val="accent1">
                    <a:lumMod val="75000"/>
                  </a:schemeClr>
                </a:solidFill>
              </a:rPr>
              <a:t>Capture</a:t>
            </a:r>
            <a:r>
              <a:rPr lang="en-US" i="1" dirty="0"/>
              <a:t> (P1)</a:t>
            </a:r>
          </a:p>
        </p:txBody>
      </p:sp>
      <p:sp>
        <p:nvSpPr>
          <p:cNvPr id="126" name="TextBox 125">
            <a:extLst>
              <a:ext uri="{FF2B5EF4-FFF2-40B4-BE49-F238E27FC236}">
                <a16:creationId xmlns:a16="http://schemas.microsoft.com/office/drawing/2014/main" id="{9BC5FB83-B3F6-4272-BB28-27023A3FE730}"/>
              </a:ext>
            </a:extLst>
          </p:cNvPr>
          <p:cNvSpPr txBox="1"/>
          <p:nvPr/>
        </p:nvSpPr>
        <p:spPr>
          <a:xfrm>
            <a:off x="516237" y="728534"/>
            <a:ext cx="10043070" cy="492443"/>
          </a:xfrm>
          <a:prstGeom prst="rect">
            <a:avLst/>
          </a:prstGeom>
          <a:noFill/>
        </p:spPr>
        <p:txBody>
          <a:bodyPr wrap="none" rtlCol="0">
            <a:spAutoFit/>
          </a:bodyPr>
          <a:lstStyle/>
          <a:p>
            <a:r>
              <a:rPr lang="en-US" sz="2600" b="1" dirty="0"/>
              <a:t>Pattern 1, Step 3: </a:t>
            </a:r>
            <a:r>
              <a:rPr lang="en-US" sz="2600" b="1" dirty="0">
                <a:solidFill>
                  <a:schemeClr val="accent6">
                    <a:lumMod val="75000"/>
                  </a:schemeClr>
                </a:solidFill>
              </a:rPr>
              <a:t>Enable Test Mode, Scan Chains Unload Captured Data</a:t>
            </a:r>
          </a:p>
        </p:txBody>
      </p:sp>
      <p:pic>
        <p:nvPicPr>
          <p:cNvPr id="128" name="Picture 127">
            <a:extLst>
              <a:ext uri="{FF2B5EF4-FFF2-40B4-BE49-F238E27FC236}">
                <a16:creationId xmlns:a16="http://schemas.microsoft.com/office/drawing/2014/main" id="{81544B1E-D000-4421-8E42-8D1EFC46F172}"/>
              </a:ext>
            </a:extLst>
          </p:cNvPr>
          <p:cNvPicPr>
            <a:picLocks noChangeAspect="1"/>
          </p:cNvPicPr>
          <p:nvPr/>
        </p:nvPicPr>
        <p:blipFill>
          <a:blip r:embed="rId2"/>
          <a:stretch>
            <a:fillRect/>
          </a:stretch>
        </p:blipFill>
        <p:spPr>
          <a:xfrm>
            <a:off x="10027118" y="170873"/>
            <a:ext cx="2070140" cy="1269426"/>
          </a:xfrm>
          <a:prstGeom prst="rect">
            <a:avLst/>
          </a:prstGeom>
        </p:spPr>
      </p:pic>
      <p:sp>
        <p:nvSpPr>
          <p:cNvPr id="129" name="TextBox 128">
            <a:extLst>
              <a:ext uri="{FF2B5EF4-FFF2-40B4-BE49-F238E27FC236}">
                <a16:creationId xmlns:a16="http://schemas.microsoft.com/office/drawing/2014/main" id="{30D4482A-3147-4F8B-936A-FA997BF6D33A}"/>
              </a:ext>
            </a:extLst>
          </p:cNvPr>
          <p:cNvSpPr txBox="1"/>
          <p:nvPr/>
        </p:nvSpPr>
        <p:spPr>
          <a:xfrm>
            <a:off x="10859570" y="137534"/>
            <a:ext cx="682799" cy="461665"/>
          </a:xfrm>
          <a:prstGeom prst="rect">
            <a:avLst/>
          </a:prstGeom>
          <a:noFill/>
        </p:spPr>
        <p:txBody>
          <a:bodyPr wrap="square" rtlCol="0">
            <a:spAutoFit/>
          </a:bodyPr>
          <a:lstStyle/>
          <a:p>
            <a:r>
              <a:rPr lang="en-US" sz="2400" b="1" dirty="0"/>
              <a:t>SFF</a:t>
            </a:r>
          </a:p>
        </p:txBody>
      </p:sp>
      <p:sp>
        <p:nvSpPr>
          <p:cNvPr id="135" name="TextBox 134">
            <a:extLst>
              <a:ext uri="{FF2B5EF4-FFF2-40B4-BE49-F238E27FC236}">
                <a16:creationId xmlns:a16="http://schemas.microsoft.com/office/drawing/2014/main" id="{FAEB4016-E20D-40A8-95BC-D7679C6BB5ED}"/>
              </a:ext>
            </a:extLst>
          </p:cNvPr>
          <p:cNvSpPr txBox="1"/>
          <p:nvPr/>
        </p:nvSpPr>
        <p:spPr>
          <a:xfrm>
            <a:off x="6455333" y="5072883"/>
            <a:ext cx="3932936" cy="369332"/>
          </a:xfrm>
          <a:prstGeom prst="rect">
            <a:avLst/>
          </a:prstGeom>
          <a:noFill/>
        </p:spPr>
        <p:txBody>
          <a:bodyPr wrap="none" rtlCol="0">
            <a:spAutoFit/>
          </a:bodyPr>
          <a:lstStyle/>
          <a:p>
            <a:r>
              <a:rPr lang="en-US" b="1" i="1" dirty="0">
                <a:solidFill>
                  <a:schemeClr val="accent6">
                    <a:lumMod val="75000"/>
                  </a:schemeClr>
                </a:solidFill>
              </a:rPr>
              <a:t>Shift</a:t>
            </a:r>
            <a:r>
              <a:rPr lang="en-US" i="1" dirty="0"/>
              <a:t> (Unload Pattern 1, Load Pattern 2)</a:t>
            </a:r>
          </a:p>
        </p:txBody>
      </p:sp>
      <p:cxnSp>
        <p:nvCxnSpPr>
          <p:cNvPr id="136" name="Straight Connector 135">
            <a:extLst>
              <a:ext uri="{FF2B5EF4-FFF2-40B4-BE49-F238E27FC236}">
                <a16:creationId xmlns:a16="http://schemas.microsoft.com/office/drawing/2014/main" id="{0FEF1920-7BB4-4157-A4F7-A5713D080615}"/>
              </a:ext>
            </a:extLst>
          </p:cNvPr>
          <p:cNvCxnSpPr/>
          <p:nvPr/>
        </p:nvCxnSpPr>
        <p:spPr>
          <a:xfrm>
            <a:off x="10193235"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0" name="TextBox 149">
            <a:extLst>
              <a:ext uri="{FF2B5EF4-FFF2-40B4-BE49-F238E27FC236}">
                <a16:creationId xmlns:a16="http://schemas.microsoft.com/office/drawing/2014/main" id="{5027B9C2-ED88-406F-9041-E7FAA729F041}"/>
              </a:ext>
            </a:extLst>
          </p:cNvPr>
          <p:cNvSpPr txBox="1"/>
          <p:nvPr/>
        </p:nvSpPr>
        <p:spPr>
          <a:xfrm>
            <a:off x="516237" y="1085072"/>
            <a:ext cx="9119687" cy="461665"/>
          </a:xfrm>
          <a:prstGeom prst="rect">
            <a:avLst/>
          </a:prstGeom>
          <a:noFill/>
        </p:spPr>
        <p:txBody>
          <a:bodyPr wrap="square" rtlCol="0">
            <a:spAutoFit/>
          </a:bodyPr>
          <a:lstStyle/>
          <a:p>
            <a:r>
              <a:rPr lang="en-US" sz="2400" b="1" dirty="0"/>
              <a:t>Pattern 2, Step 1: </a:t>
            </a:r>
            <a:r>
              <a:rPr lang="en-US" sz="2400" b="1" dirty="0">
                <a:solidFill>
                  <a:schemeClr val="accent6">
                    <a:lumMod val="75000"/>
                  </a:schemeClr>
                </a:solidFill>
              </a:rPr>
              <a:t>Scan Chains Load Test Stimulus</a:t>
            </a:r>
          </a:p>
        </p:txBody>
      </p:sp>
      <p:sp>
        <p:nvSpPr>
          <p:cNvPr id="2" name="Slide Number Placeholder 1">
            <a:extLst>
              <a:ext uri="{FF2B5EF4-FFF2-40B4-BE49-F238E27FC236}">
                <a16:creationId xmlns:a16="http://schemas.microsoft.com/office/drawing/2014/main" id="{A62A8BCC-0E8D-4494-8185-2ABC4C9927BD}"/>
              </a:ext>
            </a:extLst>
          </p:cNvPr>
          <p:cNvSpPr>
            <a:spLocks noGrp="1"/>
          </p:cNvSpPr>
          <p:nvPr>
            <p:ph type="sldNum" sz="quarter" idx="12"/>
          </p:nvPr>
        </p:nvSpPr>
        <p:spPr/>
        <p:txBody>
          <a:bodyPr/>
          <a:lstStyle/>
          <a:p>
            <a:fld id="{F0EF8A02-477D-4CB2-9BEA-F0824BCBC14C}" type="slidenum">
              <a:rPr lang="en-US" smtClean="0"/>
              <a:t>24</a:t>
            </a:fld>
            <a:endParaRPr lang="en-US"/>
          </a:p>
        </p:txBody>
      </p:sp>
      <p:sp>
        <p:nvSpPr>
          <p:cNvPr id="149" name="TextBox 148">
            <a:extLst>
              <a:ext uri="{FF2B5EF4-FFF2-40B4-BE49-F238E27FC236}">
                <a16:creationId xmlns:a16="http://schemas.microsoft.com/office/drawing/2014/main" id="{C71E8DF2-0E7C-4DE1-AF50-7F4C616A3203}"/>
              </a:ext>
            </a:extLst>
          </p:cNvPr>
          <p:cNvSpPr txBox="1"/>
          <p:nvPr/>
        </p:nvSpPr>
        <p:spPr>
          <a:xfrm>
            <a:off x="8568465" y="2306318"/>
            <a:ext cx="579005" cy="523220"/>
          </a:xfrm>
          <a:prstGeom prst="rect">
            <a:avLst/>
          </a:prstGeom>
          <a:noFill/>
        </p:spPr>
        <p:txBody>
          <a:bodyPr wrap="none" rtlCol="0">
            <a:spAutoFit/>
          </a:bodyPr>
          <a:lstStyle/>
          <a:p>
            <a:r>
              <a:rPr lang="en-US" sz="2800" b="1" dirty="0">
                <a:solidFill>
                  <a:schemeClr val="accent1">
                    <a:lumMod val="75000"/>
                  </a:schemeClr>
                </a:solidFill>
              </a:rPr>
              <a:t>V1</a:t>
            </a:r>
          </a:p>
        </p:txBody>
      </p:sp>
      <p:sp>
        <p:nvSpPr>
          <p:cNvPr id="151" name="TextBox 150">
            <a:extLst>
              <a:ext uri="{FF2B5EF4-FFF2-40B4-BE49-F238E27FC236}">
                <a16:creationId xmlns:a16="http://schemas.microsoft.com/office/drawing/2014/main" id="{344F9489-8984-413E-BD0B-90A447C89735}"/>
              </a:ext>
            </a:extLst>
          </p:cNvPr>
          <p:cNvSpPr txBox="1"/>
          <p:nvPr/>
        </p:nvSpPr>
        <p:spPr>
          <a:xfrm>
            <a:off x="8551179" y="3227118"/>
            <a:ext cx="601447" cy="523220"/>
          </a:xfrm>
          <a:prstGeom prst="rect">
            <a:avLst/>
          </a:prstGeom>
          <a:noFill/>
        </p:spPr>
        <p:txBody>
          <a:bodyPr wrap="none" rtlCol="0">
            <a:spAutoFit/>
          </a:bodyPr>
          <a:lstStyle/>
          <a:p>
            <a:r>
              <a:rPr lang="en-US" sz="2800" b="1" dirty="0">
                <a:solidFill>
                  <a:schemeClr val="accent1">
                    <a:lumMod val="75000"/>
                  </a:schemeClr>
                </a:solidFill>
              </a:rPr>
              <a:t>U1</a:t>
            </a:r>
          </a:p>
        </p:txBody>
      </p:sp>
      <p:sp>
        <p:nvSpPr>
          <p:cNvPr id="152" name="TextBox 151">
            <a:extLst>
              <a:ext uri="{FF2B5EF4-FFF2-40B4-BE49-F238E27FC236}">
                <a16:creationId xmlns:a16="http://schemas.microsoft.com/office/drawing/2014/main" id="{85D69F27-4723-470E-8DF3-E8A642E90F05}"/>
              </a:ext>
            </a:extLst>
          </p:cNvPr>
          <p:cNvSpPr txBox="1"/>
          <p:nvPr/>
        </p:nvSpPr>
        <p:spPr>
          <a:xfrm>
            <a:off x="8563205" y="4095446"/>
            <a:ext cx="545342" cy="523220"/>
          </a:xfrm>
          <a:prstGeom prst="rect">
            <a:avLst/>
          </a:prstGeom>
          <a:noFill/>
        </p:spPr>
        <p:txBody>
          <a:bodyPr wrap="none" rtlCol="0">
            <a:spAutoFit/>
          </a:bodyPr>
          <a:lstStyle/>
          <a:p>
            <a:r>
              <a:rPr lang="en-US" sz="2800" b="1" dirty="0">
                <a:solidFill>
                  <a:schemeClr val="accent1">
                    <a:lumMod val="75000"/>
                  </a:schemeClr>
                </a:solidFill>
              </a:rPr>
              <a:t>T1</a:t>
            </a:r>
          </a:p>
        </p:txBody>
      </p:sp>
      <p:sp>
        <p:nvSpPr>
          <p:cNvPr id="153" name="TextBox 152">
            <a:extLst>
              <a:ext uri="{FF2B5EF4-FFF2-40B4-BE49-F238E27FC236}">
                <a16:creationId xmlns:a16="http://schemas.microsoft.com/office/drawing/2014/main" id="{9B84E913-BE98-4DC3-8DA8-922ADF612529}"/>
              </a:ext>
            </a:extLst>
          </p:cNvPr>
          <p:cNvSpPr txBox="1"/>
          <p:nvPr/>
        </p:nvSpPr>
        <p:spPr>
          <a:xfrm>
            <a:off x="5742485" y="2453286"/>
            <a:ext cx="692818" cy="523220"/>
          </a:xfrm>
          <a:prstGeom prst="rect">
            <a:avLst/>
          </a:prstGeom>
          <a:noFill/>
        </p:spPr>
        <p:txBody>
          <a:bodyPr wrap="none" rtlCol="0">
            <a:spAutoFit/>
          </a:bodyPr>
          <a:lstStyle/>
          <a:p>
            <a:r>
              <a:rPr lang="en-US" sz="2800" b="1" dirty="0">
                <a:solidFill>
                  <a:schemeClr val="accent1">
                    <a:lumMod val="75000"/>
                  </a:schemeClr>
                </a:solidFill>
              </a:rPr>
              <a:t>W1</a:t>
            </a:r>
          </a:p>
        </p:txBody>
      </p:sp>
      <p:sp>
        <p:nvSpPr>
          <p:cNvPr id="154" name="TextBox 153">
            <a:extLst>
              <a:ext uri="{FF2B5EF4-FFF2-40B4-BE49-F238E27FC236}">
                <a16:creationId xmlns:a16="http://schemas.microsoft.com/office/drawing/2014/main" id="{433F18F3-8A7C-48F1-B980-5FF07819151F}"/>
              </a:ext>
            </a:extLst>
          </p:cNvPr>
          <p:cNvSpPr txBox="1"/>
          <p:nvPr/>
        </p:nvSpPr>
        <p:spPr>
          <a:xfrm>
            <a:off x="5837941" y="3334254"/>
            <a:ext cx="553357" cy="523220"/>
          </a:xfrm>
          <a:prstGeom prst="rect">
            <a:avLst/>
          </a:prstGeom>
          <a:noFill/>
        </p:spPr>
        <p:txBody>
          <a:bodyPr wrap="none" rtlCol="0">
            <a:spAutoFit/>
          </a:bodyPr>
          <a:lstStyle/>
          <a:p>
            <a:r>
              <a:rPr lang="en-US" sz="2800" b="1" dirty="0">
                <a:solidFill>
                  <a:schemeClr val="accent1">
                    <a:lumMod val="75000"/>
                  </a:schemeClr>
                </a:solidFill>
              </a:rPr>
              <a:t>Y1</a:t>
            </a:r>
          </a:p>
        </p:txBody>
      </p:sp>
      <p:sp>
        <p:nvSpPr>
          <p:cNvPr id="155" name="TextBox 154">
            <a:extLst>
              <a:ext uri="{FF2B5EF4-FFF2-40B4-BE49-F238E27FC236}">
                <a16:creationId xmlns:a16="http://schemas.microsoft.com/office/drawing/2014/main" id="{30C4C775-672B-4C1F-9E5F-6D9DCFDA8917}"/>
              </a:ext>
            </a:extLst>
          </p:cNvPr>
          <p:cNvSpPr txBox="1"/>
          <p:nvPr/>
        </p:nvSpPr>
        <p:spPr>
          <a:xfrm>
            <a:off x="5842724" y="4243391"/>
            <a:ext cx="538930" cy="523220"/>
          </a:xfrm>
          <a:prstGeom prst="rect">
            <a:avLst/>
          </a:prstGeom>
          <a:noFill/>
        </p:spPr>
        <p:txBody>
          <a:bodyPr wrap="none" rtlCol="0">
            <a:spAutoFit/>
          </a:bodyPr>
          <a:lstStyle/>
          <a:p>
            <a:r>
              <a:rPr lang="en-US" sz="2800" b="1" dirty="0">
                <a:solidFill>
                  <a:schemeClr val="accent1">
                    <a:lumMod val="75000"/>
                  </a:schemeClr>
                </a:solidFill>
              </a:rPr>
              <a:t>Z1</a:t>
            </a:r>
          </a:p>
        </p:txBody>
      </p:sp>
      <p:sp>
        <p:nvSpPr>
          <p:cNvPr id="156" name="TextBox 155">
            <a:extLst>
              <a:ext uri="{FF2B5EF4-FFF2-40B4-BE49-F238E27FC236}">
                <a16:creationId xmlns:a16="http://schemas.microsoft.com/office/drawing/2014/main" id="{95F556CF-093E-4346-8031-91B897B63373}"/>
              </a:ext>
            </a:extLst>
          </p:cNvPr>
          <p:cNvSpPr txBox="1"/>
          <p:nvPr/>
        </p:nvSpPr>
        <p:spPr>
          <a:xfrm>
            <a:off x="3158808" y="3359971"/>
            <a:ext cx="569387" cy="523220"/>
          </a:xfrm>
          <a:prstGeom prst="rect">
            <a:avLst/>
          </a:prstGeom>
          <a:noFill/>
        </p:spPr>
        <p:txBody>
          <a:bodyPr wrap="none" rtlCol="0">
            <a:spAutoFit/>
          </a:bodyPr>
          <a:lstStyle/>
          <a:p>
            <a:r>
              <a:rPr lang="en-US" sz="2800" b="1" dirty="0">
                <a:solidFill>
                  <a:schemeClr val="accent6">
                    <a:lumMod val="75000"/>
                  </a:schemeClr>
                </a:solidFill>
              </a:rPr>
              <a:t>B2</a:t>
            </a:r>
          </a:p>
        </p:txBody>
      </p:sp>
      <p:sp>
        <p:nvSpPr>
          <p:cNvPr id="158" name="TextBox 157">
            <a:extLst>
              <a:ext uri="{FF2B5EF4-FFF2-40B4-BE49-F238E27FC236}">
                <a16:creationId xmlns:a16="http://schemas.microsoft.com/office/drawing/2014/main" id="{1B700101-2A07-4233-89B4-4252DEC9BE1A}"/>
              </a:ext>
            </a:extLst>
          </p:cNvPr>
          <p:cNvSpPr txBox="1"/>
          <p:nvPr/>
        </p:nvSpPr>
        <p:spPr>
          <a:xfrm>
            <a:off x="3146883" y="4323228"/>
            <a:ext cx="585417" cy="523220"/>
          </a:xfrm>
          <a:prstGeom prst="rect">
            <a:avLst/>
          </a:prstGeom>
          <a:noFill/>
        </p:spPr>
        <p:txBody>
          <a:bodyPr wrap="none" rtlCol="0">
            <a:spAutoFit/>
          </a:bodyPr>
          <a:lstStyle/>
          <a:p>
            <a:r>
              <a:rPr lang="en-US" sz="2800" b="1" dirty="0">
                <a:solidFill>
                  <a:schemeClr val="accent6">
                    <a:lumMod val="75000"/>
                  </a:schemeClr>
                </a:solidFill>
              </a:rPr>
              <a:t>A2</a:t>
            </a:r>
          </a:p>
        </p:txBody>
      </p:sp>
      <p:sp>
        <p:nvSpPr>
          <p:cNvPr id="130" name="TextBox 129">
            <a:extLst>
              <a:ext uri="{FF2B5EF4-FFF2-40B4-BE49-F238E27FC236}">
                <a16:creationId xmlns:a16="http://schemas.microsoft.com/office/drawing/2014/main" id="{CCEBE192-8E27-4360-A7F4-4278309B0E83}"/>
              </a:ext>
            </a:extLst>
          </p:cNvPr>
          <p:cNvSpPr txBox="1"/>
          <p:nvPr/>
        </p:nvSpPr>
        <p:spPr>
          <a:xfrm>
            <a:off x="6365583" y="5302133"/>
            <a:ext cx="4489868" cy="369332"/>
          </a:xfrm>
          <a:prstGeom prst="rect">
            <a:avLst/>
          </a:prstGeom>
          <a:noFill/>
        </p:spPr>
        <p:txBody>
          <a:bodyPr wrap="square" rtlCol="0">
            <a:spAutoFit/>
          </a:bodyPr>
          <a:lstStyle/>
          <a:p>
            <a:r>
              <a:rPr lang="en-US" b="1" dirty="0"/>
              <a:t>11    12   13</a:t>
            </a:r>
          </a:p>
        </p:txBody>
      </p:sp>
      <p:sp>
        <p:nvSpPr>
          <p:cNvPr id="131" name="TextBox 130">
            <a:extLst>
              <a:ext uri="{FF2B5EF4-FFF2-40B4-BE49-F238E27FC236}">
                <a16:creationId xmlns:a16="http://schemas.microsoft.com/office/drawing/2014/main" id="{58541877-A2B4-426A-899B-5BE0161AF7DB}"/>
              </a:ext>
            </a:extLst>
          </p:cNvPr>
          <p:cNvSpPr txBox="1"/>
          <p:nvPr/>
        </p:nvSpPr>
        <p:spPr>
          <a:xfrm>
            <a:off x="6386784" y="5595827"/>
            <a:ext cx="3980003" cy="369332"/>
          </a:xfrm>
          <a:prstGeom prst="rect">
            <a:avLst/>
          </a:prstGeom>
          <a:noFill/>
        </p:spPr>
        <p:txBody>
          <a:bodyPr wrap="square" rtlCol="0">
            <a:spAutoFit/>
          </a:bodyPr>
          <a:lstStyle/>
          <a:p>
            <a:r>
              <a:rPr lang="en-US" b="1" dirty="0">
                <a:solidFill>
                  <a:schemeClr val="accent6">
                    <a:lumMod val="75000"/>
                  </a:schemeClr>
                </a:solidFill>
              </a:rPr>
              <a:t>A2   B2   C2</a:t>
            </a:r>
          </a:p>
        </p:txBody>
      </p:sp>
      <p:sp>
        <p:nvSpPr>
          <p:cNvPr id="132" name="TextBox 131">
            <a:extLst>
              <a:ext uri="{FF2B5EF4-FFF2-40B4-BE49-F238E27FC236}">
                <a16:creationId xmlns:a16="http://schemas.microsoft.com/office/drawing/2014/main" id="{22419CDC-343A-43CC-AF96-3FF40DE9E1DC}"/>
              </a:ext>
            </a:extLst>
          </p:cNvPr>
          <p:cNvSpPr txBox="1"/>
          <p:nvPr/>
        </p:nvSpPr>
        <p:spPr>
          <a:xfrm>
            <a:off x="6398939" y="6123410"/>
            <a:ext cx="3777348" cy="369332"/>
          </a:xfrm>
          <a:prstGeom prst="rect">
            <a:avLst/>
          </a:prstGeom>
          <a:noFill/>
        </p:spPr>
        <p:txBody>
          <a:bodyPr wrap="square" rtlCol="0">
            <a:spAutoFit/>
          </a:bodyPr>
          <a:lstStyle/>
          <a:p>
            <a:r>
              <a:rPr lang="en-US" b="1" dirty="0">
                <a:solidFill>
                  <a:schemeClr val="accent4">
                    <a:lumMod val="75000"/>
                  </a:schemeClr>
                </a:solidFill>
              </a:rPr>
              <a:t>0      0      0</a:t>
            </a:r>
          </a:p>
        </p:txBody>
      </p:sp>
      <p:sp>
        <p:nvSpPr>
          <p:cNvPr id="133" name="TextBox 132">
            <a:extLst>
              <a:ext uri="{FF2B5EF4-FFF2-40B4-BE49-F238E27FC236}">
                <a16:creationId xmlns:a16="http://schemas.microsoft.com/office/drawing/2014/main" id="{F36629E2-DC31-479C-A1C8-21103AF5AAFC}"/>
              </a:ext>
            </a:extLst>
          </p:cNvPr>
          <p:cNvSpPr txBox="1"/>
          <p:nvPr/>
        </p:nvSpPr>
        <p:spPr>
          <a:xfrm>
            <a:off x="6389647" y="6408877"/>
            <a:ext cx="3777348" cy="369332"/>
          </a:xfrm>
          <a:prstGeom prst="rect">
            <a:avLst/>
          </a:prstGeom>
          <a:noFill/>
        </p:spPr>
        <p:txBody>
          <a:bodyPr wrap="square" rtlCol="0">
            <a:spAutoFit/>
          </a:bodyPr>
          <a:lstStyle/>
          <a:p>
            <a:r>
              <a:rPr lang="en-US" b="1" dirty="0">
                <a:solidFill>
                  <a:schemeClr val="bg1">
                    <a:lumMod val="50000"/>
                  </a:schemeClr>
                </a:solidFill>
              </a:rPr>
              <a:t>P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endParaRPr lang="en-US" b="1" dirty="0">
              <a:solidFill>
                <a:schemeClr val="bg1">
                  <a:lumMod val="50000"/>
                </a:schemeClr>
              </a:solidFill>
            </a:endParaRPr>
          </a:p>
        </p:txBody>
      </p:sp>
      <p:sp>
        <p:nvSpPr>
          <p:cNvPr id="134" name="TextBox 133">
            <a:extLst>
              <a:ext uri="{FF2B5EF4-FFF2-40B4-BE49-F238E27FC236}">
                <a16:creationId xmlns:a16="http://schemas.microsoft.com/office/drawing/2014/main" id="{C7630CC9-3434-40F1-9A97-5BD818861815}"/>
              </a:ext>
            </a:extLst>
          </p:cNvPr>
          <p:cNvSpPr txBox="1"/>
          <p:nvPr/>
        </p:nvSpPr>
        <p:spPr>
          <a:xfrm>
            <a:off x="6398939" y="5859619"/>
            <a:ext cx="3980003" cy="369332"/>
          </a:xfrm>
          <a:prstGeom prst="rect">
            <a:avLst/>
          </a:prstGeom>
          <a:noFill/>
        </p:spPr>
        <p:txBody>
          <a:bodyPr wrap="square" rtlCol="0">
            <a:spAutoFit/>
          </a:bodyPr>
          <a:lstStyle/>
          <a:p>
            <a:r>
              <a:rPr lang="en-US" b="1" dirty="0">
                <a:solidFill>
                  <a:schemeClr val="accent6">
                    <a:lumMod val="50000"/>
                  </a:schemeClr>
                </a:solidFill>
              </a:rPr>
              <a:t>Q1   R1   S1</a:t>
            </a:r>
          </a:p>
        </p:txBody>
      </p:sp>
      <p:sp>
        <p:nvSpPr>
          <p:cNvPr id="137" name="TextBox 136">
            <a:extLst>
              <a:ext uri="{FF2B5EF4-FFF2-40B4-BE49-F238E27FC236}">
                <a16:creationId xmlns:a16="http://schemas.microsoft.com/office/drawing/2014/main" id="{F8A7DFC2-17B9-4502-BF8D-51189C7AE531}"/>
              </a:ext>
            </a:extLst>
          </p:cNvPr>
          <p:cNvSpPr txBox="1"/>
          <p:nvPr/>
        </p:nvSpPr>
        <p:spPr>
          <a:xfrm>
            <a:off x="3154956" y="2449735"/>
            <a:ext cx="558166" cy="523220"/>
          </a:xfrm>
          <a:prstGeom prst="rect">
            <a:avLst/>
          </a:prstGeom>
          <a:noFill/>
        </p:spPr>
        <p:txBody>
          <a:bodyPr wrap="none" rtlCol="0">
            <a:spAutoFit/>
          </a:bodyPr>
          <a:lstStyle/>
          <a:p>
            <a:r>
              <a:rPr lang="en-US" sz="2800" b="1" dirty="0">
                <a:solidFill>
                  <a:schemeClr val="accent6">
                    <a:lumMod val="75000"/>
                  </a:schemeClr>
                </a:solidFill>
              </a:rPr>
              <a:t>C2</a:t>
            </a:r>
          </a:p>
        </p:txBody>
      </p:sp>
    </p:spTree>
    <p:extLst>
      <p:ext uri="{BB962C8B-B14F-4D97-AF65-F5344CB8AC3E}">
        <p14:creationId xmlns:p14="http://schemas.microsoft.com/office/powerpoint/2010/main" val="32801211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1C680A-AA04-42D2-8A6E-70967990D416}"/>
              </a:ext>
            </a:extLst>
          </p:cNvPr>
          <p:cNvSpPr/>
          <p:nvPr/>
        </p:nvSpPr>
        <p:spPr>
          <a:xfrm>
            <a:off x="1120571" y="1503499"/>
            <a:ext cx="9950857" cy="363043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0CB206A8-AE0B-4848-9E27-163F5A14090A}"/>
              </a:ext>
            </a:extLst>
          </p:cNvPr>
          <p:cNvCxnSpPr>
            <a:cxnSpLocks/>
          </p:cNvCxnSpPr>
          <p:nvPr/>
        </p:nvCxnSpPr>
        <p:spPr>
          <a:xfrm>
            <a:off x="713166" y="2580857"/>
            <a:ext cx="1190057" cy="11461"/>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D72F728-30F6-45F4-A7C0-E5908D4EC763}"/>
              </a:ext>
            </a:extLst>
          </p:cNvPr>
          <p:cNvCxnSpPr>
            <a:cxnSpLocks/>
          </p:cNvCxnSpPr>
          <p:nvPr/>
        </p:nvCxnSpPr>
        <p:spPr>
          <a:xfrm>
            <a:off x="713166" y="327646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AC6252-3650-41F0-929C-A973AB90D888}"/>
              </a:ext>
            </a:extLst>
          </p:cNvPr>
          <p:cNvCxnSpPr>
            <a:cxnSpLocks/>
          </p:cNvCxnSpPr>
          <p:nvPr/>
        </p:nvCxnSpPr>
        <p:spPr>
          <a:xfrm>
            <a:off x="713166" y="4064116"/>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B37490C-E8E8-4D08-BEC1-6FE6D56808A9}"/>
              </a:ext>
            </a:extLst>
          </p:cNvPr>
          <p:cNvSpPr txBox="1"/>
          <p:nvPr/>
        </p:nvSpPr>
        <p:spPr>
          <a:xfrm rot="16200000">
            <a:off x="-294455" y="3141594"/>
            <a:ext cx="1559594" cy="369332"/>
          </a:xfrm>
          <a:prstGeom prst="rect">
            <a:avLst/>
          </a:prstGeom>
          <a:noFill/>
        </p:spPr>
        <p:txBody>
          <a:bodyPr wrap="none" rtlCol="0">
            <a:spAutoFit/>
          </a:bodyPr>
          <a:lstStyle/>
          <a:p>
            <a:r>
              <a:rPr lang="en-US" dirty="0"/>
              <a:t>Primary Inputs</a:t>
            </a:r>
          </a:p>
        </p:txBody>
      </p:sp>
      <p:cxnSp>
        <p:nvCxnSpPr>
          <p:cNvPr id="120" name="Straight Connector 119">
            <a:extLst>
              <a:ext uri="{FF2B5EF4-FFF2-40B4-BE49-F238E27FC236}">
                <a16:creationId xmlns:a16="http://schemas.microsoft.com/office/drawing/2014/main" id="{1D89C43B-4253-46DB-97BB-3CCEA9E88593}"/>
              </a:ext>
            </a:extLst>
          </p:cNvPr>
          <p:cNvCxnSpPr>
            <a:cxnSpLocks/>
          </p:cNvCxnSpPr>
          <p:nvPr/>
        </p:nvCxnSpPr>
        <p:spPr>
          <a:xfrm>
            <a:off x="10550538" y="2586485"/>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94FCD43-0A73-4EB4-AABB-B108EEE48C6D}"/>
              </a:ext>
            </a:extLst>
          </p:cNvPr>
          <p:cNvCxnSpPr>
            <a:cxnSpLocks/>
          </p:cNvCxnSpPr>
          <p:nvPr/>
        </p:nvCxnSpPr>
        <p:spPr>
          <a:xfrm>
            <a:off x="10550538" y="3282092"/>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901E46-FE68-4C0D-AF1A-798C3804E94E}"/>
              </a:ext>
            </a:extLst>
          </p:cNvPr>
          <p:cNvCxnSpPr>
            <a:cxnSpLocks/>
          </p:cNvCxnSpPr>
          <p:nvPr/>
        </p:nvCxnSpPr>
        <p:spPr>
          <a:xfrm>
            <a:off x="10550538" y="406974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FC1D4271-5FE6-443E-BF81-A7A447A49009}"/>
              </a:ext>
            </a:extLst>
          </p:cNvPr>
          <p:cNvSpPr txBox="1"/>
          <p:nvPr/>
        </p:nvSpPr>
        <p:spPr>
          <a:xfrm rot="16200000">
            <a:off x="10714164" y="3202092"/>
            <a:ext cx="1731115" cy="369332"/>
          </a:xfrm>
          <a:prstGeom prst="rect">
            <a:avLst/>
          </a:prstGeom>
          <a:noFill/>
        </p:spPr>
        <p:txBody>
          <a:bodyPr wrap="none" rtlCol="0">
            <a:spAutoFit/>
          </a:bodyPr>
          <a:lstStyle/>
          <a:p>
            <a:r>
              <a:rPr lang="en-US" dirty="0"/>
              <a:t>Primary Outputs</a:t>
            </a:r>
          </a:p>
        </p:txBody>
      </p:sp>
      <p:cxnSp>
        <p:nvCxnSpPr>
          <p:cNvPr id="184" name="Straight Connector 183">
            <a:extLst>
              <a:ext uri="{FF2B5EF4-FFF2-40B4-BE49-F238E27FC236}">
                <a16:creationId xmlns:a16="http://schemas.microsoft.com/office/drawing/2014/main" id="{83DB9FDB-60C8-4AC9-B04B-7EC1091445DE}"/>
              </a:ext>
            </a:extLst>
          </p:cNvPr>
          <p:cNvCxnSpPr>
            <a:cxnSpLocks/>
          </p:cNvCxnSpPr>
          <p:nvPr/>
        </p:nvCxnSpPr>
        <p:spPr>
          <a:xfrm>
            <a:off x="2416744" y="2652567"/>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05" name="TextBox 204">
            <a:extLst>
              <a:ext uri="{FF2B5EF4-FFF2-40B4-BE49-F238E27FC236}">
                <a16:creationId xmlns:a16="http://schemas.microsoft.com/office/drawing/2014/main" id="{B9BF8BF9-E722-49E4-BBC9-200A0F73CB74}"/>
              </a:ext>
            </a:extLst>
          </p:cNvPr>
          <p:cNvSpPr txBox="1"/>
          <p:nvPr/>
        </p:nvSpPr>
        <p:spPr>
          <a:xfrm>
            <a:off x="143588" y="1603872"/>
            <a:ext cx="920445" cy="369332"/>
          </a:xfrm>
          <a:prstGeom prst="rect">
            <a:avLst/>
          </a:prstGeom>
          <a:noFill/>
        </p:spPr>
        <p:txBody>
          <a:bodyPr wrap="none" rtlCol="0">
            <a:spAutoFit/>
          </a:bodyPr>
          <a:lstStyle/>
          <a:p>
            <a:r>
              <a:rPr lang="en-US" b="1" dirty="0">
                <a:solidFill>
                  <a:schemeClr val="accent6">
                    <a:lumMod val="75000"/>
                  </a:schemeClr>
                </a:solidFill>
              </a:rPr>
              <a:t>SCANIN</a:t>
            </a:r>
          </a:p>
        </p:txBody>
      </p:sp>
      <p:sp>
        <p:nvSpPr>
          <p:cNvPr id="207" name="TextBox 206">
            <a:extLst>
              <a:ext uri="{FF2B5EF4-FFF2-40B4-BE49-F238E27FC236}">
                <a16:creationId xmlns:a16="http://schemas.microsoft.com/office/drawing/2014/main" id="{1DD2D66E-7556-40C1-AE4C-A4BA543DA0A6}"/>
              </a:ext>
            </a:extLst>
          </p:cNvPr>
          <p:cNvSpPr txBox="1"/>
          <p:nvPr/>
        </p:nvSpPr>
        <p:spPr>
          <a:xfrm>
            <a:off x="609561" y="1937947"/>
            <a:ext cx="415242" cy="369332"/>
          </a:xfrm>
          <a:prstGeom prst="rect">
            <a:avLst/>
          </a:prstGeom>
          <a:noFill/>
        </p:spPr>
        <p:txBody>
          <a:bodyPr wrap="none" rtlCol="0">
            <a:spAutoFit/>
          </a:bodyPr>
          <a:lstStyle/>
          <a:p>
            <a:r>
              <a:rPr lang="en-US" b="1" dirty="0">
                <a:solidFill>
                  <a:schemeClr val="accent4">
                    <a:lumMod val="75000"/>
                  </a:schemeClr>
                </a:solidFill>
              </a:rPr>
              <a:t>TC</a:t>
            </a:r>
          </a:p>
        </p:txBody>
      </p:sp>
      <p:cxnSp>
        <p:nvCxnSpPr>
          <p:cNvPr id="209" name="Connector: Elbow 208">
            <a:extLst>
              <a:ext uri="{FF2B5EF4-FFF2-40B4-BE49-F238E27FC236}">
                <a16:creationId xmlns:a16="http://schemas.microsoft.com/office/drawing/2014/main" id="{8BB07187-0A02-4619-B3E7-F10159B2F5D9}"/>
              </a:ext>
            </a:extLst>
          </p:cNvPr>
          <p:cNvCxnSpPr>
            <a:cxnSpLocks/>
            <a:stCxn id="207" idx="3"/>
          </p:cNvCxnSpPr>
          <p:nvPr/>
        </p:nvCxnSpPr>
        <p:spPr>
          <a:xfrm>
            <a:off x="1024803" y="2122613"/>
            <a:ext cx="2158638" cy="618907"/>
          </a:xfrm>
          <a:prstGeom prst="bentConnector4">
            <a:avLst>
              <a:gd name="adj1" fmla="val 81875"/>
              <a:gd name="adj2" fmla="val 13693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0BBBC5C4-F2A1-478A-8557-5110C68749B3}"/>
              </a:ext>
            </a:extLst>
          </p:cNvPr>
          <p:cNvCxnSpPr>
            <a:cxnSpLocks/>
          </p:cNvCxnSpPr>
          <p:nvPr/>
        </p:nvCxnSpPr>
        <p:spPr>
          <a:xfrm>
            <a:off x="3693509" y="2521200"/>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2" name="Connector: Elbow 221">
            <a:extLst>
              <a:ext uri="{FF2B5EF4-FFF2-40B4-BE49-F238E27FC236}">
                <a16:creationId xmlns:a16="http://schemas.microsoft.com/office/drawing/2014/main" id="{5236E008-A07D-44CA-9A15-1F511A87FE7D}"/>
              </a:ext>
            </a:extLst>
          </p:cNvPr>
          <p:cNvCxnSpPr>
            <a:cxnSpLocks/>
            <a:stCxn id="205" idx="3"/>
          </p:cNvCxnSpPr>
          <p:nvPr/>
        </p:nvCxnSpPr>
        <p:spPr>
          <a:xfrm>
            <a:off x="1064033" y="1788538"/>
            <a:ext cx="1995048" cy="628694"/>
          </a:xfrm>
          <a:prstGeom prst="bentConnector3">
            <a:avLst>
              <a:gd name="adj1" fmla="val 9265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F7404F34-A82C-4288-8925-C8B3A27BD869}"/>
              </a:ext>
            </a:extLst>
          </p:cNvPr>
          <p:cNvCxnSpPr>
            <a:cxnSpLocks/>
          </p:cNvCxnSpPr>
          <p:nvPr/>
        </p:nvCxnSpPr>
        <p:spPr>
          <a:xfrm>
            <a:off x="2427721" y="3542865"/>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15B81995-AA3C-4C3C-8F78-DF08AC76B081}"/>
              </a:ext>
            </a:extLst>
          </p:cNvPr>
          <p:cNvCxnSpPr>
            <a:cxnSpLocks/>
          </p:cNvCxnSpPr>
          <p:nvPr/>
        </p:nvCxnSpPr>
        <p:spPr>
          <a:xfrm>
            <a:off x="3704486" y="341149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54" name="TextBox 253">
            <a:extLst>
              <a:ext uri="{FF2B5EF4-FFF2-40B4-BE49-F238E27FC236}">
                <a16:creationId xmlns:a16="http://schemas.microsoft.com/office/drawing/2014/main" id="{4F80B139-53D9-403D-B19B-9148BAAAAC94}"/>
              </a:ext>
            </a:extLst>
          </p:cNvPr>
          <p:cNvSpPr txBox="1"/>
          <p:nvPr/>
        </p:nvSpPr>
        <p:spPr>
          <a:xfrm>
            <a:off x="11154692" y="4704909"/>
            <a:ext cx="942566" cy="276999"/>
          </a:xfrm>
          <a:prstGeom prst="rect">
            <a:avLst/>
          </a:prstGeom>
          <a:noFill/>
        </p:spPr>
        <p:txBody>
          <a:bodyPr wrap="none" lIns="0" tIns="0" rIns="0" bIns="0" rtlCol="0">
            <a:spAutoFit/>
          </a:bodyPr>
          <a:lstStyle/>
          <a:p>
            <a:r>
              <a:rPr lang="en-US" b="1" dirty="0">
                <a:solidFill>
                  <a:schemeClr val="accent6">
                    <a:lumMod val="75000"/>
                  </a:schemeClr>
                </a:solidFill>
              </a:rPr>
              <a:t>SCANOUT</a:t>
            </a:r>
          </a:p>
        </p:txBody>
      </p:sp>
      <p:grpSp>
        <p:nvGrpSpPr>
          <p:cNvPr id="257" name="Group 256">
            <a:extLst>
              <a:ext uri="{FF2B5EF4-FFF2-40B4-BE49-F238E27FC236}">
                <a16:creationId xmlns:a16="http://schemas.microsoft.com/office/drawing/2014/main" id="{B24444E6-6097-454A-9CAD-30C078DFAE6C}"/>
              </a:ext>
            </a:extLst>
          </p:cNvPr>
          <p:cNvGrpSpPr/>
          <p:nvPr/>
        </p:nvGrpSpPr>
        <p:grpSpPr>
          <a:xfrm>
            <a:off x="3064155" y="2528166"/>
            <a:ext cx="789262" cy="886488"/>
            <a:chOff x="3080547" y="3206557"/>
            <a:chExt cx="789262" cy="886488"/>
          </a:xfrm>
        </p:grpSpPr>
        <p:cxnSp>
          <p:nvCxnSpPr>
            <p:cNvPr id="244" name="Connector: Elbow 243">
              <a:extLst>
                <a:ext uri="{FF2B5EF4-FFF2-40B4-BE49-F238E27FC236}">
                  <a16:creationId xmlns:a16="http://schemas.microsoft.com/office/drawing/2014/main" id="{BDC61040-7930-444E-911D-D6B00C17E2E3}"/>
                </a:ext>
              </a:extLst>
            </p:cNvPr>
            <p:cNvCxnSpPr>
              <a:cxnSpLocks/>
              <a:stCxn id="255" idx="1"/>
            </p:cNvCxnSpPr>
            <p:nvPr/>
          </p:nvCxnSpPr>
          <p:spPr>
            <a:xfrm rot="10800000" flipH="1">
              <a:off x="3080547" y="3206557"/>
              <a:ext cx="789262" cy="803860"/>
            </a:xfrm>
            <a:prstGeom prst="bentConnector5">
              <a:avLst>
                <a:gd name="adj1" fmla="val -17493"/>
                <a:gd name="adj2" fmla="val 30927"/>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55" name="Rectangle 254">
              <a:extLst>
                <a:ext uri="{FF2B5EF4-FFF2-40B4-BE49-F238E27FC236}">
                  <a16:creationId xmlns:a16="http://schemas.microsoft.com/office/drawing/2014/main" id="{F219CE9E-20BB-4DD3-8CD1-613C67BDA41F}"/>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61" name="Connector: Elbow 260">
            <a:extLst>
              <a:ext uri="{FF2B5EF4-FFF2-40B4-BE49-F238E27FC236}">
                <a16:creationId xmlns:a16="http://schemas.microsoft.com/office/drawing/2014/main" id="{BCABB0C1-8E2E-4DEF-934F-3196BC75063D}"/>
              </a:ext>
            </a:extLst>
          </p:cNvPr>
          <p:cNvCxnSpPr>
            <a:cxnSpLocks/>
            <a:stCxn id="207" idx="3"/>
          </p:cNvCxnSpPr>
          <p:nvPr/>
        </p:nvCxnSpPr>
        <p:spPr>
          <a:xfrm>
            <a:off x="1024803" y="2122613"/>
            <a:ext cx="2169615" cy="1509205"/>
          </a:xfrm>
          <a:prstGeom prst="bentConnector4">
            <a:avLst>
              <a:gd name="adj1" fmla="val 81714"/>
              <a:gd name="adj2" fmla="val 11034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55D843F7-97C2-4C99-A218-7E5D36161036}"/>
              </a:ext>
            </a:extLst>
          </p:cNvPr>
          <p:cNvCxnSpPr>
            <a:cxnSpLocks/>
          </p:cNvCxnSpPr>
          <p:nvPr/>
        </p:nvCxnSpPr>
        <p:spPr>
          <a:xfrm>
            <a:off x="2372083" y="4447183"/>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0D797760-68D7-4E19-8851-7E8BE1F95D0F}"/>
              </a:ext>
            </a:extLst>
          </p:cNvPr>
          <p:cNvCxnSpPr>
            <a:cxnSpLocks/>
          </p:cNvCxnSpPr>
          <p:nvPr/>
        </p:nvCxnSpPr>
        <p:spPr>
          <a:xfrm>
            <a:off x="3648848" y="4315816"/>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287" name="Group 286">
            <a:extLst>
              <a:ext uri="{FF2B5EF4-FFF2-40B4-BE49-F238E27FC236}">
                <a16:creationId xmlns:a16="http://schemas.microsoft.com/office/drawing/2014/main" id="{8C0E30C9-71AC-4108-B92C-210106519EF5}"/>
              </a:ext>
            </a:extLst>
          </p:cNvPr>
          <p:cNvGrpSpPr/>
          <p:nvPr/>
        </p:nvGrpSpPr>
        <p:grpSpPr>
          <a:xfrm>
            <a:off x="3008517" y="3432484"/>
            <a:ext cx="789262" cy="886488"/>
            <a:chOff x="3080547" y="3206557"/>
            <a:chExt cx="789262" cy="886488"/>
          </a:xfrm>
        </p:grpSpPr>
        <p:cxnSp>
          <p:nvCxnSpPr>
            <p:cNvPr id="288" name="Connector: Elbow 287">
              <a:extLst>
                <a:ext uri="{FF2B5EF4-FFF2-40B4-BE49-F238E27FC236}">
                  <a16:creationId xmlns:a16="http://schemas.microsoft.com/office/drawing/2014/main" id="{D12C0878-930D-42ED-80C7-D89397737C35}"/>
                </a:ext>
              </a:extLst>
            </p:cNvPr>
            <p:cNvCxnSpPr>
              <a:cxnSpLocks/>
              <a:stCxn id="289" idx="1"/>
            </p:cNvCxnSpPr>
            <p:nvPr/>
          </p:nvCxnSpPr>
          <p:spPr>
            <a:xfrm rot="10800000" flipH="1">
              <a:off x="3080547" y="3206557"/>
              <a:ext cx="789262" cy="803860"/>
            </a:xfrm>
            <a:prstGeom prst="bentConnector5">
              <a:avLst>
                <a:gd name="adj1" fmla="val -17493"/>
                <a:gd name="adj2" fmla="val 35618"/>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89" name="Rectangle 288">
              <a:extLst>
                <a:ext uri="{FF2B5EF4-FFF2-40B4-BE49-F238E27FC236}">
                  <a16:creationId xmlns:a16="http://schemas.microsoft.com/office/drawing/2014/main" id="{7A07AFF9-4A03-48AB-98B0-8BBB4A8F32DB}"/>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90" name="Connector: Elbow 289">
            <a:extLst>
              <a:ext uri="{FF2B5EF4-FFF2-40B4-BE49-F238E27FC236}">
                <a16:creationId xmlns:a16="http://schemas.microsoft.com/office/drawing/2014/main" id="{E120CE9A-98B1-4812-A3AA-1C778C725B5D}"/>
              </a:ext>
            </a:extLst>
          </p:cNvPr>
          <p:cNvCxnSpPr>
            <a:cxnSpLocks/>
            <a:stCxn id="207" idx="3"/>
          </p:cNvCxnSpPr>
          <p:nvPr/>
        </p:nvCxnSpPr>
        <p:spPr>
          <a:xfrm>
            <a:off x="1024803" y="2122613"/>
            <a:ext cx="2161112" cy="2413523"/>
          </a:xfrm>
          <a:prstGeom prst="bentConnector4">
            <a:avLst>
              <a:gd name="adj1" fmla="val 82538"/>
              <a:gd name="adj2" fmla="val 109472"/>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86D00891-4DD8-48C4-81D4-0762BC74791B}"/>
              </a:ext>
            </a:extLst>
          </p:cNvPr>
          <p:cNvCxnSpPr>
            <a:cxnSpLocks/>
          </p:cNvCxnSpPr>
          <p:nvPr/>
        </p:nvCxnSpPr>
        <p:spPr>
          <a:xfrm>
            <a:off x="6354607" y="247954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A6E6C32-BE82-4AA2-8611-0730CA9EDB4C}"/>
              </a:ext>
            </a:extLst>
          </p:cNvPr>
          <p:cNvCxnSpPr>
            <a:cxnSpLocks/>
          </p:cNvCxnSpPr>
          <p:nvPr/>
        </p:nvCxnSpPr>
        <p:spPr>
          <a:xfrm>
            <a:off x="6365584" y="336984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19" name="Group 318">
            <a:extLst>
              <a:ext uri="{FF2B5EF4-FFF2-40B4-BE49-F238E27FC236}">
                <a16:creationId xmlns:a16="http://schemas.microsoft.com/office/drawing/2014/main" id="{36F4F82E-3E01-437D-B1D2-1AC466C5B875}"/>
              </a:ext>
            </a:extLst>
          </p:cNvPr>
          <p:cNvGrpSpPr/>
          <p:nvPr/>
        </p:nvGrpSpPr>
        <p:grpSpPr>
          <a:xfrm>
            <a:off x="5726828" y="2282697"/>
            <a:ext cx="798663" cy="1094114"/>
            <a:chOff x="2791164" y="5669941"/>
            <a:chExt cx="798663" cy="1094114"/>
          </a:xfrm>
        </p:grpSpPr>
        <p:cxnSp>
          <p:nvCxnSpPr>
            <p:cNvPr id="320" name="Connector: Elbow 319">
              <a:extLst>
                <a:ext uri="{FF2B5EF4-FFF2-40B4-BE49-F238E27FC236}">
                  <a16:creationId xmlns:a16="http://schemas.microsoft.com/office/drawing/2014/main" id="{B7D7AD7A-86B9-4076-9E77-1C26B843F736}"/>
                </a:ext>
              </a:extLst>
            </p:cNvPr>
            <p:cNvCxnSpPr>
              <a:cxnSpLocks/>
              <a:stCxn id="321" idx="1"/>
            </p:cNvCxnSpPr>
            <p:nvPr/>
          </p:nvCxnSpPr>
          <p:spPr>
            <a:xfrm rot="10800000" flipH="1" flipV="1">
              <a:off x="2791164" y="5752568"/>
              <a:ext cx="798663" cy="1011487"/>
            </a:xfrm>
            <a:prstGeom prst="bentConnector5">
              <a:avLst>
                <a:gd name="adj1" fmla="val -18421"/>
                <a:gd name="adj2" fmla="val 65273"/>
                <a:gd name="adj3" fmla="val 115020"/>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21" name="Rectangle 320">
              <a:extLst>
                <a:ext uri="{FF2B5EF4-FFF2-40B4-BE49-F238E27FC236}">
                  <a16:creationId xmlns:a16="http://schemas.microsoft.com/office/drawing/2014/main" id="{8752B5A8-BDF9-4BE7-9A4A-F41C814231E6}"/>
                </a:ext>
              </a:extLst>
            </p:cNvPr>
            <p:cNvSpPr/>
            <p:nvPr/>
          </p:nvSpPr>
          <p:spPr>
            <a:xfrm>
              <a:off x="2791165" y="566994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24" name="Straight Connector 323">
            <a:extLst>
              <a:ext uri="{FF2B5EF4-FFF2-40B4-BE49-F238E27FC236}">
                <a16:creationId xmlns:a16="http://schemas.microsoft.com/office/drawing/2014/main" id="{99B7DAD7-6456-45F2-897C-1ACD9DF85F57}"/>
              </a:ext>
            </a:extLst>
          </p:cNvPr>
          <p:cNvCxnSpPr>
            <a:cxnSpLocks/>
          </p:cNvCxnSpPr>
          <p:nvPr/>
        </p:nvCxnSpPr>
        <p:spPr>
          <a:xfrm>
            <a:off x="6309946" y="4274164"/>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30" name="Group 329">
            <a:extLst>
              <a:ext uri="{FF2B5EF4-FFF2-40B4-BE49-F238E27FC236}">
                <a16:creationId xmlns:a16="http://schemas.microsoft.com/office/drawing/2014/main" id="{04BBF137-DF46-44B6-BC8C-99266362F0DD}"/>
              </a:ext>
            </a:extLst>
          </p:cNvPr>
          <p:cNvGrpSpPr/>
          <p:nvPr/>
        </p:nvGrpSpPr>
        <p:grpSpPr>
          <a:xfrm>
            <a:off x="5722996" y="3152862"/>
            <a:ext cx="803420" cy="1128268"/>
            <a:chOff x="1109791" y="1365364"/>
            <a:chExt cx="803420" cy="1128268"/>
          </a:xfrm>
        </p:grpSpPr>
        <p:cxnSp>
          <p:nvCxnSpPr>
            <p:cNvPr id="331" name="Connector: Elbow 330">
              <a:extLst>
                <a:ext uri="{FF2B5EF4-FFF2-40B4-BE49-F238E27FC236}">
                  <a16:creationId xmlns:a16="http://schemas.microsoft.com/office/drawing/2014/main" id="{C3B69E9F-A405-4760-9E38-3198F35E4BE8}"/>
                </a:ext>
              </a:extLst>
            </p:cNvPr>
            <p:cNvCxnSpPr>
              <a:cxnSpLocks/>
              <a:stCxn id="332" idx="1"/>
            </p:cNvCxnSpPr>
            <p:nvPr/>
          </p:nvCxnSpPr>
          <p:spPr>
            <a:xfrm rot="10800000" flipH="1" flipV="1">
              <a:off x="1109791" y="1447992"/>
              <a:ext cx="803420" cy="1045640"/>
            </a:xfrm>
            <a:prstGeom prst="bentConnector5">
              <a:avLst>
                <a:gd name="adj1" fmla="val -19066"/>
                <a:gd name="adj2" fmla="val 62820"/>
                <a:gd name="adj3" fmla="val 12258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2" name="Rectangle 331">
              <a:extLst>
                <a:ext uri="{FF2B5EF4-FFF2-40B4-BE49-F238E27FC236}">
                  <a16:creationId xmlns:a16="http://schemas.microsoft.com/office/drawing/2014/main" id="{B341BDC4-DDD8-4429-AED4-FF9B0675082D}"/>
                </a:ext>
              </a:extLst>
            </p:cNvPr>
            <p:cNvSpPr/>
            <p:nvPr/>
          </p:nvSpPr>
          <p:spPr>
            <a:xfrm>
              <a:off x="1109791" y="1365364"/>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6" name="Group 345">
            <a:extLst>
              <a:ext uri="{FF2B5EF4-FFF2-40B4-BE49-F238E27FC236}">
                <a16:creationId xmlns:a16="http://schemas.microsoft.com/office/drawing/2014/main" id="{E083D4EA-0533-4248-81EC-615FA54696CE}"/>
              </a:ext>
            </a:extLst>
          </p:cNvPr>
          <p:cNvGrpSpPr/>
          <p:nvPr/>
        </p:nvGrpSpPr>
        <p:grpSpPr>
          <a:xfrm>
            <a:off x="3855891" y="4106057"/>
            <a:ext cx="2020701" cy="884318"/>
            <a:chOff x="3872283" y="4784448"/>
            <a:chExt cx="2020701" cy="884318"/>
          </a:xfrm>
        </p:grpSpPr>
        <p:grpSp>
          <p:nvGrpSpPr>
            <p:cNvPr id="335" name="Group 334">
              <a:extLst>
                <a:ext uri="{FF2B5EF4-FFF2-40B4-BE49-F238E27FC236}">
                  <a16:creationId xmlns:a16="http://schemas.microsoft.com/office/drawing/2014/main" id="{74A847B0-BEAD-4692-8F31-34F1A8E44679}"/>
                </a:ext>
              </a:extLst>
            </p:cNvPr>
            <p:cNvGrpSpPr/>
            <p:nvPr/>
          </p:nvGrpSpPr>
          <p:grpSpPr>
            <a:xfrm>
              <a:off x="3872283" y="5001174"/>
              <a:ext cx="1070884" cy="667592"/>
              <a:chOff x="2272079" y="1452175"/>
              <a:chExt cx="1070884" cy="667592"/>
            </a:xfrm>
          </p:grpSpPr>
          <p:cxnSp>
            <p:nvCxnSpPr>
              <p:cNvPr id="336" name="Connector: Elbow 335">
                <a:extLst>
                  <a:ext uri="{FF2B5EF4-FFF2-40B4-BE49-F238E27FC236}">
                    <a16:creationId xmlns:a16="http://schemas.microsoft.com/office/drawing/2014/main" id="{FAE40B76-31C6-4B4D-90C6-46B95BDFBEE5}"/>
                  </a:ext>
                </a:extLst>
              </p:cNvPr>
              <p:cNvCxnSpPr>
                <a:cxnSpLocks/>
                <a:stCxn id="337" idx="1"/>
              </p:cNvCxnSpPr>
              <p:nvPr/>
            </p:nvCxnSpPr>
            <p:spPr>
              <a:xfrm rot="10800000">
                <a:off x="2272079" y="1452175"/>
                <a:ext cx="886126" cy="584965"/>
              </a:xfrm>
              <a:prstGeom prst="bentConnector3">
                <a:avLst>
                  <a:gd name="adj1" fmla="val 765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7" name="Rectangle 336">
                <a:extLst>
                  <a:ext uri="{FF2B5EF4-FFF2-40B4-BE49-F238E27FC236}">
                    <a16:creationId xmlns:a16="http://schemas.microsoft.com/office/drawing/2014/main" id="{216939F6-8433-4BAF-82D7-801BC5AF7D50}"/>
                  </a:ext>
                </a:extLst>
              </p:cNvPr>
              <p:cNvSpPr/>
              <p:nvPr/>
            </p:nvSpPr>
            <p:spPr>
              <a:xfrm>
                <a:off x="3158205" y="195451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1" name="Connector: Elbow 340">
              <a:extLst>
                <a:ext uri="{FF2B5EF4-FFF2-40B4-BE49-F238E27FC236}">
                  <a16:creationId xmlns:a16="http://schemas.microsoft.com/office/drawing/2014/main" id="{66B8E67D-E398-4C69-93AF-7EC27C4903E9}"/>
                </a:ext>
              </a:extLst>
            </p:cNvPr>
            <p:cNvCxnSpPr>
              <a:cxnSpLocks/>
              <a:stCxn id="337" idx="1"/>
              <a:endCxn id="344" idx="1"/>
            </p:cNvCxnSpPr>
            <p:nvPr/>
          </p:nvCxnSpPr>
          <p:spPr>
            <a:xfrm rot="10800000" flipH="1">
              <a:off x="4758408" y="4867076"/>
              <a:ext cx="949817" cy="719062"/>
            </a:xfrm>
            <a:prstGeom prst="bentConnector3">
              <a:avLst>
                <a:gd name="adj1" fmla="val 6743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44" name="Rectangle 343">
              <a:extLst>
                <a:ext uri="{FF2B5EF4-FFF2-40B4-BE49-F238E27FC236}">
                  <a16:creationId xmlns:a16="http://schemas.microsoft.com/office/drawing/2014/main" id="{25A8B3B8-45E9-4DBA-A805-E7D883745939}"/>
                </a:ext>
              </a:extLst>
            </p:cNvPr>
            <p:cNvSpPr/>
            <p:nvPr/>
          </p:nvSpPr>
          <p:spPr>
            <a:xfrm>
              <a:off x="5708226" y="478444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65" name="Straight Connector 364">
            <a:extLst>
              <a:ext uri="{FF2B5EF4-FFF2-40B4-BE49-F238E27FC236}">
                <a16:creationId xmlns:a16="http://schemas.microsoft.com/office/drawing/2014/main" id="{3F39781E-EADC-4A35-AB4F-25DDA5514049}"/>
              </a:ext>
            </a:extLst>
          </p:cNvPr>
          <p:cNvCxnSpPr>
            <a:cxnSpLocks/>
          </p:cNvCxnSpPr>
          <p:nvPr/>
        </p:nvCxnSpPr>
        <p:spPr>
          <a:xfrm>
            <a:off x="5204721" y="259231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1228617F-AF73-4308-B58E-AC159462E025}"/>
              </a:ext>
            </a:extLst>
          </p:cNvPr>
          <p:cNvCxnSpPr>
            <a:cxnSpLocks/>
          </p:cNvCxnSpPr>
          <p:nvPr/>
        </p:nvCxnSpPr>
        <p:spPr>
          <a:xfrm>
            <a:off x="5210661" y="3521362"/>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669F12C-0DA1-47BA-BE95-E03648C480B7}"/>
              </a:ext>
            </a:extLst>
          </p:cNvPr>
          <p:cNvCxnSpPr>
            <a:cxnSpLocks/>
          </p:cNvCxnSpPr>
          <p:nvPr/>
        </p:nvCxnSpPr>
        <p:spPr>
          <a:xfrm>
            <a:off x="5057614" y="435966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8" name="Connector: Elbow 367">
            <a:extLst>
              <a:ext uri="{FF2B5EF4-FFF2-40B4-BE49-F238E27FC236}">
                <a16:creationId xmlns:a16="http://schemas.microsoft.com/office/drawing/2014/main" id="{412CBCDF-A3AA-4F98-95D0-4380630E063D}"/>
              </a:ext>
            </a:extLst>
          </p:cNvPr>
          <p:cNvCxnSpPr>
            <a:cxnSpLocks/>
            <a:stCxn id="207" idx="3"/>
          </p:cNvCxnSpPr>
          <p:nvPr/>
        </p:nvCxnSpPr>
        <p:spPr>
          <a:xfrm>
            <a:off x="1024803" y="2122613"/>
            <a:ext cx="4819736" cy="577255"/>
          </a:xfrm>
          <a:prstGeom prst="bentConnector4">
            <a:avLst>
              <a:gd name="adj1" fmla="val 93203"/>
              <a:gd name="adj2" fmla="val 13960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2" name="Connector: Elbow 371">
            <a:extLst>
              <a:ext uri="{FF2B5EF4-FFF2-40B4-BE49-F238E27FC236}">
                <a16:creationId xmlns:a16="http://schemas.microsoft.com/office/drawing/2014/main" id="{CFD57CC2-D50D-4881-959D-8FEA535DEAF9}"/>
              </a:ext>
            </a:extLst>
          </p:cNvPr>
          <p:cNvCxnSpPr>
            <a:cxnSpLocks/>
            <a:stCxn id="207" idx="3"/>
          </p:cNvCxnSpPr>
          <p:nvPr/>
        </p:nvCxnSpPr>
        <p:spPr>
          <a:xfrm>
            <a:off x="1024803" y="2122613"/>
            <a:ext cx="4830713" cy="1467553"/>
          </a:xfrm>
          <a:prstGeom prst="bentConnector4">
            <a:avLst>
              <a:gd name="adj1" fmla="val 92918"/>
              <a:gd name="adj2" fmla="val 11172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8" name="Connector: Elbow 377">
            <a:extLst>
              <a:ext uri="{FF2B5EF4-FFF2-40B4-BE49-F238E27FC236}">
                <a16:creationId xmlns:a16="http://schemas.microsoft.com/office/drawing/2014/main" id="{E104F183-BDA4-412D-94C9-DDFDA9E718A6}"/>
              </a:ext>
            </a:extLst>
          </p:cNvPr>
          <p:cNvCxnSpPr>
            <a:cxnSpLocks/>
            <a:stCxn id="207" idx="3"/>
          </p:cNvCxnSpPr>
          <p:nvPr/>
        </p:nvCxnSpPr>
        <p:spPr>
          <a:xfrm>
            <a:off x="1024803" y="2122613"/>
            <a:ext cx="4831637" cy="2371871"/>
          </a:xfrm>
          <a:prstGeom prst="bentConnector4">
            <a:avLst>
              <a:gd name="adj1" fmla="val 92844"/>
              <a:gd name="adj2" fmla="val 10963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83" name="Cloud 182">
            <a:extLst>
              <a:ext uri="{FF2B5EF4-FFF2-40B4-BE49-F238E27FC236}">
                <a16:creationId xmlns:a16="http://schemas.microsoft.com/office/drawing/2014/main" id="{8F64C1B6-D13B-4BE9-8DB5-216ECE7DB590}"/>
              </a:ext>
            </a:extLst>
          </p:cNvPr>
          <p:cNvSpPr/>
          <p:nvPr/>
        </p:nvSpPr>
        <p:spPr>
          <a:xfrm>
            <a:off x="4172462" y="2164121"/>
            <a:ext cx="1250237" cy="25407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202" name="Cloud 201">
            <a:extLst>
              <a:ext uri="{FF2B5EF4-FFF2-40B4-BE49-F238E27FC236}">
                <a16:creationId xmlns:a16="http://schemas.microsoft.com/office/drawing/2014/main" id="{4EE83256-218A-41D9-BD00-F46C4E79D28C}"/>
              </a:ext>
            </a:extLst>
          </p:cNvPr>
          <p:cNvSpPr/>
          <p:nvPr/>
        </p:nvSpPr>
        <p:spPr>
          <a:xfrm>
            <a:off x="1393209" y="2262564"/>
            <a:ext cx="1323868" cy="24967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387" name="Straight Connector 386">
            <a:extLst>
              <a:ext uri="{FF2B5EF4-FFF2-40B4-BE49-F238E27FC236}">
                <a16:creationId xmlns:a16="http://schemas.microsoft.com/office/drawing/2014/main" id="{3944D5BD-4E50-452E-9E04-8F07D284AD11}"/>
              </a:ext>
            </a:extLst>
          </p:cNvPr>
          <p:cNvCxnSpPr>
            <a:cxnSpLocks/>
          </p:cNvCxnSpPr>
          <p:nvPr/>
        </p:nvCxnSpPr>
        <p:spPr>
          <a:xfrm>
            <a:off x="9059968" y="2350387"/>
            <a:ext cx="972613"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49E6918D-0079-4CD0-A6FD-41894E6C3B29}"/>
              </a:ext>
            </a:extLst>
          </p:cNvPr>
          <p:cNvCxnSpPr>
            <a:cxnSpLocks/>
          </p:cNvCxnSpPr>
          <p:nvPr/>
        </p:nvCxnSpPr>
        <p:spPr>
          <a:xfrm>
            <a:off x="9070945" y="324068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03" name="Rectangle 402">
            <a:extLst>
              <a:ext uri="{FF2B5EF4-FFF2-40B4-BE49-F238E27FC236}">
                <a16:creationId xmlns:a16="http://schemas.microsoft.com/office/drawing/2014/main" id="{6E948AF6-898B-4111-9910-2C1A9A1E1202}"/>
              </a:ext>
            </a:extLst>
          </p:cNvPr>
          <p:cNvSpPr/>
          <p:nvPr/>
        </p:nvSpPr>
        <p:spPr>
          <a:xfrm>
            <a:off x="8421733" y="2144507"/>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6" name="Straight Connector 405">
            <a:extLst>
              <a:ext uri="{FF2B5EF4-FFF2-40B4-BE49-F238E27FC236}">
                <a16:creationId xmlns:a16="http://schemas.microsoft.com/office/drawing/2014/main" id="{4E59F14A-CC4F-495A-9C8D-11D5C84E77FD}"/>
              </a:ext>
            </a:extLst>
          </p:cNvPr>
          <p:cNvCxnSpPr>
            <a:cxnSpLocks/>
          </p:cNvCxnSpPr>
          <p:nvPr/>
        </p:nvCxnSpPr>
        <p:spPr>
          <a:xfrm>
            <a:off x="9015307" y="4145003"/>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12" name="Group 411">
            <a:extLst>
              <a:ext uri="{FF2B5EF4-FFF2-40B4-BE49-F238E27FC236}">
                <a16:creationId xmlns:a16="http://schemas.microsoft.com/office/drawing/2014/main" id="{81648389-B33F-4263-B03A-4FAAACBDEA68}"/>
              </a:ext>
            </a:extLst>
          </p:cNvPr>
          <p:cNvGrpSpPr/>
          <p:nvPr/>
        </p:nvGrpSpPr>
        <p:grpSpPr>
          <a:xfrm>
            <a:off x="8421732" y="2357354"/>
            <a:ext cx="798143" cy="896120"/>
            <a:chOff x="338319" y="2962158"/>
            <a:chExt cx="798143" cy="896120"/>
          </a:xfrm>
        </p:grpSpPr>
        <p:cxnSp>
          <p:nvCxnSpPr>
            <p:cNvPr id="413" name="Connector: Elbow 412">
              <a:extLst>
                <a:ext uri="{FF2B5EF4-FFF2-40B4-BE49-F238E27FC236}">
                  <a16:creationId xmlns:a16="http://schemas.microsoft.com/office/drawing/2014/main" id="{40D2351F-03ED-4921-8D39-F8137B575875}"/>
                </a:ext>
              </a:extLst>
            </p:cNvPr>
            <p:cNvCxnSpPr>
              <a:cxnSpLocks/>
              <a:stCxn id="414" idx="1"/>
            </p:cNvCxnSpPr>
            <p:nvPr/>
          </p:nvCxnSpPr>
          <p:spPr>
            <a:xfrm rot="10800000" flipH="1">
              <a:off x="338319" y="2962158"/>
              <a:ext cx="798143" cy="813493"/>
            </a:xfrm>
            <a:prstGeom prst="bentConnector5">
              <a:avLst>
                <a:gd name="adj1" fmla="val -21554"/>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14" name="Rectangle 413">
              <a:extLst>
                <a:ext uri="{FF2B5EF4-FFF2-40B4-BE49-F238E27FC236}">
                  <a16:creationId xmlns:a16="http://schemas.microsoft.com/office/drawing/2014/main" id="{5308276E-4359-4617-8154-DDDA7EC9809A}"/>
                </a:ext>
              </a:extLst>
            </p:cNvPr>
            <p:cNvSpPr/>
            <p:nvPr/>
          </p:nvSpPr>
          <p:spPr>
            <a:xfrm>
              <a:off x="338320" y="3693022"/>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5" name="Straight Connector 414">
            <a:extLst>
              <a:ext uri="{FF2B5EF4-FFF2-40B4-BE49-F238E27FC236}">
                <a16:creationId xmlns:a16="http://schemas.microsoft.com/office/drawing/2014/main" id="{C6AAB6CC-E771-4010-99D2-88517CA12CD2}"/>
              </a:ext>
            </a:extLst>
          </p:cNvPr>
          <p:cNvCxnSpPr>
            <a:cxnSpLocks/>
          </p:cNvCxnSpPr>
          <p:nvPr/>
        </p:nvCxnSpPr>
        <p:spPr>
          <a:xfrm>
            <a:off x="7910082" y="2463157"/>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7E5A9A2-B04B-410A-BD31-9DF9E2F50BFD}"/>
              </a:ext>
            </a:extLst>
          </p:cNvPr>
          <p:cNvCxnSpPr>
            <a:cxnSpLocks/>
          </p:cNvCxnSpPr>
          <p:nvPr/>
        </p:nvCxnSpPr>
        <p:spPr>
          <a:xfrm>
            <a:off x="7916022" y="3392201"/>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649873E-B225-4EA4-A7E6-943F2B099A6B}"/>
              </a:ext>
            </a:extLst>
          </p:cNvPr>
          <p:cNvCxnSpPr>
            <a:cxnSpLocks/>
          </p:cNvCxnSpPr>
          <p:nvPr/>
        </p:nvCxnSpPr>
        <p:spPr>
          <a:xfrm>
            <a:off x="7762975" y="423050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20" name="Group 419">
            <a:extLst>
              <a:ext uri="{FF2B5EF4-FFF2-40B4-BE49-F238E27FC236}">
                <a16:creationId xmlns:a16="http://schemas.microsoft.com/office/drawing/2014/main" id="{8DDF185D-8C4B-4EE7-8BCA-ED589E7F6B3F}"/>
              </a:ext>
            </a:extLst>
          </p:cNvPr>
          <p:cNvGrpSpPr/>
          <p:nvPr/>
        </p:nvGrpSpPr>
        <p:grpSpPr>
          <a:xfrm>
            <a:off x="6514515" y="1781669"/>
            <a:ext cx="2101302" cy="704844"/>
            <a:chOff x="3863951" y="6010195"/>
            <a:chExt cx="2101302" cy="704844"/>
          </a:xfrm>
        </p:grpSpPr>
        <p:grpSp>
          <p:nvGrpSpPr>
            <p:cNvPr id="421" name="Group 420">
              <a:extLst>
                <a:ext uri="{FF2B5EF4-FFF2-40B4-BE49-F238E27FC236}">
                  <a16:creationId xmlns:a16="http://schemas.microsoft.com/office/drawing/2014/main" id="{4743B4FA-FC81-4DA7-AF0E-B0CDC1027252}"/>
                </a:ext>
              </a:extLst>
            </p:cNvPr>
            <p:cNvGrpSpPr/>
            <p:nvPr/>
          </p:nvGrpSpPr>
          <p:grpSpPr>
            <a:xfrm>
              <a:off x="3863951" y="6010195"/>
              <a:ext cx="1184846" cy="704844"/>
              <a:chOff x="2263747" y="2461196"/>
              <a:chExt cx="1184846" cy="704844"/>
            </a:xfrm>
          </p:grpSpPr>
          <p:cxnSp>
            <p:nvCxnSpPr>
              <p:cNvPr id="424" name="Connector: Elbow 423">
                <a:extLst>
                  <a:ext uri="{FF2B5EF4-FFF2-40B4-BE49-F238E27FC236}">
                    <a16:creationId xmlns:a16="http://schemas.microsoft.com/office/drawing/2014/main" id="{99A8098D-D07B-4F93-BF96-0F5F7C9A4B43}"/>
                  </a:ext>
                </a:extLst>
              </p:cNvPr>
              <p:cNvCxnSpPr>
                <a:cxnSpLocks/>
                <a:stCxn id="425" idx="1"/>
              </p:cNvCxnSpPr>
              <p:nvPr/>
            </p:nvCxnSpPr>
            <p:spPr>
              <a:xfrm rot="10800000" flipV="1">
                <a:off x="2263747" y="2543823"/>
                <a:ext cx="1000088" cy="622217"/>
              </a:xfrm>
              <a:prstGeom prst="bentConnector3">
                <a:avLst>
                  <a:gd name="adj1" fmla="val 771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5" name="Rectangle 424">
                <a:extLst>
                  <a:ext uri="{FF2B5EF4-FFF2-40B4-BE49-F238E27FC236}">
                    <a16:creationId xmlns:a16="http://schemas.microsoft.com/office/drawing/2014/main" id="{3A05144B-9F45-44C0-9EC0-264928444428}"/>
                  </a:ext>
                </a:extLst>
              </p:cNvPr>
              <p:cNvSpPr/>
              <p:nvPr/>
            </p:nvSpPr>
            <p:spPr>
              <a:xfrm>
                <a:off x="3263835" y="2461196"/>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22" name="Connector: Elbow 421">
              <a:extLst>
                <a:ext uri="{FF2B5EF4-FFF2-40B4-BE49-F238E27FC236}">
                  <a16:creationId xmlns:a16="http://schemas.microsoft.com/office/drawing/2014/main" id="{0B1CB481-EF78-4FC6-8957-E9956E0AA3EF}"/>
                </a:ext>
              </a:extLst>
            </p:cNvPr>
            <p:cNvCxnSpPr>
              <a:cxnSpLocks/>
              <a:stCxn id="425" idx="1"/>
              <a:endCxn id="423" idx="1"/>
            </p:cNvCxnSpPr>
            <p:nvPr/>
          </p:nvCxnSpPr>
          <p:spPr>
            <a:xfrm rot="10800000" flipH="1" flipV="1">
              <a:off x="4864039" y="6092822"/>
              <a:ext cx="916456" cy="349485"/>
            </a:xfrm>
            <a:prstGeom prst="bentConnector3">
              <a:avLst>
                <a:gd name="adj1" fmla="val 816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3" name="Rectangle 422">
              <a:extLst>
                <a:ext uri="{FF2B5EF4-FFF2-40B4-BE49-F238E27FC236}">
                  <a16:creationId xmlns:a16="http://schemas.microsoft.com/office/drawing/2014/main" id="{D1BE2F4F-9F73-462B-A533-143B386EDDFD}"/>
                </a:ext>
              </a:extLst>
            </p:cNvPr>
            <p:cNvSpPr/>
            <p:nvPr/>
          </p:nvSpPr>
          <p:spPr>
            <a:xfrm>
              <a:off x="5780495" y="6359680"/>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34" name="Connector: Elbow 433">
            <a:extLst>
              <a:ext uri="{FF2B5EF4-FFF2-40B4-BE49-F238E27FC236}">
                <a16:creationId xmlns:a16="http://schemas.microsoft.com/office/drawing/2014/main" id="{C5E2DE02-5CC1-432B-8E38-40109300172E}"/>
              </a:ext>
            </a:extLst>
          </p:cNvPr>
          <p:cNvCxnSpPr>
            <a:cxnSpLocks/>
          </p:cNvCxnSpPr>
          <p:nvPr/>
        </p:nvCxnSpPr>
        <p:spPr>
          <a:xfrm rot="10800000" flipH="1">
            <a:off x="8359453" y="3241690"/>
            <a:ext cx="798143" cy="813493"/>
          </a:xfrm>
          <a:prstGeom prst="bentConnector5">
            <a:avLst>
              <a:gd name="adj1" fmla="val -18011"/>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35" name="Connector: Elbow 434">
            <a:extLst>
              <a:ext uri="{FF2B5EF4-FFF2-40B4-BE49-F238E27FC236}">
                <a16:creationId xmlns:a16="http://schemas.microsoft.com/office/drawing/2014/main" id="{BEC9799C-D417-45C3-9ADA-E563ED1AA2C8}"/>
              </a:ext>
            </a:extLst>
          </p:cNvPr>
          <p:cNvCxnSpPr>
            <a:cxnSpLocks/>
            <a:stCxn id="254" idx="1"/>
          </p:cNvCxnSpPr>
          <p:nvPr/>
        </p:nvCxnSpPr>
        <p:spPr>
          <a:xfrm rot="10800000">
            <a:off x="9231778" y="4151969"/>
            <a:ext cx="1922915" cy="691440"/>
          </a:xfrm>
          <a:prstGeom prst="bentConnector3">
            <a:avLst>
              <a:gd name="adj1" fmla="val 872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44" name="Connector: Elbow 443">
            <a:extLst>
              <a:ext uri="{FF2B5EF4-FFF2-40B4-BE49-F238E27FC236}">
                <a16:creationId xmlns:a16="http://schemas.microsoft.com/office/drawing/2014/main" id="{5624A54A-29AB-4E95-8882-A73AFE712D2F}"/>
              </a:ext>
            </a:extLst>
          </p:cNvPr>
          <p:cNvCxnSpPr>
            <a:cxnSpLocks/>
            <a:stCxn id="207" idx="3"/>
          </p:cNvCxnSpPr>
          <p:nvPr/>
        </p:nvCxnSpPr>
        <p:spPr>
          <a:xfrm>
            <a:off x="1024803" y="2122613"/>
            <a:ext cx="7525097" cy="448094"/>
          </a:xfrm>
          <a:prstGeom prst="bentConnector4">
            <a:avLst>
              <a:gd name="adj1" fmla="val 94796"/>
              <a:gd name="adj2" fmla="val 15101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9" name="Connector: Elbow 448">
            <a:extLst>
              <a:ext uri="{FF2B5EF4-FFF2-40B4-BE49-F238E27FC236}">
                <a16:creationId xmlns:a16="http://schemas.microsoft.com/office/drawing/2014/main" id="{31930964-3681-4DB4-94BD-E2D3A8783D2A}"/>
              </a:ext>
            </a:extLst>
          </p:cNvPr>
          <p:cNvCxnSpPr>
            <a:cxnSpLocks/>
            <a:stCxn id="207" idx="3"/>
          </p:cNvCxnSpPr>
          <p:nvPr/>
        </p:nvCxnSpPr>
        <p:spPr>
          <a:xfrm>
            <a:off x="1024803" y="2122613"/>
            <a:ext cx="7536074" cy="1338392"/>
          </a:xfrm>
          <a:prstGeom prst="bentConnector4">
            <a:avLst>
              <a:gd name="adj1" fmla="val 94606"/>
              <a:gd name="adj2" fmla="val 11355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55" name="Connector: Elbow 454">
            <a:extLst>
              <a:ext uri="{FF2B5EF4-FFF2-40B4-BE49-F238E27FC236}">
                <a16:creationId xmlns:a16="http://schemas.microsoft.com/office/drawing/2014/main" id="{74C3D046-6562-4B0F-99B4-552EC35B3370}"/>
              </a:ext>
            </a:extLst>
          </p:cNvPr>
          <p:cNvCxnSpPr>
            <a:cxnSpLocks/>
            <a:stCxn id="207" idx="3"/>
          </p:cNvCxnSpPr>
          <p:nvPr/>
        </p:nvCxnSpPr>
        <p:spPr>
          <a:xfrm>
            <a:off x="1024803" y="2122613"/>
            <a:ext cx="7536998" cy="2242710"/>
          </a:xfrm>
          <a:prstGeom prst="bentConnector4">
            <a:avLst>
              <a:gd name="adj1" fmla="val 94600"/>
              <a:gd name="adj2" fmla="val 11019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07" name="Cloud 106">
            <a:extLst>
              <a:ext uri="{FF2B5EF4-FFF2-40B4-BE49-F238E27FC236}">
                <a16:creationId xmlns:a16="http://schemas.microsoft.com/office/drawing/2014/main" id="{EE3B0C07-CB16-4937-A2B9-5F091CAFDE12}"/>
              </a:ext>
            </a:extLst>
          </p:cNvPr>
          <p:cNvSpPr/>
          <p:nvPr/>
        </p:nvSpPr>
        <p:spPr>
          <a:xfrm>
            <a:off x="9531583" y="2213780"/>
            <a:ext cx="1323868" cy="245385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88" name="Cloud 87">
            <a:extLst>
              <a:ext uri="{FF2B5EF4-FFF2-40B4-BE49-F238E27FC236}">
                <a16:creationId xmlns:a16="http://schemas.microsoft.com/office/drawing/2014/main" id="{F7B8C737-3718-4FD7-9944-DF284FFA438A}"/>
              </a:ext>
            </a:extLst>
          </p:cNvPr>
          <p:cNvSpPr/>
          <p:nvPr/>
        </p:nvSpPr>
        <p:spPr>
          <a:xfrm>
            <a:off x="6764515" y="2244643"/>
            <a:ext cx="1323868" cy="24602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161" name="Straight Connector 74">
            <a:extLst>
              <a:ext uri="{FF2B5EF4-FFF2-40B4-BE49-F238E27FC236}">
                <a16:creationId xmlns:a16="http://schemas.microsoft.com/office/drawing/2014/main" id="{40CEAB0A-9CF0-4C1C-8F65-88DAFDCB4126}"/>
              </a:ext>
            </a:extLst>
          </p:cNvPr>
          <p:cNvCxnSpPr>
            <a:cxnSpLocks/>
          </p:cNvCxnSpPr>
          <p:nvPr/>
        </p:nvCxnSpPr>
        <p:spPr>
          <a:xfrm flipV="1">
            <a:off x="1020481" y="2916185"/>
            <a:ext cx="2581461" cy="208908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74">
            <a:extLst>
              <a:ext uri="{FF2B5EF4-FFF2-40B4-BE49-F238E27FC236}">
                <a16:creationId xmlns:a16="http://schemas.microsoft.com/office/drawing/2014/main" id="{244077AA-F9BA-4FC9-BBA9-42AE201DF784}"/>
              </a:ext>
            </a:extLst>
          </p:cNvPr>
          <p:cNvCxnSpPr>
            <a:cxnSpLocks/>
          </p:cNvCxnSpPr>
          <p:nvPr/>
        </p:nvCxnSpPr>
        <p:spPr>
          <a:xfrm flipV="1">
            <a:off x="1020481" y="2830830"/>
            <a:ext cx="5234487" cy="2174435"/>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74">
            <a:extLst>
              <a:ext uri="{FF2B5EF4-FFF2-40B4-BE49-F238E27FC236}">
                <a16:creationId xmlns:a16="http://schemas.microsoft.com/office/drawing/2014/main" id="{7645F628-C517-429E-8B72-36D7A6B2EC76}"/>
              </a:ext>
            </a:extLst>
          </p:cNvPr>
          <p:cNvCxnSpPr>
            <a:cxnSpLocks/>
          </p:cNvCxnSpPr>
          <p:nvPr/>
        </p:nvCxnSpPr>
        <p:spPr>
          <a:xfrm flipV="1">
            <a:off x="1020481" y="2689375"/>
            <a:ext cx="7939848" cy="231589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98" name="Rectangle 297">
            <a:extLst>
              <a:ext uri="{FF2B5EF4-FFF2-40B4-BE49-F238E27FC236}">
                <a16:creationId xmlns:a16="http://schemas.microsoft.com/office/drawing/2014/main" id="{0D7F0CFA-3B50-4FDE-888C-AFAD515825C4}"/>
              </a:ext>
            </a:extLst>
          </p:cNvPr>
          <p:cNvSpPr/>
          <p:nvPr/>
        </p:nvSpPr>
        <p:spPr>
          <a:xfrm>
            <a:off x="2999200" y="4024823"/>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5" name="Rectangle 294">
            <a:extLst>
              <a:ext uri="{FF2B5EF4-FFF2-40B4-BE49-F238E27FC236}">
                <a16:creationId xmlns:a16="http://schemas.microsoft.com/office/drawing/2014/main" id="{C7966A9F-F558-4F7F-B304-807A5F4BF594}"/>
              </a:ext>
            </a:extLst>
          </p:cNvPr>
          <p:cNvSpPr/>
          <p:nvPr/>
        </p:nvSpPr>
        <p:spPr>
          <a:xfrm>
            <a:off x="3000625" y="3130709"/>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4" name="Rectangle 293">
            <a:extLst>
              <a:ext uri="{FF2B5EF4-FFF2-40B4-BE49-F238E27FC236}">
                <a16:creationId xmlns:a16="http://schemas.microsoft.com/office/drawing/2014/main" id="{662853C8-07A9-48C0-83F5-422E535BC209}"/>
              </a:ext>
            </a:extLst>
          </p:cNvPr>
          <p:cNvSpPr/>
          <p:nvPr/>
        </p:nvSpPr>
        <p:spPr>
          <a:xfrm>
            <a:off x="2989715" y="2164121"/>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0" name="Rectangle 299">
            <a:extLst>
              <a:ext uri="{FF2B5EF4-FFF2-40B4-BE49-F238E27FC236}">
                <a16:creationId xmlns:a16="http://schemas.microsoft.com/office/drawing/2014/main" id="{94223065-91A6-4A13-A8BB-556C68E38BE1}"/>
              </a:ext>
            </a:extLst>
          </p:cNvPr>
          <p:cNvSpPr/>
          <p:nvPr/>
        </p:nvSpPr>
        <p:spPr>
          <a:xfrm>
            <a:off x="5669725" y="3983171"/>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1" name="Rectangle 300">
            <a:extLst>
              <a:ext uri="{FF2B5EF4-FFF2-40B4-BE49-F238E27FC236}">
                <a16:creationId xmlns:a16="http://schemas.microsoft.com/office/drawing/2014/main" id="{AB9A6624-3B7C-40CC-816F-081434E5144C}"/>
              </a:ext>
            </a:extLst>
          </p:cNvPr>
          <p:cNvSpPr/>
          <p:nvPr/>
        </p:nvSpPr>
        <p:spPr>
          <a:xfrm>
            <a:off x="5661723" y="3089057"/>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2" name="Rectangle 301">
            <a:extLst>
              <a:ext uri="{FF2B5EF4-FFF2-40B4-BE49-F238E27FC236}">
                <a16:creationId xmlns:a16="http://schemas.microsoft.com/office/drawing/2014/main" id="{69DB4E5B-424B-41E2-869D-CA143D8F2DAC}"/>
              </a:ext>
            </a:extLst>
          </p:cNvPr>
          <p:cNvSpPr/>
          <p:nvPr/>
        </p:nvSpPr>
        <p:spPr>
          <a:xfrm>
            <a:off x="5650813" y="2180658"/>
            <a:ext cx="87467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2" name="Rectangle 381">
            <a:extLst>
              <a:ext uri="{FF2B5EF4-FFF2-40B4-BE49-F238E27FC236}">
                <a16:creationId xmlns:a16="http://schemas.microsoft.com/office/drawing/2014/main" id="{B1CB8C42-ACF7-470B-A526-C2C55887CBC3}"/>
              </a:ext>
            </a:extLst>
          </p:cNvPr>
          <p:cNvSpPr/>
          <p:nvPr/>
        </p:nvSpPr>
        <p:spPr>
          <a:xfrm>
            <a:off x="8375086" y="3854010"/>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3" name="Rectangle 382">
            <a:extLst>
              <a:ext uri="{FF2B5EF4-FFF2-40B4-BE49-F238E27FC236}">
                <a16:creationId xmlns:a16="http://schemas.microsoft.com/office/drawing/2014/main" id="{18B19525-EE22-42A2-AE8B-6EEF98840F44}"/>
              </a:ext>
            </a:extLst>
          </p:cNvPr>
          <p:cNvSpPr/>
          <p:nvPr/>
        </p:nvSpPr>
        <p:spPr>
          <a:xfrm>
            <a:off x="8367084" y="2959896"/>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4" name="Rectangle 383">
            <a:extLst>
              <a:ext uri="{FF2B5EF4-FFF2-40B4-BE49-F238E27FC236}">
                <a16:creationId xmlns:a16="http://schemas.microsoft.com/office/drawing/2014/main" id="{58E45F55-4466-461A-AE83-F3A2A3D7D6CD}"/>
              </a:ext>
            </a:extLst>
          </p:cNvPr>
          <p:cNvSpPr/>
          <p:nvPr/>
        </p:nvSpPr>
        <p:spPr>
          <a:xfrm>
            <a:off x="8356174" y="1993308"/>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5" name="TextBox 4">
            <a:extLst>
              <a:ext uri="{FF2B5EF4-FFF2-40B4-BE49-F238E27FC236}">
                <a16:creationId xmlns:a16="http://schemas.microsoft.com/office/drawing/2014/main" id="{2232FE2D-66AB-4516-B4A3-56DD12A5DACE}"/>
              </a:ext>
            </a:extLst>
          </p:cNvPr>
          <p:cNvSpPr txBox="1"/>
          <p:nvPr/>
        </p:nvSpPr>
        <p:spPr>
          <a:xfrm>
            <a:off x="354235" y="5285692"/>
            <a:ext cx="1127296" cy="1477328"/>
          </a:xfrm>
          <a:prstGeom prst="rect">
            <a:avLst/>
          </a:prstGeom>
          <a:noFill/>
        </p:spPr>
        <p:txBody>
          <a:bodyPr wrap="none" rtlCol="0">
            <a:spAutoFit/>
          </a:bodyPr>
          <a:lstStyle/>
          <a:p>
            <a:pPr algn="r"/>
            <a:r>
              <a:rPr lang="en-US" b="1" dirty="0"/>
              <a:t>Cycle</a:t>
            </a:r>
          </a:p>
          <a:p>
            <a:pPr algn="r"/>
            <a:r>
              <a:rPr lang="en-US" b="1" dirty="0">
                <a:solidFill>
                  <a:schemeClr val="accent6">
                    <a:lumMod val="75000"/>
                  </a:schemeClr>
                </a:solidFill>
              </a:rPr>
              <a:t>SCANIN</a:t>
            </a:r>
          </a:p>
          <a:p>
            <a:pPr algn="r"/>
            <a:r>
              <a:rPr lang="en-US" b="1" dirty="0">
                <a:solidFill>
                  <a:schemeClr val="accent6">
                    <a:lumMod val="50000"/>
                  </a:schemeClr>
                </a:solidFill>
              </a:rPr>
              <a:t>SCANOUT</a:t>
            </a:r>
          </a:p>
          <a:p>
            <a:pPr algn="r"/>
            <a:r>
              <a:rPr lang="en-US" b="1" dirty="0">
                <a:solidFill>
                  <a:schemeClr val="accent4">
                    <a:lumMod val="75000"/>
                  </a:schemeClr>
                </a:solidFill>
              </a:rPr>
              <a:t>TC</a:t>
            </a:r>
          </a:p>
          <a:p>
            <a:pPr algn="r"/>
            <a:r>
              <a:rPr lang="en-US" b="1" dirty="0">
                <a:solidFill>
                  <a:schemeClr val="bg1">
                    <a:lumMod val="50000"/>
                  </a:schemeClr>
                </a:solidFill>
              </a:rPr>
              <a:t>CLOCK</a:t>
            </a:r>
          </a:p>
        </p:txBody>
      </p:sp>
      <p:sp>
        <p:nvSpPr>
          <p:cNvPr id="99" name="TextBox 98">
            <a:extLst>
              <a:ext uri="{FF2B5EF4-FFF2-40B4-BE49-F238E27FC236}">
                <a16:creationId xmlns:a16="http://schemas.microsoft.com/office/drawing/2014/main" id="{7DFB49B8-BE34-4551-849A-083F8A5996F9}"/>
              </a:ext>
            </a:extLst>
          </p:cNvPr>
          <p:cNvSpPr txBox="1"/>
          <p:nvPr/>
        </p:nvSpPr>
        <p:spPr>
          <a:xfrm>
            <a:off x="343007" y="4828559"/>
            <a:ext cx="730658" cy="369332"/>
          </a:xfrm>
          <a:prstGeom prst="rect">
            <a:avLst/>
          </a:prstGeom>
          <a:noFill/>
        </p:spPr>
        <p:txBody>
          <a:bodyPr wrap="none" lIns="0" tIns="0" rIns="0" bIns="0" rtlCol="0" anchor="ctr">
            <a:noAutofit/>
          </a:bodyPr>
          <a:lstStyle/>
          <a:p>
            <a:r>
              <a:rPr lang="en-US" b="1" dirty="0">
                <a:solidFill>
                  <a:schemeClr val="bg1">
                    <a:lumMod val="50000"/>
                  </a:schemeClr>
                </a:solidFill>
              </a:rPr>
              <a:t>CLOCK</a:t>
            </a:r>
          </a:p>
        </p:txBody>
      </p:sp>
      <p:cxnSp>
        <p:nvCxnSpPr>
          <p:cNvPr id="9" name="Straight Connector 8">
            <a:extLst>
              <a:ext uri="{FF2B5EF4-FFF2-40B4-BE49-F238E27FC236}">
                <a16:creationId xmlns:a16="http://schemas.microsoft.com/office/drawing/2014/main" id="{6D68833A-B0B7-455B-809E-91A4E2BF6862}"/>
              </a:ext>
            </a:extLst>
          </p:cNvPr>
          <p:cNvCxnSpPr/>
          <p:nvPr/>
        </p:nvCxnSpPr>
        <p:spPr>
          <a:xfrm>
            <a:off x="1455612"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DD1C6B4-38D8-47AB-97B3-9999DF0D1785}"/>
              </a:ext>
            </a:extLst>
          </p:cNvPr>
          <p:cNvSpPr txBox="1"/>
          <p:nvPr/>
        </p:nvSpPr>
        <p:spPr>
          <a:xfrm>
            <a:off x="1515823" y="5583492"/>
            <a:ext cx="3980003" cy="369332"/>
          </a:xfrm>
          <a:prstGeom prst="rect">
            <a:avLst/>
          </a:prstGeom>
          <a:noFill/>
        </p:spPr>
        <p:txBody>
          <a:bodyPr wrap="square" rtlCol="0">
            <a:spAutoFit/>
          </a:bodyPr>
          <a:lstStyle/>
          <a:p>
            <a:r>
              <a:rPr lang="en-US" b="1" dirty="0">
                <a:solidFill>
                  <a:schemeClr val="accent6">
                    <a:lumMod val="75000"/>
                  </a:schemeClr>
                </a:solidFill>
              </a:rPr>
              <a:t>A1   B1   C1   D1    E1    F1    G1   H1    I1</a:t>
            </a:r>
          </a:p>
        </p:txBody>
      </p:sp>
      <p:cxnSp>
        <p:nvCxnSpPr>
          <p:cNvPr id="103" name="Straight Connector 102">
            <a:extLst>
              <a:ext uri="{FF2B5EF4-FFF2-40B4-BE49-F238E27FC236}">
                <a16:creationId xmlns:a16="http://schemas.microsoft.com/office/drawing/2014/main" id="{02A1E233-BAE0-4F87-86B4-D27798E3A3DE}"/>
              </a:ext>
            </a:extLst>
          </p:cNvPr>
          <p:cNvCxnSpPr/>
          <p:nvPr/>
        </p:nvCxnSpPr>
        <p:spPr>
          <a:xfrm>
            <a:off x="5354651" y="557686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446FC48C-2557-40E8-A6FD-10F2C376CDE8}"/>
              </a:ext>
            </a:extLst>
          </p:cNvPr>
          <p:cNvCxnSpPr>
            <a:cxnSpLocks/>
          </p:cNvCxnSpPr>
          <p:nvPr/>
        </p:nvCxnSpPr>
        <p:spPr>
          <a:xfrm flipH="1" flipV="1">
            <a:off x="485342" y="5640619"/>
            <a:ext cx="11655159" cy="444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EC820BB1-7D80-4CD7-93B1-3D5204170932}"/>
              </a:ext>
            </a:extLst>
          </p:cNvPr>
          <p:cNvSpPr txBox="1"/>
          <p:nvPr/>
        </p:nvSpPr>
        <p:spPr>
          <a:xfrm>
            <a:off x="1538380" y="5320298"/>
            <a:ext cx="3777348" cy="369332"/>
          </a:xfrm>
          <a:prstGeom prst="rect">
            <a:avLst/>
          </a:prstGeom>
          <a:noFill/>
        </p:spPr>
        <p:txBody>
          <a:bodyPr wrap="square" rtlCol="0">
            <a:spAutoFit/>
          </a:bodyPr>
          <a:lstStyle/>
          <a:p>
            <a:r>
              <a:rPr lang="en-US" b="1" dirty="0"/>
              <a:t>1      2      3      4      5      6      7      8      9</a:t>
            </a:r>
          </a:p>
        </p:txBody>
      </p:sp>
      <p:sp>
        <p:nvSpPr>
          <p:cNvPr id="112" name="TextBox 111">
            <a:extLst>
              <a:ext uri="{FF2B5EF4-FFF2-40B4-BE49-F238E27FC236}">
                <a16:creationId xmlns:a16="http://schemas.microsoft.com/office/drawing/2014/main" id="{197197E1-FFA3-487D-A02E-0ECF77BB7E1F}"/>
              </a:ext>
            </a:extLst>
          </p:cNvPr>
          <p:cNvSpPr txBox="1"/>
          <p:nvPr/>
        </p:nvSpPr>
        <p:spPr>
          <a:xfrm>
            <a:off x="1527978" y="6111075"/>
            <a:ext cx="3777348" cy="369332"/>
          </a:xfrm>
          <a:prstGeom prst="rect">
            <a:avLst/>
          </a:prstGeom>
          <a:noFill/>
        </p:spPr>
        <p:txBody>
          <a:bodyPr wrap="square" rtlCol="0">
            <a:spAutoFit/>
          </a:bodyPr>
          <a:lstStyle/>
          <a:p>
            <a:r>
              <a:rPr lang="en-US" b="1" dirty="0">
                <a:solidFill>
                  <a:schemeClr val="accent4">
                    <a:lumMod val="75000"/>
                  </a:schemeClr>
                </a:solidFill>
              </a:rPr>
              <a:t>0      0      0      0      0      0      0      0      0</a:t>
            </a:r>
          </a:p>
        </p:txBody>
      </p:sp>
      <p:sp>
        <p:nvSpPr>
          <p:cNvPr id="114" name="TextBox 113">
            <a:extLst>
              <a:ext uri="{FF2B5EF4-FFF2-40B4-BE49-F238E27FC236}">
                <a16:creationId xmlns:a16="http://schemas.microsoft.com/office/drawing/2014/main" id="{2E23AD9E-F07D-440F-B197-6D523AFA728F}"/>
              </a:ext>
            </a:extLst>
          </p:cNvPr>
          <p:cNvSpPr txBox="1"/>
          <p:nvPr/>
        </p:nvSpPr>
        <p:spPr>
          <a:xfrm>
            <a:off x="1527978" y="5839690"/>
            <a:ext cx="3777348" cy="369332"/>
          </a:xfrm>
          <a:prstGeom prst="rect">
            <a:avLst/>
          </a:prstGeom>
          <a:noFill/>
        </p:spPr>
        <p:txBody>
          <a:bodyPr wrap="square" rtlCol="0">
            <a:spAutoFit/>
          </a:bodyPr>
          <a:lstStyle/>
          <a:p>
            <a:r>
              <a:rPr lang="en-US" b="1" dirty="0">
                <a:solidFill>
                  <a:schemeClr val="accent6">
                    <a:lumMod val="50000"/>
                  </a:schemeClr>
                </a:solidFill>
              </a:rPr>
              <a:t>X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endParaRPr lang="en-US" b="1" dirty="0">
              <a:solidFill>
                <a:schemeClr val="accent6">
                  <a:lumMod val="50000"/>
                </a:schemeClr>
              </a:solidFill>
            </a:endParaRPr>
          </a:p>
        </p:txBody>
      </p:sp>
      <p:sp>
        <p:nvSpPr>
          <p:cNvPr id="115" name="TextBox 114">
            <a:extLst>
              <a:ext uri="{FF2B5EF4-FFF2-40B4-BE49-F238E27FC236}">
                <a16:creationId xmlns:a16="http://schemas.microsoft.com/office/drawing/2014/main" id="{D77E5889-6AF6-488F-81C5-4D17F085A01B}"/>
              </a:ext>
            </a:extLst>
          </p:cNvPr>
          <p:cNvSpPr txBox="1"/>
          <p:nvPr/>
        </p:nvSpPr>
        <p:spPr>
          <a:xfrm>
            <a:off x="1518686" y="6396542"/>
            <a:ext cx="3777348" cy="369332"/>
          </a:xfrm>
          <a:prstGeom prst="rect">
            <a:avLst/>
          </a:prstGeom>
          <a:noFill/>
        </p:spPr>
        <p:txBody>
          <a:bodyPr wrap="square" rtlCol="0">
            <a:spAutoFit/>
          </a:bodyPr>
          <a:lstStyle/>
          <a:p>
            <a:r>
              <a:rPr lang="en-US" b="1" dirty="0">
                <a:solidFill>
                  <a:schemeClr val="bg1">
                    <a:lumMod val="50000"/>
                  </a:schemeClr>
                </a:solidFill>
              </a:rPr>
              <a:t>P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endParaRPr lang="en-US" b="1" dirty="0">
              <a:solidFill>
                <a:schemeClr val="bg1">
                  <a:lumMod val="50000"/>
                </a:schemeClr>
              </a:solidFill>
            </a:endParaRPr>
          </a:p>
        </p:txBody>
      </p:sp>
      <p:sp>
        <p:nvSpPr>
          <p:cNvPr id="17" name="TextBox 16">
            <a:extLst>
              <a:ext uri="{FF2B5EF4-FFF2-40B4-BE49-F238E27FC236}">
                <a16:creationId xmlns:a16="http://schemas.microsoft.com/office/drawing/2014/main" id="{3465AC4F-2A29-4DF6-97BC-FA843B1B26D2}"/>
              </a:ext>
            </a:extLst>
          </p:cNvPr>
          <p:cNvSpPr txBox="1"/>
          <p:nvPr/>
        </p:nvSpPr>
        <p:spPr>
          <a:xfrm>
            <a:off x="2137235" y="5080865"/>
            <a:ext cx="2168607" cy="369332"/>
          </a:xfrm>
          <a:prstGeom prst="rect">
            <a:avLst/>
          </a:prstGeom>
          <a:noFill/>
        </p:spPr>
        <p:txBody>
          <a:bodyPr wrap="none" rtlCol="0">
            <a:spAutoFit/>
          </a:bodyPr>
          <a:lstStyle/>
          <a:p>
            <a:r>
              <a:rPr lang="en-US" b="1" i="1" dirty="0">
                <a:solidFill>
                  <a:schemeClr val="accent6">
                    <a:lumMod val="75000"/>
                  </a:schemeClr>
                </a:solidFill>
              </a:rPr>
              <a:t>Shift</a:t>
            </a:r>
            <a:r>
              <a:rPr lang="en-US" i="1" dirty="0"/>
              <a:t> (Load Pattern 1)</a:t>
            </a:r>
          </a:p>
        </p:txBody>
      </p:sp>
      <p:sp>
        <p:nvSpPr>
          <p:cNvPr id="140" name="Title 1">
            <a:extLst>
              <a:ext uri="{FF2B5EF4-FFF2-40B4-BE49-F238E27FC236}">
                <a16:creationId xmlns:a16="http://schemas.microsoft.com/office/drawing/2014/main" id="{D435EFDA-01E5-469E-AD48-5B1573BFF334}"/>
              </a:ext>
            </a:extLst>
          </p:cNvPr>
          <p:cNvSpPr>
            <a:spLocks noGrp="1"/>
          </p:cNvSpPr>
          <p:nvPr>
            <p:ph type="title"/>
          </p:nvPr>
        </p:nvSpPr>
        <p:spPr>
          <a:xfrm>
            <a:off x="838199" y="136366"/>
            <a:ext cx="8693384" cy="781615"/>
          </a:xfrm>
        </p:spPr>
        <p:txBody>
          <a:bodyPr/>
          <a:lstStyle/>
          <a:p>
            <a:r>
              <a:rPr lang="en-US" dirty="0"/>
              <a:t>Applying Tests through Scan Chains</a:t>
            </a:r>
          </a:p>
        </p:txBody>
      </p:sp>
      <p:cxnSp>
        <p:nvCxnSpPr>
          <p:cNvPr id="113" name="Straight Connector 112">
            <a:extLst>
              <a:ext uri="{FF2B5EF4-FFF2-40B4-BE49-F238E27FC236}">
                <a16:creationId xmlns:a16="http://schemas.microsoft.com/office/drawing/2014/main" id="{9AEEC685-ABF8-4FC9-AB28-6314326EFD76}"/>
              </a:ext>
            </a:extLst>
          </p:cNvPr>
          <p:cNvCxnSpPr/>
          <p:nvPr/>
        </p:nvCxnSpPr>
        <p:spPr>
          <a:xfrm>
            <a:off x="6346705" y="5586924"/>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6" name="TextBox 115">
            <a:extLst>
              <a:ext uri="{FF2B5EF4-FFF2-40B4-BE49-F238E27FC236}">
                <a16:creationId xmlns:a16="http://schemas.microsoft.com/office/drawing/2014/main" id="{0F866A13-E139-4AD4-938B-4210F32EABC8}"/>
              </a:ext>
            </a:extLst>
          </p:cNvPr>
          <p:cNvSpPr txBox="1"/>
          <p:nvPr/>
        </p:nvSpPr>
        <p:spPr>
          <a:xfrm>
            <a:off x="5661723" y="6377220"/>
            <a:ext cx="362003" cy="369332"/>
          </a:xfrm>
          <a:prstGeom prst="rect">
            <a:avLst/>
          </a:prstGeom>
          <a:noFill/>
        </p:spPr>
        <p:txBody>
          <a:bodyPr wrap="square" rtlCol="0">
            <a:spAutoFit/>
          </a:bodyPr>
          <a:lstStyle/>
          <a:p>
            <a:r>
              <a:rPr lang="en-US" b="1" dirty="0">
                <a:solidFill>
                  <a:schemeClr val="bg1">
                    <a:lumMod val="50000"/>
                  </a:schemeClr>
                </a:solidFill>
              </a:rPr>
              <a:t>P</a:t>
            </a:r>
          </a:p>
        </p:txBody>
      </p:sp>
      <p:sp>
        <p:nvSpPr>
          <p:cNvPr id="117" name="TextBox 116">
            <a:extLst>
              <a:ext uri="{FF2B5EF4-FFF2-40B4-BE49-F238E27FC236}">
                <a16:creationId xmlns:a16="http://schemas.microsoft.com/office/drawing/2014/main" id="{95EA1526-F044-4925-BB4B-E60DC5AFF094}"/>
              </a:ext>
            </a:extLst>
          </p:cNvPr>
          <p:cNvSpPr txBox="1"/>
          <p:nvPr/>
        </p:nvSpPr>
        <p:spPr>
          <a:xfrm>
            <a:off x="5667398" y="5583492"/>
            <a:ext cx="362003" cy="369332"/>
          </a:xfrm>
          <a:prstGeom prst="rect">
            <a:avLst/>
          </a:prstGeom>
          <a:noFill/>
        </p:spPr>
        <p:txBody>
          <a:bodyPr wrap="square" rtlCol="0">
            <a:spAutoFit/>
          </a:bodyPr>
          <a:lstStyle/>
          <a:p>
            <a:pPr algn="ctr"/>
            <a:r>
              <a:rPr lang="en-US" b="1" dirty="0">
                <a:solidFill>
                  <a:schemeClr val="accent6">
                    <a:lumMod val="50000"/>
                  </a:schemeClr>
                </a:solidFill>
              </a:rPr>
              <a:t>-</a:t>
            </a:r>
          </a:p>
        </p:txBody>
      </p:sp>
      <p:sp>
        <p:nvSpPr>
          <p:cNvPr id="118" name="TextBox 117">
            <a:extLst>
              <a:ext uri="{FF2B5EF4-FFF2-40B4-BE49-F238E27FC236}">
                <a16:creationId xmlns:a16="http://schemas.microsoft.com/office/drawing/2014/main" id="{67C45D5D-F949-4375-BFE6-ADDCAC14EFDF}"/>
              </a:ext>
            </a:extLst>
          </p:cNvPr>
          <p:cNvSpPr txBox="1"/>
          <p:nvPr/>
        </p:nvSpPr>
        <p:spPr>
          <a:xfrm>
            <a:off x="5669677" y="5817175"/>
            <a:ext cx="362003" cy="369332"/>
          </a:xfrm>
          <a:prstGeom prst="rect">
            <a:avLst/>
          </a:prstGeom>
          <a:noFill/>
        </p:spPr>
        <p:txBody>
          <a:bodyPr wrap="square" rtlCol="0">
            <a:spAutoFit/>
          </a:bodyPr>
          <a:lstStyle/>
          <a:p>
            <a:pPr algn="ctr"/>
            <a:r>
              <a:rPr lang="en-US" b="1" dirty="0">
                <a:solidFill>
                  <a:schemeClr val="accent6">
                    <a:lumMod val="50000"/>
                  </a:schemeClr>
                </a:solidFill>
              </a:rPr>
              <a:t>X</a:t>
            </a:r>
          </a:p>
        </p:txBody>
      </p:sp>
      <p:sp>
        <p:nvSpPr>
          <p:cNvPr id="119" name="TextBox 118">
            <a:extLst>
              <a:ext uri="{FF2B5EF4-FFF2-40B4-BE49-F238E27FC236}">
                <a16:creationId xmlns:a16="http://schemas.microsoft.com/office/drawing/2014/main" id="{A225A7B1-16A6-414E-8F36-0F5FE124F22E}"/>
              </a:ext>
            </a:extLst>
          </p:cNvPr>
          <p:cNvSpPr txBox="1"/>
          <p:nvPr/>
        </p:nvSpPr>
        <p:spPr>
          <a:xfrm>
            <a:off x="5661723" y="6097198"/>
            <a:ext cx="362003" cy="369332"/>
          </a:xfrm>
          <a:prstGeom prst="rect">
            <a:avLst/>
          </a:prstGeom>
          <a:noFill/>
        </p:spPr>
        <p:txBody>
          <a:bodyPr wrap="square" rtlCol="0">
            <a:spAutoFit/>
          </a:bodyPr>
          <a:lstStyle/>
          <a:p>
            <a:pPr algn="ctr"/>
            <a:r>
              <a:rPr lang="en-US" b="1" dirty="0">
                <a:solidFill>
                  <a:schemeClr val="accent4">
                    <a:lumMod val="75000"/>
                  </a:schemeClr>
                </a:solidFill>
              </a:rPr>
              <a:t>1</a:t>
            </a:r>
          </a:p>
        </p:txBody>
      </p:sp>
      <p:sp>
        <p:nvSpPr>
          <p:cNvPr id="124" name="TextBox 123">
            <a:extLst>
              <a:ext uri="{FF2B5EF4-FFF2-40B4-BE49-F238E27FC236}">
                <a16:creationId xmlns:a16="http://schemas.microsoft.com/office/drawing/2014/main" id="{723DDF7F-20D0-414D-B4DD-8C0EA7069AD7}"/>
              </a:ext>
            </a:extLst>
          </p:cNvPr>
          <p:cNvSpPr txBox="1"/>
          <p:nvPr/>
        </p:nvSpPr>
        <p:spPr>
          <a:xfrm>
            <a:off x="5614252" y="5309091"/>
            <a:ext cx="438725" cy="369332"/>
          </a:xfrm>
          <a:prstGeom prst="rect">
            <a:avLst/>
          </a:prstGeom>
          <a:noFill/>
        </p:spPr>
        <p:txBody>
          <a:bodyPr wrap="square" rtlCol="0">
            <a:spAutoFit/>
          </a:bodyPr>
          <a:lstStyle/>
          <a:p>
            <a:pPr algn="ctr"/>
            <a:r>
              <a:rPr lang="en-US" b="1" dirty="0"/>
              <a:t>10</a:t>
            </a:r>
          </a:p>
        </p:txBody>
      </p:sp>
      <p:sp>
        <p:nvSpPr>
          <p:cNvPr id="125" name="TextBox 124">
            <a:extLst>
              <a:ext uri="{FF2B5EF4-FFF2-40B4-BE49-F238E27FC236}">
                <a16:creationId xmlns:a16="http://schemas.microsoft.com/office/drawing/2014/main" id="{7C9DF237-A7CD-4378-B9E9-9B618E94F5AC}"/>
              </a:ext>
            </a:extLst>
          </p:cNvPr>
          <p:cNvSpPr txBox="1"/>
          <p:nvPr/>
        </p:nvSpPr>
        <p:spPr>
          <a:xfrm>
            <a:off x="5080533" y="5083919"/>
            <a:ext cx="1374800" cy="369332"/>
          </a:xfrm>
          <a:prstGeom prst="rect">
            <a:avLst/>
          </a:prstGeom>
          <a:noFill/>
        </p:spPr>
        <p:txBody>
          <a:bodyPr wrap="none" rtlCol="0">
            <a:spAutoFit/>
          </a:bodyPr>
          <a:lstStyle/>
          <a:p>
            <a:r>
              <a:rPr lang="en-US" b="1" i="1" dirty="0">
                <a:solidFill>
                  <a:schemeClr val="accent1">
                    <a:lumMod val="75000"/>
                  </a:schemeClr>
                </a:solidFill>
              </a:rPr>
              <a:t>Capture</a:t>
            </a:r>
            <a:r>
              <a:rPr lang="en-US" i="1" dirty="0"/>
              <a:t> (P1)</a:t>
            </a:r>
          </a:p>
        </p:txBody>
      </p:sp>
      <p:sp>
        <p:nvSpPr>
          <p:cNvPr id="126" name="TextBox 125">
            <a:extLst>
              <a:ext uri="{FF2B5EF4-FFF2-40B4-BE49-F238E27FC236}">
                <a16:creationId xmlns:a16="http://schemas.microsoft.com/office/drawing/2014/main" id="{9BC5FB83-B3F6-4272-BB28-27023A3FE730}"/>
              </a:ext>
            </a:extLst>
          </p:cNvPr>
          <p:cNvSpPr txBox="1"/>
          <p:nvPr/>
        </p:nvSpPr>
        <p:spPr>
          <a:xfrm>
            <a:off x="516237" y="728534"/>
            <a:ext cx="10043070" cy="492443"/>
          </a:xfrm>
          <a:prstGeom prst="rect">
            <a:avLst/>
          </a:prstGeom>
          <a:noFill/>
        </p:spPr>
        <p:txBody>
          <a:bodyPr wrap="none" rtlCol="0">
            <a:spAutoFit/>
          </a:bodyPr>
          <a:lstStyle/>
          <a:p>
            <a:r>
              <a:rPr lang="en-US" sz="2600" b="1" dirty="0"/>
              <a:t>Pattern 1, Step 3: </a:t>
            </a:r>
            <a:r>
              <a:rPr lang="en-US" sz="2600" b="1" dirty="0">
                <a:solidFill>
                  <a:schemeClr val="accent6">
                    <a:lumMod val="75000"/>
                  </a:schemeClr>
                </a:solidFill>
              </a:rPr>
              <a:t>Enable Test Mode, Scan Chains Unload Captured Data</a:t>
            </a:r>
          </a:p>
        </p:txBody>
      </p:sp>
      <p:pic>
        <p:nvPicPr>
          <p:cNvPr id="128" name="Picture 127">
            <a:extLst>
              <a:ext uri="{FF2B5EF4-FFF2-40B4-BE49-F238E27FC236}">
                <a16:creationId xmlns:a16="http://schemas.microsoft.com/office/drawing/2014/main" id="{81544B1E-D000-4421-8E42-8D1EFC46F172}"/>
              </a:ext>
            </a:extLst>
          </p:cNvPr>
          <p:cNvPicPr>
            <a:picLocks noChangeAspect="1"/>
          </p:cNvPicPr>
          <p:nvPr/>
        </p:nvPicPr>
        <p:blipFill>
          <a:blip r:embed="rId2"/>
          <a:stretch>
            <a:fillRect/>
          </a:stretch>
        </p:blipFill>
        <p:spPr>
          <a:xfrm>
            <a:off x="10027118" y="170873"/>
            <a:ext cx="2070140" cy="1269426"/>
          </a:xfrm>
          <a:prstGeom prst="rect">
            <a:avLst/>
          </a:prstGeom>
        </p:spPr>
      </p:pic>
      <p:sp>
        <p:nvSpPr>
          <p:cNvPr id="129" name="TextBox 128">
            <a:extLst>
              <a:ext uri="{FF2B5EF4-FFF2-40B4-BE49-F238E27FC236}">
                <a16:creationId xmlns:a16="http://schemas.microsoft.com/office/drawing/2014/main" id="{30D4482A-3147-4F8B-936A-FA997BF6D33A}"/>
              </a:ext>
            </a:extLst>
          </p:cNvPr>
          <p:cNvSpPr txBox="1"/>
          <p:nvPr/>
        </p:nvSpPr>
        <p:spPr>
          <a:xfrm>
            <a:off x="10859570" y="137534"/>
            <a:ext cx="682799" cy="461665"/>
          </a:xfrm>
          <a:prstGeom prst="rect">
            <a:avLst/>
          </a:prstGeom>
          <a:noFill/>
        </p:spPr>
        <p:txBody>
          <a:bodyPr wrap="square" rtlCol="0">
            <a:spAutoFit/>
          </a:bodyPr>
          <a:lstStyle/>
          <a:p>
            <a:r>
              <a:rPr lang="en-US" sz="2400" b="1" dirty="0"/>
              <a:t>SFF</a:t>
            </a:r>
          </a:p>
        </p:txBody>
      </p:sp>
      <p:sp>
        <p:nvSpPr>
          <p:cNvPr id="135" name="TextBox 134">
            <a:extLst>
              <a:ext uri="{FF2B5EF4-FFF2-40B4-BE49-F238E27FC236}">
                <a16:creationId xmlns:a16="http://schemas.microsoft.com/office/drawing/2014/main" id="{FAEB4016-E20D-40A8-95BC-D7679C6BB5ED}"/>
              </a:ext>
            </a:extLst>
          </p:cNvPr>
          <p:cNvSpPr txBox="1"/>
          <p:nvPr/>
        </p:nvSpPr>
        <p:spPr>
          <a:xfrm>
            <a:off x="6455333" y="5072883"/>
            <a:ext cx="3932936" cy="369332"/>
          </a:xfrm>
          <a:prstGeom prst="rect">
            <a:avLst/>
          </a:prstGeom>
          <a:noFill/>
        </p:spPr>
        <p:txBody>
          <a:bodyPr wrap="none" rtlCol="0">
            <a:spAutoFit/>
          </a:bodyPr>
          <a:lstStyle/>
          <a:p>
            <a:r>
              <a:rPr lang="en-US" b="1" i="1" dirty="0">
                <a:solidFill>
                  <a:schemeClr val="accent6">
                    <a:lumMod val="75000"/>
                  </a:schemeClr>
                </a:solidFill>
              </a:rPr>
              <a:t>Shift</a:t>
            </a:r>
            <a:r>
              <a:rPr lang="en-US" i="1" dirty="0"/>
              <a:t> (Unload Pattern 1, Load Pattern 2)</a:t>
            </a:r>
          </a:p>
        </p:txBody>
      </p:sp>
      <p:cxnSp>
        <p:nvCxnSpPr>
          <p:cNvPr id="136" name="Straight Connector 135">
            <a:extLst>
              <a:ext uri="{FF2B5EF4-FFF2-40B4-BE49-F238E27FC236}">
                <a16:creationId xmlns:a16="http://schemas.microsoft.com/office/drawing/2014/main" id="{0FEF1920-7BB4-4157-A4F7-A5713D080615}"/>
              </a:ext>
            </a:extLst>
          </p:cNvPr>
          <p:cNvCxnSpPr/>
          <p:nvPr/>
        </p:nvCxnSpPr>
        <p:spPr>
          <a:xfrm>
            <a:off x="10193235"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0" name="TextBox 149">
            <a:extLst>
              <a:ext uri="{FF2B5EF4-FFF2-40B4-BE49-F238E27FC236}">
                <a16:creationId xmlns:a16="http://schemas.microsoft.com/office/drawing/2014/main" id="{5027B9C2-ED88-406F-9041-E7FAA729F041}"/>
              </a:ext>
            </a:extLst>
          </p:cNvPr>
          <p:cNvSpPr txBox="1"/>
          <p:nvPr/>
        </p:nvSpPr>
        <p:spPr>
          <a:xfrm>
            <a:off x="516237" y="1085072"/>
            <a:ext cx="9119687" cy="461665"/>
          </a:xfrm>
          <a:prstGeom prst="rect">
            <a:avLst/>
          </a:prstGeom>
          <a:noFill/>
        </p:spPr>
        <p:txBody>
          <a:bodyPr wrap="square" rtlCol="0">
            <a:spAutoFit/>
          </a:bodyPr>
          <a:lstStyle/>
          <a:p>
            <a:r>
              <a:rPr lang="en-US" sz="2400" b="1" dirty="0"/>
              <a:t>Pattern 2, Step 1: </a:t>
            </a:r>
            <a:r>
              <a:rPr lang="en-US" sz="2400" b="1" dirty="0">
                <a:solidFill>
                  <a:schemeClr val="accent6">
                    <a:lumMod val="75000"/>
                  </a:schemeClr>
                </a:solidFill>
              </a:rPr>
              <a:t>Scan Chains Load Test Stimulus</a:t>
            </a:r>
          </a:p>
        </p:txBody>
      </p:sp>
      <p:sp>
        <p:nvSpPr>
          <p:cNvPr id="2" name="Slide Number Placeholder 1">
            <a:extLst>
              <a:ext uri="{FF2B5EF4-FFF2-40B4-BE49-F238E27FC236}">
                <a16:creationId xmlns:a16="http://schemas.microsoft.com/office/drawing/2014/main" id="{A62A8BCC-0E8D-4494-8185-2ABC4C9927BD}"/>
              </a:ext>
            </a:extLst>
          </p:cNvPr>
          <p:cNvSpPr>
            <a:spLocks noGrp="1"/>
          </p:cNvSpPr>
          <p:nvPr>
            <p:ph type="sldNum" sz="quarter" idx="12"/>
          </p:nvPr>
        </p:nvSpPr>
        <p:spPr/>
        <p:txBody>
          <a:bodyPr/>
          <a:lstStyle/>
          <a:p>
            <a:fld id="{F0EF8A02-477D-4CB2-9BEA-F0824BCBC14C}" type="slidenum">
              <a:rPr lang="en-US" smtClean="0"/>
              <a:t>25</a:t>
            </a:fld>
            <a:endParaRPr lang="en-US"/>
          </a:p>
        </p:txBody>
      </p:sp>
      <p:sp>
        <p:nvSpPr>
          <p:cNvPr id="149" name="TextBox 148">
            <a:extLst>
              <a:ext uri="{FF2B5EF4-FFF2-40B4-BE49-F238E27FC236}">
                <a16:creationId xmlns:a16="http://schemas.microsoft.com/office/drawing/2014/main" id="{C71E8DF2-0E7C-4DE1-AF50-7F4C616A3203}"/>
              </a:ext>
            </a:extLst>
          </p:cNvPr>
          <p:cNvSpPr txBox="1"/>
          <p:nvPr/>
        </p:nvSpPr>
        <p:spPr>
          <a:xfrm>
            <a:off x="8568508" y="3194704"/>
            <a:ext cx="579005" cy="523220"/>
          </a:xfrm>
          <a:prstGeom prst="rect">
            <a:avLst/>
          </a:prstGeom>
          <a:noFill/>
        </p:spPr>
        <p:txBody>
          <a:bodyPr wrap="none" rtlCol="0">
            <a:spAutoFit/>
          </a:bodyPr>
          <a:lstStyle/>
          <a:p>
            <a:r>
              <a:rPr lang="en-US" sz="2800" b="1" dirty="0">
                <a:solidFill>
                  <a:schemeClr val="accent1">
                    <a:lumMod val="75000"/>
                  </a:schemeClr>
                </a:solidFill>
              </a:rPr>
              <a:t>V1</a:t>
            </a:r>
          </a:p>
        </p:txBody>
      </p:sp>
      <p:sp>
        <p:nvSpPr>
          <p:cNvPr id="151" name="TextBox 150">
            <a:extLst>
              <a:ext uri="{FF2B5EF4-FFF2-40B4-BE49-F238E27FC236}">
                <a16:creationId xmlns:a16="http://schemas.microsoft.com/office/drawing/2014/main" id="{344F9489-8984-413E-BD0B-90A447C89735}"/>
              </a:ext>
            </a:extLst>
          </p:cNvPr>
          <p:cNvSpPr txBox="1"/>
          <p:nvPr/>
        </p:nvSpPr>
        <p:spPr>
          <a:xfrm>
            <a:off x="8542645" y="4176850"/>
            <a:ext cx="601447" cy="523220"/>
          </a:xfrm>
          <a:prstGeom prst="rect">
            <a:avLst/>
          </a:prstGeom>
          <a:noFill/>
        </p:spPr>
        <p:txBody>
          <a:bodyPr wrap="none" rtlCol="0">
            <a:spAutoFit/>
          </a:bodyPr>
          <a:lstStyle/>
          <a:p>
            <a:r>
              <a:rPr lang="en-US" sz="2800" b="1" dirty="0">
                <a:solidFill>
                  <a:schemeClr val="accent1">
                    <a:lumMod val="75000"/>
                  </a:schemeClr>
                </a:solidFill>
              </a:rPr>
              <a:t>U1</a:t>
            </a:r>
          </a:p>
        </p:txBody>
      </p:sp>
      <p:sp>
        <p:nvSpPr>
          <p:cNvPr id="153" name="TextBox 152">
            <a:extLst>
              <a:ext uri="{FF2B5EF4-FFF2-40B4-BE49-F238E27FC236}">
                <a16:creationId xmlns:a16="http://schemas.microsoft.com/office/drawing/2014/main" id="{9B84E913-BE98-4DC3-8DA8-922ADF612529}"/>
              </a:ext>
            </a:extLst>
          </p:cNvPr>
          <p:cNvSpPr txBox="1"/>
          <p:nvPr/>
        </p:nvSpPr>
        <p:spPr>
          <a:xfrm>
            <a:off x="8424123" y="2304593"/>
            <a:ext cx="692818" cy="523220"/>
          </a:xfrm>
          <a:prstGeom prst="rect">
            <a:avLst/>
          </a:prstGeom>
          <a:noFill/>
        </p:spPr>
        <p:txBody>
          <a:bodyPr wrap="none" rtlCol="0">
            <a:spAutoFit/>
          </a:bodyPr>
          <a:lstStyle/>
          <a:p>
            <a:r>
              <a:rPr lang="en-US" sz="2800" b="1" dirty="0">
                <a:solidFill>
                  <a:schemeClr val="accent1">
                    <a:lumMod val="75000"/>
                  </a:schemeClr>
                </a:solidFill>
              </a:rPr>
              <a:t>W1</a:t>
            </a:r>
          </a:p>
        </p:txBody>
      </p:sp>
      <p:sp>
        <p:nvSpPr>
          <p:cNvPr id="154" name="TextBox 153">
            <a:extLst>
              <a:ext uri="{FF2B5EF4-FFF2-40B4-BE49-F238E27FC236}">
                <a16:creationId xmlns:a16="http://schemas.microsoft.com/office/drawing/2014/main" id="{433F18F3-8A7C-48F1-B980-5FF07819151F}"/>
              </a:ext>
            </a:extLst>
          </p:cNvPr>
          <p:cNvSpPr txBox="1"/>
          <p:nvPr/>
        </p:nvSpPr>
        <p:spPr>
          <a:xfrm>
            <a:off x="5820423" y="2481643"/>
            <a:ext cx="553357" cy="523220"/>
          </a:xfrm>
          <a:prstGeom prst="rect">
            <a:avLst/>
          </a:prstGeom>
          <a:noFill/>
        </p:spPr>
        <p:txBody>
          <a:bodyPr wrap="none" rtlCol="0">
            <a:spAutoFit/>
          </a:bodyPr>
          <a:lstStyle/>
          <a:p>
            <a:r>
              <a:rPr lang="en-US" sz="2800" b="1" dirty="0">
                <a:solidFill>
                  <a:schemeClr val="accent1">
                    <a:lumMod val="75000"/>
                  </a:schemeClr>
                </a:solidFill>
              </a:rPr>
              <a:t>Y1</a:t>
            </a:r>
          </a:p>
        </p:txBody>
      </p:sp>
      <p:sp>
        <p:nvSpPr>
          <p:cNvPr id="155" name="TextBox 154">
            <a:extLst>
              <a:ext uri="{FF2B5EF4-FFF2-40B4-BE49-F238E27FC236}">
                <a16:creationId xmlns:a16="http://schemas.microsoft.com/office/drawing/2014/main" id="{30C4C775-672B-4C1F-9E5F-6D9DCFDA8917}"/>
              </a:ext>
            </a:extLst>
          </p:cNvPr>
          <p:cNvSpPr txBox="1"/>
          <p:nvPr/>
        </p:nvSpPr>
        <p:spPr>
          <a:xfrm>
            <a:off x="5867358" y="3344433"/>
            <a:ext cx="538930" cy="523220"/>
          </a:xfrm>
          <a:prstGeom prst="rect">
            <a:avLst/>
          </a:prstGeom>
          <a:noFill/>
        </p:spPr>
        <p:txBody>
          <a:bodyPr wrap="none" rtlCol="0">
            <a:spAutoFit/>
          </a:bodyPr>
          <a:lstStyle/>
          <a:p>
            <a:r>
              <a:rPr lang="en-US" sz="2800" b="1" dirty="0">
                <a:solidFill>
                  <a:schemeClr val="accent1">
                    <a:lumMod val="75000"/>
                  </a:schemeClr>
                </a:solidFill>
              </a:rPr>
              <a:t>Z1</a:t>
            </a:r>
          </a:p>
        </p:txBody>
      </p:sp>
      <p:sp>
        <p:nvSpPr>
          <p:cNvPr id="156" name="TextBox 155">
            <a:extLst>
              <a:ext uri="{FF2B5EF4-FFF2-40B4-BE49-F238E27FC236}">
                <a16:creationId xmlns:a16="http://schemas.microsoft.com/office/drawing/2014/main" id="{95F556CF-093E-4346-8031-91B897B63373}"/>
              </a:ext>
            </a:extLst>
          </p:cNvPr>
          <p:cNvSpPr txBox="1"/>
          <p:nvPr/>
        </p:nvSpPr>
        <p:spPr>
          <a:xfrm>
            <a:off x="3167323" y="4318972"/>
            <a:ext cx="569387" cy="523220"/>
          </a:xfrm>
          <a:prstGeom prst="rect">
            <a:avLst/>
          </a:prstGeom>
          <a:noFill/>
        </p:spPr>
        <p:txBody>
          <a:bodyPr wrap="none" rtlCol="0">
            <a:spAutoFit/>
          </a:bodyPr>
          <a:lstStyle/>
          <a:p>
            <a:r>
              <a:rPr lang="en-US" sz="2800" b="1" dirty="0">
                <a:solidFill>
                  <a:schemeClr val="accent6">
                    <a:lumMod val="75000"/>
                  </a:schemeClr>
                </a:solidFill>
              </a:rPr>
              <a:t>B2</a:t>
            </a:r>
          </a:p>
        </p:txBody>
      </p:sp>
      <p:sp>
        <p:nvSpPr>
          <p:cNvPr id="158" name="TextBox 157">
            <a:extLst>
              <a:ext uri="{FF2B5EF4-FFF2-40B4-BE49-F238E27FC236}">
                <a16:creationId xmlns:a16="http://schemas.microsoft.com/office/drawing/2014/main" id="{1B700101-2A07-4233-89B4-4252DEC9BE1A}"/>
              </a:ext>
            </a:extLst>
          </p:cNvPr>
          <p:cNvSpPr txBox="1"/>
          <p:nvPr/>
        </p:nvSpPr>
        <p:spPr>
          <a:xfrm>
            <a:off x="5865543" y="4305280"/>
            <a:ext cx="585417" cy="523220"/>
          </a:xfrm>
          <a:prstGeom prst="rect">
            <a:avLst/>
          </a:prstGeom>
          <a:noFill/>
        </p:spPr>
        <p:txBody>
          <a:bodyPr wrap="none" rtlCol="0">
            <a:spAutoFit/>
          </a:bodyPr>
          <a:lstStyle/>
          <a:p>
            <a:r>
              <a:rPr lang="en-US" sz="2800" b="1" dirty="0">
                <a:solidFill>
                  <a:schemeClr val="accent6">
                    <a:lumMod val="75000"/>
                  </a:schemeClr>
                </a:solidFill>
              </a:rPr>
              <a:t>A2</a:t>
            </a:r>
          </a:p>
        </p:txBody>
      </p:sp>
      <p:sp>
        <p:nvSpPr>
          <p:cNvPr id="137" name="TextBox 136">
            <a:extLst>
              <a:ext uri="{FF2B5EF4-FFF2-40B4-BE49-F238E27FC236}">
                <a16:creationId xmlns:a16="http://schemas.microsoft.com/office/drawing/2014/main" id="{F8A7DFC2-17B9-4502-BF8D-51189C7AE531}"/>
              </a:ext>
            </a:extLst>
          </p:cNvPr>
          <p:cNvSpPr txBox="1"/>
          <p:nvPr/>
        </p:nvSpPr>
        <p:spPr>
          <a:xfrm>
            <a:off x="3172933" y="3364035"/>
            <a:ext cx="558166" cy="523220"/>
          </a:xfrm>
          <a:prstGeom prst="rect">
            <a:avLst/>
          </a:prstGeom>
          <a:noFill/>
        </p:spPr>
        <p:txBody>
          <a:bodyPr wrap="none" rtlCol="0">
            <a:spAutoFit/>
          </a:bodyPr>
          <a:lstStyle/>
          <a:p>
            <a:r>
              <a:rPr lang="en-US" sz="2800" b="1" dirty="0">
                <a:solidFill>
                  <a:schemeClr val="accent6">
                    <a:lumMod val="75000"/>
                  </a:schemeClr>
                </a:solidFill>
              </a:rPr>
              <a:t>C2</a:t>
            </a:r>
          </a:p>
        </p:txBody>
      </p:sp>
      <p:sp>
        <p:nvSpPr>
          <p:cNvPr id="138" name="TextBox 137">
            <a:extLst>
              <a:ext uri="{FF2B5EF4-FFF2-40B4-BE49-F238E27FC236}">
                <a16:creationId xmlns:a16="http://schemas.microsoft.com/office/drawing/2014/main" id="{C29F3EF7-F960-4605-AE66-A6A251FF415E}"/>
              </a:ext>
            </a:extLst>
          </p:cNvPr>
          <p:cNvSpPr txBox="1"/>
          <p:nvPr/>
        </p:nvSpPr>
        <p:spPr>
          <a:xfrm>
            <a:off x="6365583" y="5302133"/>
            <a:ext cx="4489868" cy="369332"/>
          </a:xfrm>
          <a:prstGeom prst="rect">
            <a:avLst/>
          </a:prstGeom>
          <a:noFill/>
        </p:spPr>
        <p:txBody>
          <a:bodyPr wrap="square" rtlCol="0">
            <a:spAutoFit/>
          </a:bodyPr>
          <a:lstStyle/>
          <a:p>
            <a:r>
              <a:rPr lang="en-US" b="1" dirty="0"/>
              <a:t>11    12   13   14</a:t>
            </a:r>
          </a:p>
        </p:txBody>
      </p:sp>
      <p:sp>
        <p:nvSpPr>
          <p:cNvPr id="139" name="TextBox 138">
            <a:extLst>
              <a:ext uri="{FF2B5EF4-FFF2-40B4-BE49-F238E27FC236}">
                <a16:creationId xmlns:a16="http://schemas.microsoft.com/office/drawing/2014/main" id="{3F8CBFEC-181B-48C2-94BB-AFDCAF95087C}"/>
              </a:ext>
            </a:extLst>
          </p:cNvPr>
          <p:cNvSpPr txBox="1"/>
          <p:nvPr/>
        </p:nvSpPr>
        <p:spPr>
          <a:xfrm>
            <a:off x="6386784" y="5595827"/>
            <a:ext cx="3980003" cy="369332"/>
          </a:xfrm>
          <a:prstGeom prst="rect">
            <a:avLst/>
          </a:prstGeom>
          <a:noFill/>
        </p:spPr>
        <p:txBody>
          <a:bodyPr wrap="square" rtlCol="0">
            <a:spAutoFit/>
          </a:bodyPr>
          <a:lstStyle/>
          <a:p>
            <a:r>
              <a:rPr lang="en-US" b="1" dirty="0">
                <a:solidFill>
                  <a:schemeClr val="accent6">
                    <a:lumMod val="75000"/>
                  </a:schemeClr>
                </a:solidFill>
              </a:rPr>
              <a:t>A2   B2   C2   D2</a:t>
            </a:r>
          </a:p>
        </p:txBody>
      </p:sp>
      <p:sp>
        <p:nvSpPr>
          <p:cNvPr id="141" name="TextBox 140">
            <a:extLst>
              <a:ext uri="{FF2B5EF4-FFF2-40B4-BE49-F238E27FC236}">
                <a16:creationId xmlns:a16="http://schemas.microsoft.com/office/drawing/2014/main" id="{9FB9435F-4AAD-42F2-9CB3-E2132EE3D20E}"/>
              </a:ext>
            </a:extLst>
          </p:cNvPr>
          <p:cNvSpPr txBox="1"/>
          <p:nvPr/>
        </p:nvSpPr>
        <p:spPr>
          <a:xfrm>
            <a:off x="6398939" y="6123410"/>
            <a:ext cx="3777348" cy="369332"/>
          </a:xfrm>
          <a:prstGeom prst="rect">
            <a:avLst/>
          </a:prstGeom>
          <a:noFill/>
        </p:spPr>
        <p:txBody>
          <a:bodyPr wrap="square" rtlCol="0">
            <a:spAutoFit/>
          </a:bodyPr>
          <a:lstStyle/>
          <a:p>
            <a:r>
              <a:rPr lang="en-US" b="1" dirty="0">
                <a:solidFill>
                  <a:schemeClr val="accent4">
                    <a:lumMod val="75000"/>
                  </a:schemeClr>
                </a:solidFill>
              </a:rPr>
              <a:t>0      0      0      0</a:t>
            </a:r>
          </a:p>
        </p:txBody>
      </p:sp>
      <p:sp>
        <p:nvSpPr>
          <p:cNvPr id="142" name="TextBox 141">
            <a:extLst>
              <a:ext uri="{FF2B5EF4-FFF2-40B4-BE49-F238E27FC236}">
                <a16:creationId xmlns:a16="http://schemas.microsoft.com/office/drawing/2014/main" id="{4BC22A28-7100-4D9C-8605-4EC68933552A}"/>
              </a:ext>
            </a:extLst>
          </p:cNvPr>
          <p:cNvSpPr txBox="1"/>
          <p:nvPr/>
        </p:nvSpPr>
        <p:spPr>
          <a:xfrm>
            <a:off x="6389647" y="6408877"/>
            <a:ext cx="3777348" cy="369332"/>
          </a:xfrm>
          <a:prstGeom prst="rect">
            <a:avLst/>
          </a:prstGeom>
          <a:noFill/>
        </p:spPr>
        <p:txBody>
          <a:bodyPr wrap="square" rtlCol="0">
            <a:spAutoFit/>
          </a:bodyPr>
          <a:lstStyle/>
          <a:p>
            <a:r>
              <a:rPr lang="en-US" b="1" dirty="0">
                <a:solidFill>
                  <a:schemeClr val="bg1">
                    <a:lumMod val="50000"/>
                  </a:schemeClr>
                </a:solidFill>
              </a:rPr>
              <a:t>P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endParaRPr lang="en-US" b="1" dirty="0">
              <a:solidFill>
                <a:schemeClr val="bg1">
                  <a:lumMod val="50000"/>
                </a:schemeClr>
              </a:solidFill>
            </a:endParaRPr>
          </a:p>
        </p:txBody>
      </p:sp>
      <p:sp>
        <p:nvSpPr>
          <p:cNvPr id="143" name="TextBox 142">
            <a:extLst>
              <a:ext uri="{FF2B5EF4-FFF2-40B4-BE49-F238E27FC236}">
                <a16:creationId xmlns:a16="http://schemas.microsoft.com/office/drawing/2014/main" id="{27D0924E-B8A0-4D3F-AD6B-646C82B99758}"/>
              </a:ext>
            </a:extLst>
          </p:cNvPr>
          <p:cNvSpPr txBox="1"/>
          <p:nvPr/>
        </p:nvSpPr>
        <p:spPr>
          <a:xfrm>
            <a:off x="6398939" y="5859619"/>
            <a:ext cx="3980003" cy="369332"/>
          </a:xfrm>
          <a:prstGeom prst="rect">
            <a:avLst/>
          </a:prstGeom>
          <a:noFill/>
        </p:spPr>
        <p:txBody>
          <a:bodyPr wrap="square" rtlCol="0">
            <a:spAutoFit/>
          </a:bodyPr>
          <a:lstStyle/>
          <a:p>
            <a:r>
              <a:rPr lang="en-US" b="1" dirty="0">
                <a:solidFill>
                  <a:schemeClr val="accent6">
                    <a:lumMod val="50000"/>
                  </a:schemeClr>
                </a:solidFill>
              </a:rPr>
              <a:t>Q1   R1   S1   T1</a:t>
            </a:r>
          </a:p>
        </p:txBody>
      </p:sp>
      <p:sp>
        <p:nvSpPr>
          <p:cNvPr id="144" name="TextBox 143">
            <a:extLst>
              <a:ext uri="{FF2B5EF4-FFF2-40B4-BE49-F238E27FC236}">
                <a16:creationId xmlns:a16="http://schemas.microsoft.com/office/drawing/2014/main" id="{1C95323E-2246-4A10-8166-D927498D57B2}"/>
              </a:ext>
            </a:extLst>
          </p:cNvPr>
          <p:cNvSpPr txBox="1"/>
          <p:nvPr/>
        </p:nvSpPr>
        <p:spPr>
          <a:xfrm>
            <a:off x="3124179" y="2426768"/>
            <a:ext cx="593432" cy="523220"/>
          </a:xfrm>
          <a:prstGeom prst="rect">
            <a:avLst/>
          </a:prstGeom>
          <a:noFill/>
        </p:spPr>
        <p:txBody>
          <a:bodyPr wrap="none" rtlCol="0">
            <a:spAutoFit/>
          </a:bodyPr>
          <a:lstStyle/>
          <a:p>
            <a:r>
              <a:rPr lang="en-US" sz="2800" b="1" dirty="0">
                <a:solidFill>
                  <a:schemeClr val="accent6">
                    <a:lumMod val="75000"/>
                  </a:schemeClr>
                </a:solidFill>
              </a:rPr>
              <a:t>D2</a:t>
            </a:r>
          </a:p>
        </p:txBody>
      </p:sp>
    </p:spTree>
    <p:extLst>
      <p:ext uri="{BB962C8B-B14F-4D97-AF65-F5344CB8AC3E}">
        <p14:creationId xmlns:p14="http://schemas.microsoft.com/office/powerpoint/2010/main" val="7871173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1C680A-AA04-42D2-8A6E-70967990D416}"/>
              </a:ext>
            </a:extLst>
          </p:cNvPr>
          <p:cNvSpPr/>
          <p:nvPr/>
        </p:nvSpPr>
        <p:spPr>
          <a:xfrm>
            <a:off x="1120571" y="1503499"/>
            <a:ext cx="9950857" cy="363043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0CB206A8-AE0B-4848-9E27-163F5A14090A}"/>
              </a:ext>
            </a:extLst>
          </p:cNvPr>
          <p:cNvCxnSpPr>
            <a:cxnSpLocks/>
          </p:cNvCxnSpPr>
          <p:nvPr/>
        </p:nvCxnSpPr>
        <p:spPr>
          <a:xfrm>
            <a:off x="713166" y="2580857"/>
            <a:ext cx="1190057" cy="11461"/>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D72F728-30F6-45F4-A7C0-E5908D4EC763}"/>
              </a:ext>
            </a:extLst>
          </p:cNvPr>
          <p:cNvCxnSpPr>
            <a:cxnSpLocks/>
          </p:cNvCxnSpPr>
          <p:nvPr/>
        </p:nvCxnSpPr>
        <p:spPr>
          <a:xfrm>
            <a:off x="713166" y="327646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AC6252-3650-41F0-929C-A973AB90D888}"/>
              </a:ext>
            </a:extLst>
          </p:cNvPr>
          <p:cNvCxnSpPr>
            <a:cxnSpLocks/>
          </p:cNvCxnSpPr>
          <p:nvPr/>
        </p:nvCxnSpPr>
        <p:spPr>
          <a:xfrm>
            <a:off x="713166" y="4064116"/>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B37490C-E8E8-4D08-BEC1-6FE6D56808A9}"/>
              </a:ext>
            </a:extLst>
          </p:cNvPr>
          <p:cNvSpPr txBox="1"/>
          <p:nvPr/>
        </p:nvSpPr>
        <p:spPr>
          <a:xfrm rot="16200000">
            <a:off x="-294455" y="3141594"/>
            <a:ext cx="1559594" cy="369332"/>
          </a:xfrm>
          <a:prstGeom prst="rect">
            <a:avLst/>
          </a:prstGeom>
          <a:noFill/>
        </p:spPr>
        <p:txBody>
          <a:bodyPr wrap="none" rtlCol="0">
            <a:spAutoFit/>
          </a:bodyPr>
          <a:lstStyle/>
          <a:p>
            <a:r>
              <a:rPr lang="en-US" dirty="0"/>
              <a:t>Primary Inputs</a:t>
            </a:r>
          </a:p>
        </p:txBody>
      </p:sp>
      <p:cxnSp>
        <p:nvCxnSpPr>
          <p:cNvPr id="120" name="Straight Connector 119">
            <a:extLst>
              <a:ext uri="{FF2B5EF4-FFF2-40B4-BE49-F238E27FC236}">
                <a16:creationId xmlns:a16="http://schemas.microsoft.com/office/drawing/2014/main" id="{1D89C43B-4253-46DB-97BB-3CCEA9E88593}"/>
              </a:ext>
            </a:extLst>
          </p:cNvPr>
          <p:cNvCxnSpPr>
            <a:cxnSpLocks/>
          </p:cNvCxnSpPr>
          <p:nvPr/>
        </p:nvCxnSpPr>
        <p:spPr>
          <a:xfrm>
            <a:off x="10550538" y="2586485"/>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94FCD43-0A73-4EB4-AABB-B108EEE48C6D}"/>
              </a:ext>
            </a:extLst>
          </p:cNvPr>
          <p:cNvCxnSpPr>
            <a:cxnSpLocks/>
          </p:cNvCxnSpPr>
          <p:nvPr/>
        </p:nvCxnSpPr>
        <p:spPr>
          <a:xfrm>
            <a:off x="10550538" y="3282092"/>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901E46-FE68-4C0D-AF1A-798C3804E94E}"/>
              </a:ext>
            </a:extLst>
          </p:cNvPr>
          <p:cNvCxnSpPr>
            <a:cxnSpLocks/>
          </p:cNvCxnSpPr>
          <p:nvPr/>
        </p:nvCxnSpPr>
        <p:spPr>
          <a:xfrm>
            <a:off x="10550538" y="406974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FC1D4271-5FE6-443E-BF81-A7A447A49009}"/>
              </a:ext>
            </a:extLst>
          </p:cNvPr>
          <p:cNvSpPr txBox="1"/>
          <p:nvPr/>
        </p:nvSpPr>
        <p:spPr>
          <a:xfrm rot="16200000">
            <a:off x="10714164" y="3202092"/>
            <a:ext cx="1731115" cy="369332"/>
          </a:xfrm>
          <a:prstGeom prst="rect">
            <a:avLst/>
          </a:prstGeom>
          <a:noFill/>
        </p:spPr>
        <p:txBody>
          <a:bodyPr wrap="none" rtlCol="0">
            <a:spAutoFit/>
          </a:bodyPr>
          <a:lstStyle/>
          <a:p>
            <a:r>
              <a:rPr lang="en-US" dirty="0"/>
              <a:t>Primary Outputs</a:t>
            </a:r>
          </a:p>
        </p:txBody>
      </p:sp>
      <p:cxnSp>
        <p:nvCxnSpPr>
          <p:cNvPr id="184" name="Straight Connector 183">
            <a:extLst>
              <a:ext uri="{FF2B5EF4-FFF2-40B4-BE49-F238E27FC236}">
                <a16:creationId xmlns:a16="http://schemas.microsoft.com/office/drawing/2014/main" id="{83DB9FDB-60C8-4AC9-B04B-7EC1091445DE}"/>
              </a:ext>
            </a:extLst>
          </p:cNvPr>
          <p:cNvCxnSpPr>
            <a:cxnSpLocks/>
          </p:cNvCxnSpPr>
          <p:nvPr/>
        </p:nvCxnSpPr>
        <p:spPr>
          <a:xfrm>
            <a:off x="2416744" y="2652567"/>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05" name="TextBox 204">
            <a:extLst>
              <a:ext uri="{FF2B5EF4-FFF2-40B4-BE49-F238E27FC236}">
                <a16:creationId xmlns:a16="http://schemas.microsoft.com/office/drawing/2014/main" id="{B9BF8BF9-E722-49E4-BBC9-200A0F73CB74}"/>
              </a:ext>
            </a:extLst>
          </p:cNvPr>
          <p:cNvSpPr txBox="1"/>
          <p:nvPr/>
        </p:nvSpPr>
        <p:spPr>
          <a:xfrm>
            <a:off x="143588" y="1603872"/>
            <a:ext cx="920445" cy="369332"/>
          </a:xfrm>
          <a:prstGeom prst="rect">
            <a:avLst/>
          </a:prstGeom>
          <a:noFill/>
        </p:spPr>
        <p:txBody>
          <a:bodyPr wrap="none" rtlCol="0">
            <a:spAutoFit/>
          </a:bodyPr>
          <a:lstStyle/>
          <a:p>
            <a:r>
              <a:rPr lang="en-US" b="1" dirty="0">
                <a:solidFill>
                  <a:schemeClr val="accent6">
                    <a:lumMod val="75000"/>
                  </a:schemeClr>
                </a:solidFill>
              </a:rPr>
              <a:t>SCANIN</a:t>
            </a:r>
          </a:p>
        </p:txBody>
      </p:sp>
      <p:sp>
        <p:nvSpPr>
          <p:cNvPr id="207" name="TextBox 206">
            <a:extLst>
              <a:ext uri="{FF2B5EF4-FFF2-40B4-BE49-F238E27FC236}">
                <a16:creationId xmlns:a16="http://schemas.microsoft.com/office/drawing/2014/main" id="{1DD2D66E-7556-40C1-AE4C-A4BA543DA0A6}"/>
              </a:ext>
            </a:extLst>
          </p:cNvPr>
          <p:cNvSpPr txBox="1"/>
          <p:nvPr/>
        </p:nvSpPr>
        <p:spPr>
          <a:xfrm>
            <a:off x="609561" y="1937947"/>
            <a:ext cx="415242" cy="369332"/>
          </a:xfrm>
          <a:prstGeom prst="rect">
            <a:avLst/>
          </a:prstGeom>
          <a:noFill/>
        </p:spPr>
        <p:txBody>
          <a:bodyPr wrap="none" rtlCol="0">
            <a:spAutoFit/>
          </a:bodyPr>
          <a:lstStyle/>
          <a:p>
            <a:r>
              <a:rPr lang="en-US" b="1" dirty="0">
                <a:solidFill>
                  <a:schemeClr val="accent4">
                    <a:lumMod val="75000"/>
                  </a:schemeClr>
                </a:solidFill>
              </a:rPr>
              <a:t>TC</a:t>
            </a:r>
          </a:p>
        </p:txBody>
      </p:sp>
      <p:cxnSp>
        <p:nvCxnSpPr>
          <p:cNvPr id="209" name="Connector: Elbow 208">
            <a:extLst>
              <a:ext uri="{FF2B5EF4-FFF2-40B4-BE49-F238E27FC236}">
                <a16:creationId xmlns:a16="http://schemas.microsoft.com/office/drawing/2014/main" id="{8BB07187-0A02-4619-B3E7-F10159B2F5D9}"/>
              </a:ext>
            </a:extLst>
          </p:cNvPr>
          <p:cNvCxnSpPr>
            <a:cxnSpLocks/>
            <a:stCxn id="207" idx="3"/>
          </p:cNvCxnSpPr>
          <p:nvPr/>
        </p:nvCxnSpPr>
        <p:spPr>
          <a:xfrm>
            <a:off x="1024803" y="2122613"/>
            <a:ext cx="2158638" cy="618907"/>
          </a:xfrm>
          <a:prstGeom prst="bentConnector4">
            <a:avLst>
              <a:gd name="adj1" fmla="val 81875"/>
              <a:gd name="adj2" fmla="val 13693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0BBBC5C4-F2A1-478A-8557-5110C68749B3}"/>
              </a:ext>
            </a:extLst>
          </p:cNvPr>
          <p:cNvCxnSpPr>
            <a:cxnSpLocks/>
          </p:cNvCxnSpPr>
          <p:nvPr/>
        </p:nvCxnSpPr>
        <p:spPr>
          <a:xfrm>
            <a:off x="3693509" y="2521200"/>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2" name="Connector: Elbow 221">
            <a:extLst>
              <a:ext uri="{FF2B5EF4-FFF2-40B4-BE49-F238E27FC236}">
                <a16:creationId xmlns:a16="http://schemas.microsoft.com/office/drawing/2014/main" id="{5236E008-A07D-44CA-9A15-1F511A87FE7D}"/>
              </a:ext>
            </a:extLst>
          </p:cNvPr>
          <p:cNvCxnSpPr>
            <a:cxnSpLocks/>
            <a:stCxn id="205" idx="3"/>
          </p:cNvCxnSpPr>
          <p:nvPr/>
        </p:nvCxnSpPr>
        <p:spPr>
          <a:xfrm>
            <a:off x="1064033" y="1788538"/>
            <a:ext cx="1995048" cy="628694"/>
          </a:xfrm>
          <a:prstGeom prst="bentConnector3">
            <a:avLst>
              <a:gd name="adj1" fmla="val 9265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F7404F34-A82C-4288-8925-C8B3A27BD869}"/>
              </a:ext>
            </a:extLst>
          </p:cNvPr>
          <p:cNvCxnSpPr>
            <a:cxnSpLocks/>
          </p:cNvCxnSpPr>
          <p:nvPr/>
        </p:nvCxnSpPr>
        <p:spPr>
          <a:xfrm>
            <a:off x="2427721" y="3542865"/>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15B81995-AA3C-4C3C-8F78-DF08AC76B081}"/>
              </a:ext>
            </a:extLst>
          </p:cNvPr>
          <p:cNvCxnSpPr>
            <a:cxnSpLocks/>
          </p:cNvCxnSpPr>
          <p:nvPr/>
        </p:nvCxnSpPr>
        <p:spPr>
          <a:xfrm>
            <a:off x="3704486" y="341149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54" name="TextBox 253">
            <a:extLst>
              <a:ext uri="{FF2B5EF4-FFF2-40B4-BE49-F238E27FC236}">
                <a16:creationId xmlns:a16="http://schemas.microsoft.com/office/drawing/2014/main" id="{4F80B139-53D9-403D-B19B-9148BAAAAC94}"/>
              </a:ext>
            </a:extLst>
          </p:cNvPr>
          <p:cNvSpPr txBox="1"/>
          <p:nvPr/>
        </p:nvSpPr>
        <p:spPr>
          <a:xfrm>
            <a:off x="11154692" y="4704909"/>
            <a:ext cx="942566" cy="276999"/>
          </a:xfrm>
          <a:prstGeom prst="rect">
            <a:avLst/>
          </a:prstGeom>
          <a:noFill/>
        </p:spPr>
        <p:txBody>
          <a:bodyPr wrap="none" lIns="0" tIns="0" rIns="0" bIns="0" rtlCol="0">
            <a:spAutoFit/>
          </a:bodyPr>
          <a:lstStyle/>
          <a:p>
            <a:r>
              <a:rPr lang="en-US" b="1" dirty="0">
                <a:solidFill>
                  <a:schemeClr val="accent6">
                    <a:lumMod val="75000"/>
                  </a:schemeClr>
                </a:solidFill>
              </a:rPr>
              <a:t>SCANOUT</a:t>
            </a:r>
          </a:p>
        </p:txBody>
      </p:sp>
      <p:grpSp>
        <p:nvGrpSpPr>
          <p:cNvPr id="257" name="Group 256">
            <a:extLst>
              <a:ext uri="{FF2B5EF4-FFF2-40B4-BE49-F238E27FC236}">
                <a16:creationId xmlns:a16="http://schemas.microsoft.com/office/drawing/2014/main" id="{B24444E6-6097-454A-9CAD-30C078DFAE6C}"/>
              </a:ext>
            </a:extLst>
          </p:cNvPr>
          <p:cNvGrpSpPr/>
          <p:nvPr/>
        </p:nvGrpSpPr>
        <p:grpSpPr>
          <a:xfrm>
            <a:off x="3064155" y="2528166"/>
            <a:ext cx="789262" cy="886488"/>
            <a:chOff x="3080547" y="3206557"/>
            <a:chExt cx="789262" cy="886488"/>
          </a:xfrm>
        </p:grpSpPr>
        <p:cxnSp>
          <p:nvCxnSpPr>
            <p:cNvPr id="244" name="Connector: Elbow 243">
              <a:extLst>
                <a:ext uri="{FF2B5EF4-FFF2-40B4-BE49-F238E27FC236}">
                  <a16:creationId xmlns:a16="http://schemas.microsoft.com/office/drawing/2014/main" id="{BDC61040-7930-444E-911D-D6B00C17E2E3}"/>
                </a:ext>
              </a:extLst>
            </p:cNvPr>
            <p:cNvCxnSpPr>
              <a:cxnSpLocks/>
              <a:stCxn id="255" idx="1"/>
            </p:cNvCxnSpPr>
            <p:nvPr/>
          </p:nvCxnSpPr>
          <p:spPr>
            <a:xfrm rot="10800000" flipH="1">
              <a:off x="3080547" y="3206557"/>
              <a:ext cx="789262" cy="803860"/>
            </a:xfrm>
            <a:prstGeom prst="bentConnector5">
              <a:avLst>
                <a:gd name="adj1" fmla="val -17493"/>
                <a:gd name="adj2" fmla="val 30927"/>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55" name="Rectangle 254">
              <a:extLst>
                <a:ext uri="{FF2B5EF4-FFF2-40B4-BE49-F238E27FC236}">
                  <a16:creationId xmlns:a16="http://schemas.microsoft.com/office/drawing/2014/main" id="{F219CE9E-20BB-4DD3-8CD1-613C67BDA41F}"/>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61" name="Connector: Elbow 260">
            <a:extLst>
              <a:ext uri="{FF2B5EF4-FFF2-40B4-BE49-F238E27FC236}">
                <a16:creationId xmlns:a16="http://schemas.microsoft.com/office/drawing/2014/main" id="{BCABB0C1-8E2E-4DEF-934F-3196BC75063D}"/>
              </a:ext>
            </a:extLst>
          </p:cNvPr>
          <p:cNvCxnSpPr>
            <a:cxnSpLocks/>
            <a:stCxn id="207" idx="3"/>
          </p:cNvCxnSpPr>
          <p:nvPr/>
        </p:nvCxnSpPr>
        <p:spPr>
          <a:xfrm>
            <a:off x="1024803" y="2122613"/>
            <a:ext cx="2169615" cy="1509205"/>
          </a:xfrm>
          <a:prstGeom prst="bentConnector4">
            <a:avLst>
              <a:gd name="adj1" fmla="val 81714"/>
              <a:gd name="adj2" fmla="val 11034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55D843F7-97C2-4C99-A218-7E5D36161036}"/>
              </a:ext>
            </a:extLst>
          </p:cNvPr>
          <p:cNvCxnSpPr>
            <a:cxnSpLocks/>
          </p:cNvCxnSpPr>
          <p:nvPr/>
        </p:nvCxnSpPr>
        <p:spPr>
          <a:xfrm>
            <a:off x="2372083" y="4447183"/>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0D797760-68D7-4E19-8851-7E8BE1F95D0F}"/>
              </a:ext>
            </a:extLst>
          </p:cNvPr>
          <p:cNvCxnSpPr>
            <a:cxnSpLocks/>
          </p:cNvCxnSpPr>
          <p:nvPr/>
        </p:nvCxnSpPr>
        <p:spPr>
          <a:xfrm>
            <a:off x="3648848" y="4315816"/>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287" name="Group 286">
            <a:extLst>
              <a:ext uri="{FF2B5EF4-FFF2-40B4-BE49-F238E27FC236}">
                <a16:creationId xmlns:a16="http://schemas.microsoft.com/office/drawing/2014/main" id="{8C0E30C9-71AC-4108-B92C-210106519EF5}"/>
              </a:ext>
            </a:extLst>
          </p:cNvPr>
          <p:cNvGrpSpPr/>
          <p:nvPr/>
        </p:nvGrpSpPr>
        <p:grpSpPr>
          <a:xfrm>
            <a:off x="3008517" y="3432484"/>
            <a:ext cx="789262" cy="886488"/>
            <a:chOff x="3080547" y="3206557"/>
            <a:chExt cx="789262" cy="886488"/>
          </a:xfrm>
        </p:grpSpPr>
        <p:cxnSp>
          <p:nvCxnSpPr>
            <p:cNvPr id="288" name="Connector: Elbow 287">
              <a:extLst>
                <a:ext uri="{FF2B5EF4-FFF2-40B4-BE49-F238E27FC236}">
                  <a16:creationId xmlns:a16="http://schemas.microsoft.com/office/drawing/2014/main" id="{D12C0878-930D-42ED-80C7-D89397737C35}"/>
                </a:ext>
              </a:extLst>
            </p:cNvPr>
            <p:cNvCxnSpPr>
              <a:cxnSpLocks/>
              <a:stCxn id="289" idx="1"/>
            </p:cNvCxnSpPr>
            <p:nvPr/>
          </p:nvCxnSpPr>
          <p:spPr>
            <a:xfrm rot="10800000" flipH="1">
              <a:off x="3080547" y="3206557"/>
              <a:ext cx="789262" cy="803860"/>
            </a:xfrm>
            <a:prstGeom prst="bentConnector5">
              <a:avLst>
                <a:gd name="adj1" fmla="val -17493"/>
                <a:gd name="adj2" fmla="val 35618"/>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89" name="Rectangle 288">
              <a:extLst>
                <a:ext uri="{FF2B5EF4-FFF2-40B4-BE49-F238E27FC236}">
                  <a16:creationId xmlns:a16="http://schemas.microsoft.com/office/drawing/2014/main" id="{7A07AFF9-4A03-48AB-98B0-8BBB4A8F32DB}"/>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90" name="Connector: Elbow 289">
            <a:extLst>
              <a:ext uri="{FF2B5EF4-FFF2-40B4-BE49-F238E27FC236}">
                <a16:creationId xmlns:a16="http://schemas.microsoft.com/office/drawing/2014/main" id="{E120CE9A-98B1-4812-A3AA-1C778C725B5D}"/>
              </a:ext>
            </a:extLst>
          </p:cNvPr>
          <p:cNvCxnSpPr>
            <a:cxnSpLocks/>
            <a:stCxn id="207" idx="3"/>
          </p:cNvCxnSpPr>
          <p:nvPr/>
        </p:nvCxnSpPr>
        <p:spPr>
          <a:xfrm>
            <a:off x="1024803" y="2122613"/>
            <a:ext cx="2161112" cy="2413523"/>
          </a:xfrm>
          <a:prstGeom prst="bentConnector4">
            <a:avLst>
              <a:gd name="adj1" fmla="val 82538"/>
              <a:gd name="adj2" fmla="val 109472"/>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86D00891-4DD8-48C4-81D4-0762BC74791B}"/>
              </a:ext>
            </a:extLst>
          </p:cNvPr>
          <p:cNvCxnSpPr>
            <a:cxnSpLocks/>
          </p:cNvCxnSpPr>
          <p:nvPr/>
        </p:nvCxnSpPr>
        <p:spPr>
          <a:xfrm>
            <a:off x="6354607" y="247954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A6E6C32-BE82-4AA2-8611-0730CA9EDB4C}"/>
              </a:ext>
            </a:extLst>
          </p:cNvPr>
          <p:cNvCxnSpPr>
            <a:cxnSpLocks/>
          </p:cNvCxnSpPr>
          <p:nvPr/>
        </p:nvCxnSpPr>
        <p:spPr>
          <a:xfrm>
            <a:off x="6365584" y="336984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19" name="Group 318">
            <a:extLst>
              <a:ext uri="{FF2B5EF4-FFF2-40B4-BE49-F238E27FC236}">
                <a16:creationId xmlns:a16="http://schemas.microsoft.com/office/drawing/2014/main" id="{36F4F82E-3E01-437D-B1D2-1AC466C5B875}"/>
              </a:ext>
            </a:extLst>
          </p:cNvPr>
          <p:cNvGrpSpPr/>
          <p:nvPr/>
        </p:nvGrpSpPr>
        <p:grpSpPr>
          <a:xfrm>
            <a:off x="5726828" y="2282697"/>
            <a:ext cx="798663" cy="1094114"/>
            <a:chOff x="2791164" y="5669941"/>
            <a:chExt cx="798663" cy="1094114"/>
          </a:xfrm>
        </p:grpSpPr>
        <p:cxnSp>
          <p:nvCxnSpPr>
            <p:cNvPr id="320" name="Connector: Elbow 319">
              <a:extLst>
                <a:ext uri="{FF2B5EF4-FFF2-40B4-BE49-F238E27FC236}">
                  <a16:creationId xmlns:a16="http://schemas.microsoft.com/office/drawing/2014/main" id="{B7D7AD7A-86B9-4076-9E77-1C26B843F736}"/>
                </a:ext>
              </a:extLst>
            </p:cNvPr>
            <p:cNvCxnSpPr>
              <a:cxnSpLocks/>
              <a:stCxn id="321" idx="1"/>
            </p:cNvCxnSpPr>
            <p:nvPr/>
          </p:nvCxnSpPr>
          <p:spPr>
            <a:xfrm rot="10800000" flipH="1" flipV="1">
              <a:off x="2791164" y="5752568"/>
              <a:ext cx="798663" cy="1011487"/>
            </a:xfrm>
            <a:prstGeom prst="bentConnector5">
              <a:avLst>
                <a:gd name="adj1" fmla="val -18421"/>
                <a:gd name="adj2" fmla="val 65273"/>
                <a:gd name="adj3" fmla="val 115020"/>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21" name="Rectangle 320">
              <a:extLst>
                <a:ext uri="{FF2B5EF4-FFF2-40B4-BE49-F238E27FC236}">
                  <a16:creationId xmlns:a16="http://schemas.microsoft.com/office/drawing/2014/main" id="{8752B5A8-BDF9-4BE7-9A4A-F41C814231E6}"/>
                </a:ext>
              </a:extLst>
            </p:cNvPr>
            <p:cNvSpPr/>
            <p:nvPr/>
          </p:nvSpPr>
          <p:spPr>
            <a:xfrm>
              <a:off x="2791165" y="566994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24" name="Straight Connector 323">
            <a:extLst>
              <a:ext uri="{FF2B5EF4-FFF2-40B4-BE49-F238E27FC236}">
                <a16:creationId xmlns:a16="http://schemas.microsoft.com/office/drawing/2014/main" id="{99B7DAD7-6456-45F2-897C-1ACD9DF85F57}"/>
              </a:ext>
            </a:extLst>
          </p:cNvPr>
          <p:cNvCxnSpPr>
            <a:cxnSpLocks/>
          </p:cNvCxnSpPr>
          <p:nvPr/>
        </p:nvCxnSpPr>
        <p:spPr>
          <a:xfrm>
            <a:off x="6309946" y="4274164"/>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30" name="Group 329">
            <a:extLst>
              <a:ext uri="{FF2B5EF4-FFF2-40B4-BE49-F238E27FC236}">
                <a16:creationId xmlns:a16="http://schemas.microsoft.com/office/drawing/2014/main" id="{04BBF137-DF46-44B6-BC8C-99266362F0DD}"/>
              </a:ext>
            </a:extLst>
          </p:cNvPr>
          <p:cNvGrpSpPr/>
          <p:nvPr/>
        </p:nvGrpSpPr>
        <p:grpSpPr>
          <a:xfrm>
            <a:off x="5722996" y="3152862"/>
            <a:ext cx="803420" cy="1128268"/>
            <a:chOff x="1109791" y="1365364"/>
            <a:chExt cx="803420" cy="1128268"/>
          </a:xfrm>
        </p:grpSpPr>
        <p:cxnSp>
          <p:nvCxnSpPr>
            <p:cNvPr id="331" name="Connector: Elbow 330">
              <a:extLst>
                <a:ext uri="{FF2B5EF4-FFF2-40B4-BE49-F238E27FC236}">
                  <a16:creationId xmlns:a16="http://schemas.microsoft.com/office/drawing/2014/main" id="{C3B69E9F-A405-4760-9E38-3198F35E4BE8}"/>
                </a:ext>
              </a:extLst>
            </p:cNvPr>
            <p:cNvCxnSpPr>
              <a:cxnSpLocks/>
              <a:stCxn id="332" idx="1"/>
            </p:cNvCxnSpPr>
            <p:nvPr/>
          </p:nvCxnSpPr>
          <p:spPr>
            <a:xfrm rot="10800000" flipH="1" flipV="1">
              <a:off x="1109791" y="1447992"/>
              <a:ext cx="803420" cy="1045640"/>
            </a:xfrm>
            <a:prstGeom prst="bentConnector5">
              <a:avLst>
                <a:gd name="adj1" fmla="val -19066"/>
                <a:gd name="adj2" fmla="val 62820"/>
                <a:gd name="adj3" fmla="val 12258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2" name="Rectangle 331">
              <a:extLst>
                <a:ext uri="{FF2B5EF4-FFF2-40B4-BE49-F238E27FC236}">
                  <a16:creationId xmlns:a16="http://schemas.microsoft.com/office/drawing/2014/main" id="{B341BDC4-DDD8-4429-AED4-FF9B0675082D}"/>
                </a:ext>
              </a:extLst>
            </p:cNvPr>
            <p:cNvSpPr/>
            <p:nvPr/>
          </p:nvSpPr>
          <p:spPr>
            <a:xfrm>
              <a:off x="1109791" y="1365364"/>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6" name="Group 345">
            <a:extLst>
              <a:ext uri="{FF2B5EF4-FFF2-40B4-BE49-F238E27FC236}">
                <a16:creationId xmlns:a16="http://schemas.microsoft.com/office/drawing/2014/main" id="{E083D4EA-0533-4248-81EC-615FA54696CE}"/>
              </a:ext>
            </a:extLst>
          </p:cNvPr>
          <p:cNvGrpSpPr/>
          <p:nvPr/>
        </p:nvGrpSpPr>
        <p:grpSpPr>
          <a:xfrm>
            <a:off x="3855891" y="4106057"/>
            <a:ext cx="2020701" cy="884318"/>
            <a:chOff x="3872283" y="4784448"/>
            <a:chExt cx="2020701" cy="884318"/>
          </a:xfrm>
        </p:grpSpPr>
        <p:grpSp>
          <p:nvGrpSpPr>
            <p:cNvPr id="335" name="Group 334">
              <a:extLst>
                <a:ext uri="{FF2B5EF4-FFF2-40B4-BE49-F238E27FC236}">
                  <a16:creationId xmlns:a16="http://schemas.microsoft.com/office/drawing/2014/main" id="{74A847B0-BEAD-4692-8F31-34F1A8E44679}"/>
                </a:ext>
              </a:extLst>
            </p:cNvPr>
            <p:cNvGrpSpPr/>
            <p:nvPr/>
          </p:nvGrpSpPr>
          <p:grpSpPr>
            <a:xfrm>
              <a:off x="3872283" y="5001174"/>
              <a:ext cx="1070884" cy="667592"/>
              <a:chOff x="2272079" y="1452175"/>
              <a:chExt cx="1070884" cy="667592"/>
            </a:xfrm>
          </p:grpSpPr>
          <p:cxnSp>
            <p:nvCxnSpPr>
              <p:cNvPr id="336" name="Connector: Elbow 335">
                <a:extLst>
                  <a:ext uri="{FF2B5EF4-FFF2-40B4-BE49-F238E27FC236}">
                    <a16:creationId xmlns:a16="http://schemas.microsoft.com/office/drawing/2014/main" id="{FAE40B76-31C6-4B4D-90C6-46B95BDFBEE5}"/>
                  </a:ext>
                </a:extLst>
              </p:cNvPr>
              <p:cNvCxnSpPr>
                <a:cxnSpLocks/>
                <a:stCxn id="337" idx="1"/>
              </p:cNvCxnSpPr>
              <p:nvPr/>
            </p:nvCxnSpPr>
            <p:spPr>
              <a:xfrm rot="10800000">
                <a:off x="2272079" y="1452175"/>
                <a:ext cx="886126" cy="584965"/>
              </a:xfrm>
              <a:prstGeom prst="bentConnector3">
                <a:avLst>
                  <a:gd name="adj1" fmla="val 765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7" name="Rectangle 336">
                <a:extLst>
                  <a:ext uri="{FF2B5EF4-FFF2-40B4-BE49-F238E27FC236}">
                    <a16:creationId xmlns:a16="http://schemas.microsoft.com/office/drawing/2014/main" id="{216939F6-8433-4BAF-82D7-801BC5AF7D50}"/>
                  </a:ext>
                </a:extLst>
              </p:cNvPr>
              <p:cNvSpPr/>
              <p:nvPr/>
            </p:nvSpPr>
            <p:spPr>
              <a:xfrm>
                <a:off x="3158205" y="195451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1" name="Connector: Elbow 340">
              <a:extLst>
                <a:ext uri="{FF2B5EF4-FFF2-40B4-BE49-F238E27FC236}">
                  <a16:creationId xmlns:a16="http://schemas.microsoft.com/office/drawing/2014/main" id="{66B8E67D-E398-4C69-93AF-7EC27C4903E9}"/>
                </a:ext>
              </a:extLst>
            </p:cNvPr>
            <p:cNvCxnSpPr>
              <a:cxnSpLocks/>
              <a:stCxn id="337" idx="1"/>
              <a:endCxn id="344" idx="1"/>
            </p:cNvCxnSpPr>
            <p:nvPr/>
          </p:nvCxnSpPr>
          <p:spPr>
            <a:xfrm rot="10800000" flipH="1">
              <a:off x="4758408" y="4867076"/>
              <a:ext cx="949817" cy="719062"/>
            </a:xfrm>
            <a:prstGeom prst="bentConnector3">
              <a:avLst>
                <a:gd name="adj1" fmla="val 6743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44" name="Rectangle 343">
              <a:extLst>
                <a:ext uri="{FF2B5EF4-FFF2-40B4-BE49-F238E27FC236}">
                  <a16:creationId xmlns:a16="http://schemas.microsoft.com/office/drawing/2014/main" id="{25A8B3B8-45E9-4DBA-A805-E7D883745939}"/>
                </a:ext>
              </a:extLst>
            </p:cNvPr>
            <p:cNvSpPr/>
            <p:nvPr/>
          </p:nvSpPr>
          <p:spPr>
            <a:xfrm>
              <a:off x="5708226" y="478444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65" name="Straight Connector 364">
            <a:extLst>
              <a:ext uri="{FF2B5EF4-FFF2-40B4-BE49-F238E27FC236}">
                <a16:creationId xmlns:a16="http://schemas.microsoft.com/office/drawing/2014/main" id="{3F39781E-EADC-4A35-AB4F-25DDA5514049}"/>
              </a:ext>
            </a:extLst>
          </p:cNvPr>
          <p:cNvCxnSpPr>
            <a:cxnSpLocks/>
          </p:cNvCxnSpPr>
          <p:nvPr/>
        </p:nvCxnSpPr>
        <p:spPr>
          <a:xfrm>
            <a:off x="5204721" y="259231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1228617F-AF73-4308-B58E-AC159462E025}"/>
              </a:ext>
            </a:extLst>
          </p:cNvPr>
          <p:cNvCxnSpPr>
            <a:cxnSpLocks/>
          </p:cNvCxnSpPr>
          <p:nvPr/>
        </p:nvCxnSpPr>
        <p:spPr>
          <a:xfrm>
            <a:off x="5210661" y="3521362"/>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669F12C-0DA1-47BA-BE95-E03648C480B7}"/>
              </a:ext>
            </a:extLst>
          </p:cNvPr>
          <p:cNvCxnSpPr>
            <a:cxnSpLocks/>
          </p:cNvCxnSpPr>
          <p:nvPr/>
        </p:nvCxnSpPr>
        <p:spPr>
          <a:xfrm>
            <a:off x="5057614" y="435966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8" name="Connector: Elbow 367">
            <a:extLst>
              <a:ext uri="{FF2B5EF4-FFF2-40B4-BE49-F238E27FC236}">
                <a16:creationId xmlns:a16="http://schemas.microsoft.com/office/drawing/2014/main" id="{412CBCDF-A3AA-4F98-95D0-4380630E063D}"/>
              </a:ext>
            </a:extLst>
          </p:cNvPr>
          <p:cNvCxnSpPr>
            <a:cxnSpLocks/>
            <a:stCxn id="207" idx="3"/>
          </p:cNvCxnSpPr>
          <p:nvPr/>
        </p:nvCxnSpPr>
        <p:spPr>
          <a:xfrm>
            <a:off x="1024803" y="2122613"/>
            <a:ext cx="4819736" cy="577255"/>
          </a:xfrm>
          <a:prstGeom prst="bentConnector4">
            <a:avLst>
              <a:gd name="adj1" fmla="val 93203"/>
              <a:gd name="adj2" fmla="val 13960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2" name="Connector: Elbow 371">
            <a:extLst>
              <a:ext uri="{FF2B5EF4-FFF2-40B4-BE49-F238E27FC236}">
                <a16:creationId xmlns:a16="http://schemas.microsoft.com/office/drawing/2014/main" id="{CFD57CC2-D50D-4881-959D-8FEA535DEAF9}"/>
              </a:ext>
            </a:extLst>
          </p:cNvPr>
          <p:cNvCxnSpPr>
            <a:cxnSpLocks/>
            <a:stCxn id="207" idx="3"/>
          </p:cNvCxnSpPr>
          <p:nvPr/>
        </p:nvCxnSpPr>
        <p:spPr>
          <a:xfrm>
            <a:off x="1024803" y="2122613"/>
            <a:ext cx="4830713" cy="1467553"/>
          </a:xfrm>
          <a:prstGeom prst="bentConnector4">
            <a:avLst>
              <a:gd name="adj1" fmla="val 92918"/>
              <a:gd name="adj2" fmla="val 11172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8" name="Connector: Elbow 377">
            <a:extLst>
              <a:ext uri="{FF2B5EF4-FFF2-40B4-BE49-F238E27FC236}">
                <a16:creationId xmlns:a16="http://schemas.microsoft.com/office/drawing/2014/main" id="{E104F183-BDA4-412D-94C9-DDFDA9E718A6}"/>
              </a:ext>
            </a:extLst>
          </p:cNvPr>
          <p:cNvCxnSpPr>
            <a:cxnSpLocks/>
            <a:stCxn id="207" idx="3"/>
          </p:cNvCxnSpPr>
          <p:nvPr/>
        </p:nvCxnSpPr>
        <p:spPr>
          <a:xfrm>
            <a:off x="1024803" y="2122613"/>
            <a:ext cx="4831637" cy="2371871"/>
          </a:xfrm>
          <a:prstGeom prst="bentConnector4">
            <a:avLst>
              <a:gd name="adj1" fmla="val 92844"/>
              <a:gd name="adj2" fmla="val 10963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83" name="Cloud 182">
            <a:extLst>
              <a:ext uri="{FF2B5EF4-FFF2-40B4-BE49-F238E27FC236}">
                <a16:creationId xmlns:a16="http://schemas.microsoft.com/office/drawing/2014/main" id="{8F64C1B6-D13B-4BE9-8DB5-216ECE7DB590}"/>
              </a:ext>
            </a:extLst>
          </p:cNvPr>
          <p:cNvSpPr/>
          <p:nvPr/>
        </p:nvSpPr>
        <p:spPr>
          <a:xfrm>
            <a:off x="4172462" y="2164121"/>
            <a:ext cx="1250237" cy="25407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202" name="Cloud 201">
            <a:extLst>
              <a:ext uri="{FF2B5EF4-FFF2-40B4-BE49-F238E27FC236}">
                <a16:creationId xmlns:a16="http://schemas.microsoft.com/office/drawing/2014/main" id="{4EE83256-218A-41D9-BD00-F46C4E79D28C}"/>
              </a:ext>
            </a:extLst>
          </p:cNvPr>
          <p:cNvSpPr/>
          <p:nvPr/>
        </p:nvSpPr>
        <p:spPr>
          <a:xfrm>
            <a:off x="1393209" y="2262564"/>
            <a:ext cx="1323868" cy="24967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387" name="Straight Connector 386">
            <a:extLst>
              <a:ext uri="{FF2B5EF4-FFF2-40B4-BE49-F238E27FC236}">
                <a16:creationId xmlns:a16="http://schemas.microsoft.com/office/drawing/2014/main" id="{3944D5BD-4E50-452E-9E04-8F07D284AD11}"/>
              </a:ext>
            </a:extLst>
          </p:cNvPr>
          <p:cNvCxnSpPr>
            <a:cxnSpLocks/>
          </p:cNvCxnSpPr>
          <p:nvPr/>
        </p:nvCxnSpPr>
        <p:spPr>
          <a:xfrm>
            <a:off x="9059968" y="2350387"/>
            <a:ext cx="972613"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49E6918D-0079-4CD0-A6FD-41894E6C3B29}"/>
              </a:ext>
            </a:extLst>
          </p:cNvPr>
          <p:cNvCxnSpPr>
            <a:cxnSpLocks/>
          </p:cNvCxnSpPr>
          <p:nvPr/>
        </p:nvCxnSpPr>
        <p:spPr>
          <a:xfrm>
            <a:off x="9070945" y="324068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03" name="Rectangle 402">
            <a:extLst>
              <a:ext uri="{FF2B5EF4-FFF2-40B4-BE49-F238E27FC236}">
                <a16:creationId xmlns:a16="http://schemas.microsoft.com/office/drawing/2014/main" id="{6E948AF6-898B-4111-9910-2C1A9A1E1202}"/>
              </a:ext>
            </a:extLst>
          </p:cNvPr>
          <p:cNvSpPr/>
          <p:nvPr/>
        </p:nvSpPr>
        <p:spPr>
          <a:xfrm>
            <a:off x="8421733" y="2144507"/>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6" name="Straight Connector 405">
            <a:extLst>
              <a:ext uri="{FF2B5EF4-FFF2-40B4-BE49-F238E27FC236}">
                <a16:creationId xmlns:a16="http://schemas.microsoft.com/office/drawing/2014/main" id="{4E59F14A-CC4F-495A-9C8D-11D5C84E77FD}"/>
              </a:ext>
            </a:extLst>
          </p:cNvPr>
          <p:cNvCxnSpPr>
            <a:cxnSpLocks/>
          </p:cNvCxnSpPr>
          <p:nvPr/>
        </p:nvCxnSpPr>
        <p:spPr>
          <a:xfrm>
            <a:off x="9015307" y="4145003"/>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12" name="Group 411">
            <a:extLst>
              <a:ext uri="{FF2B5EF4-FFF2-40B4-BE49-F238E27FC236}">
                <a16:creationId xmlns:a16="http://schemas.microsoft.com/office/drawing/2014/main" id="{81648389-B33F-4263-B03A-4FAAACBDEA68}"/>
              </a:ext>
            </a:extLst>
          </p:cNvPr>
          <p:cNvGrpSpPr/>
          <p:nvPr/>
        </p:nvGrpSpPr>
        <p:grpSpPr>
          <a:xfrm>
            <a:off x="8421732" y="2357354"/>
            <a:ext cx="798143" cy="896120"/>
            <a:chOff x="338319" y="2962158"/>
            <a:chExt cx="798143" cy="896120"/>
          </a:xfrm>
        </p:grpSpPr>
        <p:cxnSp>
          <p:nvCxnSpPr>
            <p:cNvPr id="413" name="Connector: Elbow 412">
              <a:extLst>
                <a:ext uri="{FF2B5EF4-FFF2-40B4-BE49-F238E27FC236}">
                  <a16:creationId xmlns:a16="http://schemas.microsoft.com/office/drawing/2014/main" id="{40D2351F-03ED-4921-8D39-F8137B575875}"/>
                </a:ext>
              </a:extLst>
            </p:cNvPr>
            <p:cNvCxnSpPr>
              <a:cxnSpLocks/>
              <a:stCxn id="414" idx="1"/>
            </p:cNvCxnSpPr>
            <p:nvPr/>
          </p:nvCxnSpPr>
          <p:spPr>
            <a:xfrm rot="10800000" flipH="1">
              <a:off x="338319" y="2962158"/>
              <a:ext cx="798143" cy="813493"/>
            </a:xfrm>
            <a:prstGeom prst="bentConnector5">
              <a:avLst>
                <a:gd name="adj1" fmla="val -21554"/>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14" name="Rectangle 413">
              <a:extLst>
                <a:ext uri="{FF2B5EF4-FFF2-40B4-BE49-F238E27FC236}">
                  <a16:creationId xmlns:a16="http://schemas.microsoft.com/office/drawing/2014/main" id="{5308276E-4359-4617-8154-DDDA7EC9809A}"/>
                </a:ext>
              </a:extLst>
            </p:cNvPr>
            <p:cNvSpPr/>
            <p:nvPr/>
          </p:nvSpPr>
          <p:spPr>
            <a:xfrm>
              <a:off x="338320" y="3693022"/>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5" name="Straight Connector 414">
            <a:extLst>
              <a:ext uri="{FF2B5EF4-FFF2-40B4-BE49-F238E27FC236}">
                <a16:creationId xmlns:a16="http://schemas.microsoft.com/office/drawing/2014/main" id="{C6AAB6CC-E771-4010-99D2-88517CA12CD2}"/>
              </a:ext>
            </a:extLst>
          </p:cNvPr>
          <p:cNvCxnSpPr>
            <a:cxnSpLocks/>
          </p:cNvCxnSpPr>
          <p:nvPr/>
        </p:nvCxnSpPr>
        <p:spPr>
          <a:xfrm>
            <a:off x="7910082" y="2463157"/>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7E5A9A2-B04B-410A-BD31-9DF9E2F50BFD}"/>
              </a:ext>
            </a:extLst>
          </p:cNvPr>
          <p:cNvCxnSpPr>
            <a:cxnSpLocks/>
          </p:cNvCxnSpPr>
          <p:nvPr/>
        </p:nvCxnSpPr>
        <p:spPr>
          <a:xfrm>
            <a:off x="7916022" y="3392201"/>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649873E-B225-4EA4-A7E6-943F2B099A6B}"/>
              </a:ext>
            </a:extLst>
          </p:cNvPr>
          <p:cNvCxnSpPr>
            <a:cxnSpLocks/>
          </p:cNvCxnSpPr>
          <p:nvPr/>
        </p:nvCxnSpPr>
        <p:spPr>
          <a:xfrm>
            <a:off x="7762975" y="423050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20" name="Group 419">
            <a:extLst>
              <a:ext uri="{FF2B5EF4-FFF2-40B4-BE49-F238E27FC236}">
                <a16:creationId xmlns:a16="http://schemas.microsoft.com/office/drawing/2014/main" id="{8DDF185D-8C4B-4EE7-8BCA-ED589E7F6B3F}"/>
              </a:ext>
            </a:extLst>
          </p:cNvPr>
          <p:cNvGrpSpPr/>
          <p:nvPr/>
        </p:nvGrpSpPr>
        <p:grpSpPr>
          <a:xfrm>
            <a:off x="6514515" y="1781669"/>
            <a:ext cx="2101302" cy="704844"/>
            <a:chOff x="3863951" y="6010195"/>
            <a:chExt cx="2101302" cy="704844"/>
          </a:xfrm>
        </p:grpSpPr>
        <p:grpSp>
          <p:nvGrpSpPr>
            <p:cNvPr id="421" name="Group 420">
              <a:extLst>
                <a:ext uri="{FF2B5EF4-FFF2-40B4-BE49-F238E27FC236}">
                  <a16:creationId xmlns:a16="http://schemas.microsoft.com/office/drawing/2014/main" id="{4743B4FA-FC81-4DA7-AF0E-B0CDC1027252}"/>
                </a:ext>
              </a:extLst>
            </p:cNvPr>
            <p:cNvGrpSpPr/>
            <p:nvPr/>
          </p:nvGrpSpPr>
          <p:grpSpPr>
            <a:xfrm>
              <a:off x="3863951" y="6010195"/>
              <a:ext cx="1184846" cy="704844"/>
              <a:chOff x="2263747" y="2461196"/>
              <a:chExt cx="1184846" cy="704844"/>
            </a:xfrm>
          </p:grpSpPr>
          <p:cxnSp>
            <p:nvCxnSpPr>
              <p:cNvPr id="424" name="Connector: Elbow 423">
                <a:extLst>
                  <a:ext uri="{FF2B5EF4-FFF2-40B4-BE49-F238E27FC236}">
                    <a16:creationId xmlns:a16="http://schemas.microsoft.com/office/drawing/2014/main" id="{99A8098D-D07B-4F93-BF96-0F5F7C9A4B43}"/>
                  </a:ext>
                </a:extLst>
              </p:cNvPr>
              <p:cNvCxnSpPr>
                <a:cxnSpLocks/>
                <a:stCxn id="425" idx="1"/>
              </p:cNvCxnSpPr>
              <p:nvPr/>
            </p:nvCxnSpPr>
            <p:spPr>
              <a:xfrm rot="10800000" flipV="1">
                <a:off x="2263747" y="2543823"/>
                <a:ext cx="1000088" cy="622217"/>
              </a:xfrm>
              <a:prstGeom prst="bentConnector3">
                <a:avLst>
                  <a:gd name="adj1" fmla="val 771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5" name="Rectangle 424">
                <a:extLst>
                  <a:ext uri="{FF2B5EF4-FFF2-40B4-BE49-F238E27FC236}">
                    <a16:creationId xmlns:a16="http://schemas.microsoft.com/office/drawing/2014/main" id="{3A05144B-9F45-44C0-9EC0-264928444428}"/>
                  </a:ext>
                </a:extLst>
              </p:cNvPr>
              <p:cNvSpPr/>
              <p:nvPr/>
            </p:nvSpPr>
            <p:spPr>
              <a:xfrm>
                <a:off x="3263835" y="2461196"/>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22" name="Connector: Elbow 421">
              <a:extLst>
                <a:ext uri="{FF2B5EF4-FFF2-40B4-BE49-F238E27FC236}">
                  <a16:creationId xmlns:a16="http://schemas.microsoft.com/office/drawing/2014/main" id="{0B1CB481-EF78-4FC6-8957-E9956E0AA3EF}"/>
                </a:ext>
              </a:extLst>
            </p:cNvPr>
            <p:cNvCxnSpPr>
              <a:cxnSpLocks/>
              <a:stCxn id="425" idx="1"/>
              <a:endCxn id="423" idx="1"/>
            </p:cNvCxnSpPr>
            <p:nvPr/>
          </p:nvCxnSpPr>
          <p:spPr>
            <a:xfrm rot="10800000" flipH="1" flipV="1">
              <a:off x="4864039" y="6092822"/>
              <a:ext cx="916456" cy="349485"/>
            </a:xfrm>
            <a:prstGeom prst="bentConnector3">
              <a:avLst>
                <a:gd name="adj1" fmla="val 816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3" name="Rectangle 422">
              <a:extLst>
                <a:ext uri="{FF2B5EF4-FFF2-40B4-BE49-F238E27FC236}">
                  <a16:creationId xmlns:a16="http://schemas.microsoft.com/office/drawing/2014/main" id="{D1BE2F4F-9F73-462B-A533-143B386EDDFD}"/>
                </a:ext>
              </a:extLst>
            </p:cNvPr>
            <p:cNvSpPr/>
            <p:nvPr/>
          </p:nvSpPr>
          <p:spPr>
            <a:xfrm>
              <a:off x="5780495" y="6359680"/>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34" name="Connector: Elbow 433">
            <a:extLst>
              <a:ext uri="{FF2B5EF4-FFF2-40B4-BE49-F238E27FC236}">
                <a16:creationId xmlns:a16="http://schemas.microsoft.com/office/drawing/2014/main" id="{C5E2DE02-5CC1-432B-8E38-40109300172E}"/>
              </a:ext>
            </a:extLst>
          </p:cNvPr>
          <p:cNvCxnSpPr>
            <a:cxnSpLocks/>
          </p:cNvCxnSpPr>
          <p:nvPr/>
        </p:nvCxnSpPr>
        <p:spPr>
          <a:xfrm rot="10800000" flipH="1">
            <a:off x="8359453" y="3241690"/>
            <a:ext cx="798143" cy="813493"/>
          </a:xfrm>
          <a:prstGeom prst="bentConnector5">
            <a:avLst>
              <a:gd name="adj1" fmla="val -18011"/>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35" name="Connector: Elbow 434">
            <a:extLst>
              <a:ext uri="{FF2B5EF4-FFF2-40B4-BE49-F238E27FC236}">
                <a16:creationId xmlns:a16="http://schemas.microsoft.com/office/drawing/2014/main" id="{BEC9799C-D417-45C3-9ADA-E563ED1AA2C8}"/>
              </a:ext>
            </a:extLst>
          </p:cNvPr>
          <p:cNvCxnSpPr>
            <a:cxnSpLocks/>
            <a:stCxn id="254" idx="1"/>
          </p:cNvCxnSpPr>
          <p:nvPr/>
        </p:nvCxnSpPr>
        <p:spPr>
          <a:xfrm rot="10800000">
            <a:off x="9231778" y="4151969"/>
            <a:ext cx="1922915" cy="691440"/>
          </a:xfrm>
          <a:prstGeom prst="bentConnector3">
            <a:avLst>
              <a:gd name="adj1" fmla="val 872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44" name="Connector: Elbow 443">
            <a:extLst>
              <a:ext uri="{FF2B5EF4-FFF2-40B4-BE49-F238E27FC236}">
                <a16:creationId xmlns:a16="http://schemas.microsoft.com/office/drawing/2014/main" id="{5624A54A-29AB-4E95-8882-A73AFE712D2F}"/>
              </a:ext>
            </a:extLst>
          </p:cNvPr>
          <p:cNvCxnSpPr>
            <a:cxnSpLocks/>
            <a:stCxn id="207" idx="3"/>
          </p:cNvCxnSpPr>
          <p:nvPr/>
        </p:nvCxnSpPr>
        <p:spPr>
          <a:xfrm>
            <a:off x="1024803" y="2122613"/>
            <a:ext cx="7525097" cy="448094"/>
          </a:xfrm>
          <a:prstGeom prst="bentConnector4">
            <a:avLst>
              <a:gd name="adj1" fmla="val 94796"/>
              <a:gd name="adj2" fmla="val 15101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9" name="Connector: Elbow 448">
            <a:extLst>
              <a:ext uri="{FF2B5EF4-FFF2-40B4-BE49-F238E27FC236}">
                <a16:creationId xmlns:a16="http://schemas.microsoft.com/office/drawing/2014/main" id="{31930964-3681-4DB4-94BD-E2D3A8783D2A}"/>
              </a:ext>
            </a:extLst>
          </p:cNvPr>
          <p:cNvCxnSpPr>
            <a:cxnSpLocks/>
            <a:stCxn id="207" idx="3"/>
          </p:cNvCxnSpPr>
          <p:nvPr/>
        </p:nvCxnSpPr>
        <p:spPr>
          <a:xfrm>
            <a:off x="1024803" y="2122613"/>
            <a:ext cx="7536074" cy="1338392"/>
          </a:xfrm>
          <a:prstGeom prst="bentConnector4">
            <a:avLst>
              <a:gd name="adj1" fmla="val 94606"/>
              <a:gd name="adj2" fmla="val 11355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55" name="Connector: Elbow 454">
            <a:extLst>
              <a:ext uri="{FF2B5EF4-FFF2-40B4-BE49-F238E27FC236}">
                <a16:creationId xmlns:a16="http://schemas.microsoft.com/office/drawing/2014/main" id="{74C3D046-6562-4B0F-99B4-552EC35B3370}"/>
              </a:ext>
            </a:extLst>
          </p:cNvPr>
          <p:cNvCxnSpPr>
            <a:cxnSpLocks/>
            <a:stCxn id="207" idx="3"/>
          </p:cNvCxnSpPr>
          <p:nvPr/>
        </p:nvCxnSpPr>
        <p:spPr>
          <a:xfrm>
            <a:off x="1024803" y="2122613"/>
            <a:ext cx="7536998" cy="2242710"/>
          </a:xfrm>
          <a:prstGeom prst="bentConnector4">
            <a:avLst>
              <a:gd name="adj1" fmla="val 94600"/>
              <a:gd name="adj2" fmla="val 11019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07" name="Cloud 106">
            <a:extLst>
              <a:ext uri="{FF2B5EF4-FFF2-40B4-BE49-F238E27FC236}">
                <a16:creationId xmlns:a16="http://schemas.microsoft.com/office/drawing/2014/main" id="{EE3B0C07-CB16-4937-A2B9-5F091CAFDE12}"/>
              </a:ext>
            </a:extLst>
          </p:cNvPr>
          <p:cNvSpPr/>
          <p:nvPr/>
        </p:nvSpPr>
        <p:spPr>
          <a:xfrm>
            <a:off x="9531583" y="2213780"/>
            <a:ext cx="1323868" cy="245385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88" name="Cloud 87">
            <a:extLst>
              <a:ext uri="{FF2B5EF4-FFF2-40B4-BE49-F238E27FC236}">
                <a16:creationId xmlns:a16="http://schemas.microsoft.com/office/drawing/2014/main" id="{F7B8C737-3718-4FD7-9944-DF284FFA438A}"/>
              </a:ext>
            </a:extLst>
          </p:cNvPr>
          <p:cNvSpPr/>
          <p:nvPr/>
        </p:nvSpPr>
        <p:spPr>
          <a:xfrm>
            <a:off x="6764515" y="2244643"/>
            <a:ext cx="1323868" cy="24602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161" name="Straight Connector 74">
            <a:extLst>
              <a:ext uri="{FF2B5EF4-FFF2-40B4-BE49-F238E27FC236}">
                <a16:creationId xmlns:a16="http://schemas.microsoft.com/office/drawing/2014/main" id="{40CEAB0A-9CF0-4C1C-8F65-88DAFDCB4126}"/>
              </a:ext>
            </a:extLst>
          </p:cNvPr>
          <p:cNvCxnSpPr>
            <a:cxnSpLocks/>
          </p:cNvCxnSpPr>
          <p:nvPr/>
        </p:nvCxnSpPr>
        <p:spPr>
          <a:xfrm flipV="1">
            <a:off x="1020481" y="2916185"/>
            <a:ext cx="2581461" cy="208908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74">
            <a:extLst>
              <a:ext uri="{FF2B5EF4-FFF2-40B4-BE49-F238E27FC236}">
                <a16:creationId xmlns:a16="http://schemas.microsoft.com/office/drawing/2014/main" id="{244077AA-F9BA-4FC9-BBA9-42AE201DF784}"/>
              </a:ext>
            </a:extLst>
          </p:cNvPr>
          <p:cNvCxnSpPr>
            <a:cxnSpLocks/>
          </p:cNvCxnSpPr>
          <p:nvPr/>
        </p:nvCxnSpPr>
        <p:spPr>
          <a:xfrm flipV="1">
            <a:off x="1020481" y="2830830"/>
            <a:ext cx="5234487" cy="2174435"/>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74">
            <a:extLst>
              <a:ext uri="{FF2B5EF4-FFF2-40B4-BE49-F238E27FC236}">
                <a16:creationId xmlns:a16="http://schemas.microsoft.com/office/drawing/2014/main" id="{7645F628-C517-429E-8B72-36D7A6B2EC76}"/>
              </a:ext>
            </a:extLst>
          </p:cNvPr>
          <p:cNvCxnSpPr>
            <a:cxnSpLocks/>
          </p:cNvCxnSpPr>
          <p:nvPr/>
        </p:nvCxnSpPr>
        <p:spPr>
          <a:xfrm flipV="1">
            <a:off x="1020481" y="2689375"/>
            <a:ext cx="7939848" cy="231589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98" name="Rectangle 297">
            <a:extLst>
              <a:ext uri="{FF2B5EF4-FFF2-40B4-BE49-F238E27FC236}">
                <a16:creationId xmlns:a16="http://schemas.microsoft.com/office/drawing/2014/main" id="{0D7F0CFA-3B50-4FDE-888C-AFAD515825C4}"/>
              </a:ext>
            </a:extLst>
          </p:cNvPr>
          <p:cNvSpPr/>
          <p:nvPr/>
        </p:nvSpPr>
        <p:spPr>
          <a:xfrm>
            <a:off x="2999200" y="4024823"/>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5" name="Rectangle 294">
            <a:extLst>
              <a:ext uri="{FF2B5EF4-FFF2-40B4-BE49-F238E27FC236}">
                <a16:creationId xmlns:a16="http://schemas.microsoft.com/office/drawing/2014/main" id="{C7966A9F-F558-4F7F-B304-807A5F4BF594}"/>
              </a:ext>
            </a:extLst>
          </p:cNvPr>
          <p:cNvSpPr/>
          <p:nvPr/>
        </p:nvSpPr>
        <p:spPr>
          <a:xfrm>
            <a:off x="3000625" y="3130709"/>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4" name="Rectangle 293">
            <a:extLst>
              <a:ext uri="{FF2B5EF4-FFF2-40B4-BE49-F238E27FC236}">
                <a16:creationId xmlns:a16="http://schemas.microsoft.com/office/drawing/2014/main" id="{662853C8-07A9-48C0-83F5-422E535BC209}"/>
              </a:ext>
            </a:extLst>
          </p:cNvPr>
          <p:cNvSpPr/>
          <p:nvPr/>
        </p:nvSpPr>
        <p:spPr>
          <a:xfrm>
            <a:off x="2989715" y="2164121"/>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0" name="Rectangle 299">
            <a:extLst>
              <a:ext uri="{FF2B5EF4-FFF2-40B4-BE49-F238E27FC236}">
                <a16:creationId xmlns:a16="http://schemas.microsoft.com/office/drawing/2014/main" id="{94223065-91A6-4A13-A8BB-556C68E38BE1}"/>
              </a:ext>
            </a:extLst>
          </p:cNvPr>
          <p:cNvSpPr/>
          <p:nvPr/>
        </p:nvSpPr>
        <p:spPr>
          <a:xfrm>
            <a:off x="5669725" y="3983171"/>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1" name="Rectangle 300">
            <a:extLst>
              <a:ext uri="{FF2B5EF4-FFF2-40B4-BE49-F238E27FC236}">
                <a16:creationId xmlns:a16="http://schemas.microsoft.com/office/drawing/2014/main" id="{AB9A6624-3B7C-40CC-816F-081434E5144C}"/>
              </a:ext>
            </a:extLst>
          </p:cNvPr>
          <p:cNvSpPr/>
          <p:nvPr/>
        </p:nvSpPr>
        <p:spPr>
          <a:xfrm>
            <a:off x="5661723" y="3089057"/>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2" name="Rectangle 301">
            <a:extLst>
              <a:ext uri="{FF2B5EF4-FFF2-40B4-BE49-F238E27FC236}">
                <a16:creationId xmlns:a16="http://schemas.microsoft.com/office/drawing/2014/main" id="{69DB4E5B-424B-41E2-869D-CA143D8F2DAC}"/>
              </a:ext>
            </a:extLst>
          </p:cNvPr>
          <p:cNvSpPr/>
          <p:nvPr/>
        </p:nvSpPr>
        <p:spPr>
          <a:xfrm>
            <a:off x="5650813" y="2180658"/>
            <a:ext cx="87467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2" name="Rectangle 381">
            <a:extLst>
              <a:ext uri="{FF2B5EF4-FFF2-40B4-BE49-F238E27FC236}">
                <a16:creationId xmlns:a16="http://schemas.microsoft.com/office/drawing/2014/main" id="{B1CB8C42-ACF7-470B-A526-C2C55887CBC3}"/>
              </a:ext>
            </a:extLst>
          </p:cNvPr>
          <p:cNvSpPr/>
          <p:nvPr/>
        </p:nvSpPr>
        <p:spPr>
          <a:xfrm>
            <a:off x="8375086" y="3854010"/>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3" name="Rectangle 382">
            <a:extLst>
              <a:ext uri="{FF2B5EF4-FFF2-40B4-BE49-F238E27FC236}">
                <a16:creationId xmlns:a16="http://schemas.microsoft.com/office/drawing/2014/main" id="{18B19525-EE22-42A2-AE8B-6EEF98840F44}"/>
              </a:ext>
            </a:extLst>
          </p:cNvPr>
          <p:cNvSpPr/>
          <p:nvPr/>
        </p:nvSpPr>
        <p:spPr>
          <a:xfrm>
            <a:off x="8367084" y="2959896"/>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4" name="Rectangle 383">
            <a:extLst>
              <a:ext uri="{FF2B5EF4-FFF2-40B4-BE49-F238E27FC236}">
                <a16:creationId xmlns:a16="http://schemas.microsoft.com/office/drawing/2014/main" id="{58E45F55-4466-461A-AE83-F3A2A3D7D6CD}"/>
              </a:ext>
            </a:extLst>
          </p:cNvPr>
          <p:cNvSpPr/>
          <p:nvPr/>
        </p:nvSpPr>
        <p:spPr>
          <a:xfrm>
            <a:off x="8356174" y="1993308"/>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5" name="TextBox 4">
            <a:extLst>
              <a:ext uri="{FF2B5EF4-FFF2-40B4-BE49-F238E27FC236}">
                <a16:creationId xmlns:a16="http://schemas.microsoft.com/office/drawing/2014/main" id="{2232FE2D-66AB-4516-B4A3-56DD12A5DACE}"/>
              </a:ext>
            </a:extLst>
          </p:cNvPr>
          <p:cNvSpPr txBox="1"/>
          <p:nvPr/>
        </p:nvSpPr>
        <p:spPr>
          <a:xfrm>
            <a:off x="354235" y="5285692"/>
            <a:ext cx="1127296" cy="1477328"/>
          </a:xfrm>
          <a:prstGeom prst="rect">
            <a:avLst/>
          </a:prstGeom>
          <a:noFill/>
        </p:spPr>
        <p:txBody>
          <a:bodyPr wrap="none" rtlCol="0">
            <a:spAutoFit/>
          </a:bodyPr>
          <a:lstStyle/>
          <a:p>
            <a:pPr algn="r"/>
            <a:r>
              <a:rPr lang="en-US" b="1" dirty="0"/>
              <a:t>Cycle</a:t>
            </a:r>
          </a:p>
          <a:p>
            <a:pPr algn="r"/>
            <a:r>
              <a:rPr lang="en-US" b="1" dirty="0">
                <a:solidFill>
                  <a:schemeClr val="accent6">
                    <a:lumMod val="75000"/>
                  </a:schemeClr>
                </a:solidFill>
              </a:rPr>
              <a:t>SCANIN</a:t>
            </a:r>
          </a:p>
          <a:p>
            <a:pPr algn="r"/>
            <a:r>
              <a:rPr lang="en-US" b="1" dirty="0">
                <a:solidFill>
                  <a:schemeClr val="accent6">
                    <a:lumMod val="50000"/>
                  </a:schemeClr>
                </a:solidFill>
              </a:rPr>
              <a:t>SCANOUT</a:t>
            </a:r>
          </a:p>
          <a:p>
            <a:pPr algn="r"/>
            <a:r>
              <a:rPr lang="en-US" b="1" dirty="0">
                <a:solidFill>
                  <a:schemeClr val="accent4">
                    <a:lumMod val="75000"/>
                  </a:schemeClr>
                </a:solidFill>
              </a:rPr>
              <a:t>TC</a:t>
            </a:r>
          </a:p>
          <a:p>
            <a:pPr algn="r"/>
            <a:r>
              <a:rPr lang="en-US" b="1" dirty="0">
                <a:solidFill>
                  <a:schemeClr val="bg1">
                    <a:lumMod val="50000"/>
                  </a:schemeClr>
                </a:solidFill>
              </a:rPr>
              <a:t>CLOCK</a:t>
            </a:r>
          </a:p>
        </p:txBody>
      </p:sp>
      <p:sp>
        <p:nvSpPr>
          <p:cNvPr id="99" name="TextBox 98">
            <a:extLst>
              <a:ext uri="{FF2B5EF4-FFF2-40B4-BE49-F238E27FC236}">
                <a16:creationId xmlns:a16="http://schemas.microsoft.com/office/drawing/2014/main" id="{7DFB49B8-BE34-4551-849A-083F8A5996F9}"/>
              </a:ext>
            </a:extLst>
          </p:cNvPr>
          <p:cNvSpPr txBox="1"/>
          <p:nvPr/>
        </p:nvSpPr>
        <p:spPr>
          <a:xfrm>
            <a:off x="343007" y="4828559"/>
            <a:ext cx="730658" cy="369332"/>
          </a:xfrm>
          <a:prstGeom prst="rect">
            <a:avLst/>
          </a:prstGeom>
          <a:noFill/>
        </p:spPr>
        <p:txBody>
          <a:bodyPr wrap="none" lIns="0" tIns="0" rIns="0" bIns="0" rtlCol="0" anchor="ctr">
            <a:noAutofit/>
          </a:bodyPr>
          <a:lstStyle/>
          <a:p>
            <a:r>
              <a:rPr lang="en-US" b="1" dirty="0">
                <a:solidFill>
                  <a:schemeClr val="bg1">
                    <a:lumMod val="50000"/>
                  </a:schemeClr>
                </a:solidFill>
              </a:rPr>
              <a:t>CLOCK</a:t>
            </a:r>
          </a:p>
        </p:txBody>
      </p:sp>
      <p:cxnSp>
        <p:nvCxnSpPr>
          <p:cNvPr id="9" name="Straight Connector 8">
            <a:extLst>
              <a:ext uri="{FF2B5EF4-FFF2-40B4-BE49-F238E27FC236}">
                <a16:creationId xmlns:a16="http://schemas.microsoft.com/office/drawing/2014/main" id="{6D68833A-B0B7-455B-809E-91A4E2BF6862}"/>
              </a:ext>
            </a:extLst>
          </p:cNvPr>
          <p:cNvCxnSpPr/>
          <p:nvPr/>
        </p:nvCxnSpPr>
        <p:spPr>
          <a:xfrm>
            <a:off x="1455612"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DD1C6B4-38D8-47AB-97B3-9999DF0D1785}"/>
              </a:ext>
            </a:extLst>
          </p:cNvPr>
          <p:cNvSpPr txBox="1"/>
          <p:nvPr/>
        </p:nvSpPr>
        <p:spPr>
          <a:xfrm>
            <a:off x="1515823" y="5583492"/>
            <a:ext cx="3980003" cy="369332"/>
          </a:xfrm>
          <a:prstGeom prst="rect">
            <a:avLst/>
          </a:prstGeom>
          <a:noFill/>
        </p:spPr>
        <p:txBody>
          <a:bodyPr wrap="square" rtlCol="0">
            <a:spAutoFit/>
          </a:bodyPr>
          <a:lstStyle/>
          <a:p>
            <a:r>
              <a:rPr lang="en-US" b="1" dirty="0">
                <a:solidFill>
                  <a:schemeClr val="accent6">
                    <a:lumMod val="75000"/>
                  </a:schemeClr>
                </a:solidFill>
              </a:rPr>
              <a:t>A1   B1   C1   D1    E1    F1    G1   H1    I1</a:t>
            </a:r>
          </a:p>
        </p:txBody>
      </p:sp>
      <p:cxnSp>
        <p:nvCxnSpPr>
          <p:cNvPr id="103" name="Straight Connector 102">
            <a:extLst>
              <a:ext uri="{FF2B5EF4-FFF2-40B4-BE49-F238E27FC236}">
                <a16:creationId xmlns:a16="http://schemas.microsoft.com/office/drawing/2014/main" id="{02A1E233-BAE0-4F87-86B4-D27798E3A3DE}"/>
              </a:ext>
            </a:extLst>
          </p:cNvPr>
          <p:cNvCxnSpPr/>
          <p:nvPr/>
        </p:nvCxnSpPr>
        <p:spPr>
          <a:xfrm>
            <a:off x="5354651" y="557686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446FC48C-2557-40E8-A6FD-10F2C376CDE8}"/>
              </a:ext>
            </a:extLst>
          </p:cNvPr>
          <p:cNvCxnSpPr>
            <a:cxnSpLocks/>
          </p:cNvCxnSpPr>
          <p:nvPr/>
        </p:nvCxnSpPr>
        <p:spPr>
          <a:xfrm flipH="1" flipV="1">
            <a:off x="485342" y="5640619"/>
            <a:ext cx="11655159" cy="444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EC820BB1-7D80-4CD7-93B1-3D5204170932}"/>
              </a:ext>
            </a:extLst>
          </p:cNvPr>
          <p:cNvSpPr txBox="1"/>
          <p:nvPr/>
        </p:nvSpPr>
        <p:spPr>
          <a:xfrm>
            <a:off x="1538380" y="5320298"/>
            <a:ext cx="3777348" cy="369332"/>
          </a:xfrm>
          <a:prstGeom prst="rect">
            <a:avLst/>
          </a:prstGeom>
          <a:noFill/>
        </p:spPr>
        <p:txBody>
          <a:bodyPr wrap="square" rtlCol="0">
            <a:spAutoFit/>
          </a:bodyPr>
          <a:lstStyle/>
          <a:p>
            <a:r>
              <a:rPr lang="en-US" b="1" dirty="0"/>
              <a:t>1      2      3      4      5      6      7      8      9</a:t>
            </a:r>
          </a:p>
        </p:txBody>
      </p:sp>
      <p:sp>
        <p:nvSpPr>
          <p:cNvPr id="112" name="TextBox 111">
            <a:extLst>
              <a:ext uri="{FF2B5EF4-FFF2-40B4-BE49-F238E27FC236}">
                <a16:creationId xmlns:a16="http://schemas.microsoft.com/office/drawing/2014/main" id="{197197E1-FFA3-487D-A02E-0ECF77BB7E1F}"/>
              </a:ext>
            </a:extLst>
          </p:cNvPr>
          <p:cNvSpPr txBox="1"/>
          <p:nvPr/>
        </p:nvSpPr>
        <p:spPr>
          <a:xfrm>
            <a:off x="1527978" y="6111075"/>
            <a:ext cx="3777348" cy="369332"/>
          </a:xfrm>
          <a:prstGeom prst="rect">
            <a:avLst/>
          </a:prstGeom>
          <a:noFill/>
        </p:spPr>
        <p:txBody>
          <a:bodyPr wrap="square" rtlCol="0">
            <a:spAutoFit/>
          </a:bodyPr>
          <a:lstStyle/>
          <a:p>
            <a:r>
              <a:rPr lang="en-US" b="1" dirty="0">
                <a:solidFill>
                  <a:schemeClr val="accent4">
                    <a:lumMod val="75000"/>
                  </a:schemeClr>
                </a:solidFill>
              </a:rPr>
              <a:t>0      0      0      0      0      0      0      0      0</a:t>
            </a:r>
          </a:p>
        </p:txBody>
      </p:sp>
      <p:sp>
        <p:nvSpPr>
          <p:cNvPr id="114" name="TextBox 113">
            <a:extLst>
              <a:ext uri="{FF2B5EF4-FFF2-40B4-BE49-F238E27FC236}">
                <a16:creationId xmlns:a16="http://schemas.microsoft.com/office/drawing/2014/main" id="{2E23AD9E-F07D-440F-B197-6D523AFA728F}"/>
              </a:ext>
            </a:extLst>
          </p:cNvPr>
          <p:cNvSpPr txBox="1"/>
          <p:nvPr/>
        </p:nvSpPr>
        <p:spPr>
          <a:xfrm>
            <a:off x="1527978" y="5839690"/>
            <a:ext cx="3777348" cy="369332"/>
          </a:xfrm>
          <a:prstGeom prst="rect">
            <a:avLst/>
          </a:prstGeom>
          <a:noFill/>
        </p:spPr>
        <p:txBody>
          <a:bodyPr wrap="square" rtlCol="0">
            <a:spAutoFit/>
          </a:bodyPr>
          <a:lstStyle/>
          <a:p>
            <a:r>
              <a:rPr lang="en-US" b="1" dirty="0">
                <a:solidFill>
                  <a:schemeClr val="accent6">
                    <a:lumMod val="50000"/>
                  </a:schemeClr>
                </a:solidFill>
              </a:rPr>
              <a:t>X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endParaRPr lang="en-US" b="1" dirty="0">
              <a:solidFill>
                <a:schemeClr val="accent6">
                  <a:lumMod val="50000"/>
                </a:schemeClr>
              </a:solidFill>
            </a:endParaRPr>
          </a:p>
        </p:txBody>
      </p:sp>
      <p:sp>
        <p:nvSpPr>
          <p:cNvPr id="115" name="TextBox 114">
            <a:extLst>
              <a:ext uri="{FF2B5EF4-FFF2-40B4-BE49-F238E27FC236}">
                <a16:creationId xmlns:a16="http://schemas.microsoft.com/office/drawing/2014/main" id="{D77E5889-6AF6-488F-81C5-4D17F085A01B}"/>
              </a:ext>
            </a:extLst>
          </p:cNvPr>
          <p:cNvSpPr txBox="1"/>
          <p:nvPr/>
        </p:nvSpPr>
        <p:spPr>
          <a:xfrm>
            <a:off x="1518686" y="6396542"/>
            <a:ext cx="3777348" cy="369332"/>
          </a:xfrm>
          <a:prstGeom prst="rect">
            <a:avLst/>
          </a:prstGeom>
          <a:noFill/>
        </p:spPr>
        <p:txBody>
          <a:bodyPr wrap="square" rtlCol="0">
            <a:spAutoFit/>
          </a:bodyPr>
          <a:lstStyle/>
          <a:p>
            <a:r>
              <a:rPr lang="en-US" b="1" dirty="0">
                <a:solidFill>
                  <a:schemeClr val="bg1">
                    <a:lumMod val="50000"/>
                  </a:schemeClr>
                </a:solidFill>
              </a:rPr>
              <a:t>P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endParaRPr lang="en-US" b="1" dirty="0">
              <a:solidFill>
                <a:schemeClr val="bg1">
                  <a:lumMod val="50000"/>
                </a:schemeClr>
              </a:solidFill>
            </a:endParaRPr>
          </a:p>
        </p:txBody>
      </p:sp>
      <p:sp>
        <p:nvSpPr>
          <p:cNvPr id="17" name="TextBox 16">
            <a:extLst>
              <a:ext uri="{FF2B5EF4-FFF2-40B4-BE49-F238E27FC236}">
                <a16:creationId xmlns:a16="http://schemas.microsoft.com/office/drawing/2014/main" id="{3465AC4F-2A29-4DF6-97BC-FA843B1B26D2}"/>
              </a:ext>
            </a:extLst>
          </p:cNvPr>
          <p:cNvSpPr txBox="1"/>
          <p:nvPr/>
        </p:nvSpPr>
        <p:spPr>
          <a:xfrm>
            <a:off x="2137235" y="5080865"/>
            <a:ext cx="2168607" cy="369332"/>
          </a:xfrm>
          <a:prstGeom prst="rect">
            <a:avLst/>
          </a:prstGeom>
          <a:noFill/>
        </p:spPr>
        <p:txBody>
          <a:bodyPr wrap="none" rtlCol="0">
            <a:spAutoFit/>
          </a:bodyPr>
          <a:lstStyle/>
          <a:p>
            <a:r>
              <a:rPr lang="en-US" b="1" i="1" dirty="0">
                <a:solidFill>
                  <a:schemeClr val="accent6">
                    <a:lumMod val="75000"/>
                  </a:schemeClr>
                </a:solidFill>
              </a:rPr>
              <a:t>Shift</a:t>
            </a:r>
            <a:r>
              <a:rPr lang="en-US" i="1" dirty="0"/>
              <a:t> (Load Pattern 1)</a:t>
            </a:r>
          </a:p>
        </p:txBody>
      </p:sp>
      <p:sp>
        <p:nvSpPr>
          <p:cNvPr id="140" name="Title 1">
            <a:extLst>
              <a:ext uri="{FF2B5EF4-FFF2-40B4-BE49-F238E27FC236}">
                <a16:creationId xmlns:a16="http://schemas.microsoft.com/office/drawing/2014/main" id="{D435EFDA-01E5-469E-AD48-5B1573BFF334}"/>
              </a:ext>
            </a:extLst>
          </p:cNvPr>
          <p:cNvSpPr>
            <a:spLocks noGrp="1"/>
          </p:cNvSpPr>
          <p:nvPr>
            <p:ph type="title"/>
          </p:nvPr>
        </p:nvSpPr>
        <p:spPr>
          <a:xfrm>
            <a:off x="838199" y="136366"/>
            <a:ext cx="8693384" cy="781615"/>
          </a:xfrm>
        </p:spPr>
        <p:txBody>
          <a:bodyPr/>
          <a:lstStyle/>
          <a:p>
            <a:r>
              <a:rPr lang="en-US" dirty="0"/>
              <a:t>Applying Tests through Scan Chains</a:t>
            </a:r>
          </a:p>
        </p:txBody>
      </p:sp>
      <p:cxnSp>
        <p:nvCxnSpPr>
          <p:cNvPr id="113" name="Straight Connector 112">
            <a:extLst>
              <a:ext uri="{FF2B5EF4-FFF2-40B4-BE49-F238E27FC236}">
                <a16:creationId xmlns:a16="http://schemas.microsoft.com/office/drawing/2014/main" id="{9AEEC685-ABF8-4FC9-AB28-6314326EFD76}"/>
              </a:ext>
            </a:extLst>
          </p:cNvPr>
          <p:cNvCxnSpPr/>
          <p:nvPr/>
        </p:nvCxnSpPr>
        <p:spPr>
          <a:xfrm>
            <a:off x="6346705" y="5586924"/>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6" name="TextBox 115">
            <a:extLst>
              <a:ext uri="{FF2B5EF4-FFF2-40B4-BE49-F238E27FC236}">
                <a16:creationId xmlns:a16="http://schemas.microsoft.com/office/drawing/2014/main" id="{0F866A13-E139-4AD4-938B-4210F32EABC8}"/>
              </a:ext>
            </a:extLst>
          </p:cNvPr>
          <p:cNvSpPr txBox="1"/>
          <p:nvPr/>
        </p:nvSpPr>
        <p:spPr>
          <a:xfrm>
            <a:off x="5661723" y="6377220"/>
            <a:ext cx="362003" cy="369332"/>
          </a:xfrm>
          <a:prstGeom prst="rect">
            <a:avLst/>
          </a:prstGeom>
          <a:noFill/>
        </p:spPr>
        <p:txBody>
          <a:bodyPr wrap="square" rtlCol="0">
            <a:spAutoFit/>
          </a:bodyPr>
          <a:lstStyle/>
          <a:p>
            <a:r>
              <a:rPr lang="en-US" b="1" dirty="0">
                <a:solidFill>
                  <a:schemeClr val="bg1">
                    <a:lumMod val="50000"/>
                  </a:schemeClr>
                </a:solidFill>
              </a:rPr>
              <a:t>P</a:t>
            </a:r>
          </a:p>
        </p:txBody>
      </p:sp>
      <p:sp>
        <p:nvSpPr>
          <p:cNvPr id="117" name="TextBox 116">
            <a:extLst>
              <a:ext uri="{FF2B5EF4-FFF2-40B4-BE49-F238E27FC236}">
                <a16:creationId xmlns:a16="http://schemas.microsoft.com/office/drawing/2014/main" id="{95EA1526-F044-4925-BB4B-E60DC5AFF094}"/>
              </a:ext>
            </a:extLst>
          </p:cNvPr>
          <p:cNvSpPr txBox="1"/>
          <p:nvPr/>
        </p:nvSpPr>
        <p:spPr>
          <a:xfrm>
            <a:off x="5667398" y="5583492"/>
            <a:ext cx="362003" cy="369332"/>
          </a:xfrm>
          <a:prstGeom prst="rect">
            <a:avLst/>
          </a:prstGeom>
          <a:noFill/>
        </p:spPr>
        <p:txBody>
          <a:bodyPr wrap="square" rtlCol="0">
            <a:spAutoFit/>
          </a:bodyPr>
          <a:lstStyle/>
          <a:p>
            <a:pPr algn="ctr"/>
            <a:r>
              <a:rPr lang="en-US" b="1" dirty="0">
                <a:solidFill>
                  <a:schemeClr val="accent6">
                    <a:lumMod val="50000"/>
                  </a:schemeClr>
                </a:solidFill>
              </a:rPr>
              <a:t>-</a:t>
            </a:r>
          </a:p>
        </p:txBody>
      </p:sp>
      <p:sp>
        <p:nvSpPr>
          <p:cNvPr id="118" name="TextBox 117">
            <a:extLst>
              <a:ext uri="{FF2B5EF4-FFF2-40B4-BE49-F238E27FC236}">
                <a16:creationId xmlns:a16="http://schemas.microsoft.com/office/drawing/2014/main" id="{67C45D5D-F949-4375-BFE6-ADDCAC14EFDF}"/>
              </a:ext>
            </a:extLst>
          </p:cNvPr>
          <p:cNvSpPr txBox="1"/>
          <p:nvPr/>
        </p:nvSpPr>
        <p:spPr>
          <a:xfrm>
            <a:off x="5669677" y="5817175"/>
            <a:ext cx="362003" cy="369332"/>
          </a:xfrm>
          <a:prstGeom prst="rect">
            <a:avLst/>
          </a:prstGeom>
          <a:noFill/>
        </p:spPr>
        <p:txBody>
          <a:bodyPr wrap="square" rtlCol="0">
            <a:spAutoFit/>
          </a:bodyPr>
          <a:lstStyle/>
          <a:p>
            <a:pPr algn="ctr"/>
            <a:r>
              <a:rPr lang="en-US" b="1" dirty="0">
                <a:solidFill>
                  <a:schemeClr val="accent6">
                    <a:lumMod val="50000"/>
                  </a:schemeClr>
                </a:solidFill>
              </a:rPr>
              <a:t>X</a:t>
            </a:r>
          </a:p>
        </p:txBody>
      </p:sp>
      <p:sp>
        <p:nvSpPr>
          <p:cNvPr id="119" name="TextBox 118">
            <a:extLst>
              <a:ext uri="{FF2B5EF4-FFF2-40B4-BE49-F238E27FC236}">
                <a16:creationId xmlns:a16="http://schemas.microsoft.com/office/drawing/2014/main" id="{A225A7B1-16A6-414E-8F36-0F5FE124F22E}"/>
              </a:ext>
            </a:extLst>
          </p:cNvPr>
          <p:cNvSpPr txBox="1"/>
          <p:nvPr/>
        </p:nvSpPr>
        <p:spPr>
          <a:xfrm>
            <a:off x="5661723" y="6097198"/>
            <a:ext cx="362003" cy="369332"/>
          </a:xfrm>
          <a:prstGeom prst="rect">
            <a:avLst/>
          </a:prstGeom>
          <a:noFill/>
        </p:spPr>
        <p:txBody>
          <a:bodyPr wrap="square" rtlCol="0">
            <a:spAutoFit/>
          </a:bodyPr>
          <a:lstStyle/>
          <a:p>
            <a:pPr algn="ctr"/>
            <a:r>
              <a:rPr lang="en-US" b="1" dirty="0">
                <a:solidFill>
                  <a:schemeClr val="accent4">
                    <a:lumMod val="75000"/>
                  </a:schemeClr>
                </a:solidFill>
              </a:rPr>
              <a:t>1</a:t>
            </a:r>
          </a:p>
        </p:txBody>
      </p:sp>
      <p:sp>
        <p:nvSpPr>
          <p:cNvPr id="124" name="TextBox 123">
            <a:extLst>
              <a:ext uri="{FF2B5EF4-FFF2-40B4-BE49-F238E27FC236}">
                <a16:creationId xmlns:a16="http://schemas.microsoft.com/office/drawing/2014/main" id="{723DDF7F-20D0-414D-B4DD-8C0EA7069AD7}"/>
              </a:ext>
            </a:extLst>
          </p:cNvPr>
          <p:cNvSpPr txBox="1"/>
          <p:nvPr/>
        </p:nvSpPr>
        <p:spPr>
          <a:xfrm>
            <a:off x="5614252" y="5309091"/>
            <a:ext cx="438725" cy="369332"/>
          </a:xfrm>
          <a:prstGeom prst="rect">
            <a:avLst/>
          </a:prstGeom>
          <a:noFill/>
        </p:spPr>
        <p:txBody>
          <a:bodyPr wrap="square" rtlCol="0">
            <a:spAutoFit/>
          </a:bodyPr>
          <a:lstStyle/>
          <a:p>
            <a:pPr algn="ctr"/>
            <a:r>
              <a:rPr lang="en-US" b="1" dirty="0"/>
              <a:t>10</a:t>
            </a:r>
          </a:p>
        </p:txBody>
      </p:sp>
      <p:sp>
        <p:nvSpPr>
          <p:cNvPr id="125" name="TextBox 124">
            <a:extLst>
              <a:ext uri="{FF2B5EF4-FFF2-40B4-BE49-F238E27FC236}">
                <a16:creationId xmlns:a16="http://schemas.microsoft.com/office/drawing/2014/main" id="{7C9DF237-A7CD-4378-B9E9-9B618E94F5AC}"/>
              </a:ext>
            </a:extLst>
          </p:cNvPr>
          <p:cNvSpPr txBox="1"/>
          <p:nvPr/>
        </p:nvSpPr>
        <p:spPr>
          <a:xfrm>
            <a:off x="5080533" y="5083919"/>
            <a:ext cx="1374800" cy="369332"/>
          </a:xfrm>
          <a:prstGeom prst="rect">
            <a:avLst/>
          </a:prstGeom>
          <a:noFill/>
        </p:spPr>
        <p:txBody>
          <a:bodyPr wrap="none" rtlCol="0">
            <a:spAutoFit/>
          </a:bodyPr>
          <a:lstStyle/>
          <a:p>
            <a:r>
              <a:rPr lang="en-US" b="1" i="1" dirty="0">
                <a:solidFill>
                  <a:schemeClr val="accent1">
                    <a:lumMod val="75000"/>
                  </a:schemeClr>
                </a:solidFill>
              </a:rPr>
              <a:t>Capture</a:t>
            </a:r>
            <a:r>
              <a:rPr lang="en-US" i="1" dirty="0"/>
              <a:t> (P1)</a:t>
            </a:r>
          </a:p>
        </p:txBody>
      </p:sp>
      <p:sp>
        <p:nvSpPr>
          <p:cNvPr id="126" name="TextBox 125">
            <a:extLst>
              <a:ext uri="{FF2B5EF4-FFF2-40B4-BE49-F238E27FC236}">
                <a16:creationId xmlns:a16="http://schemas.microsoft.com/office/drawing/2014/main" id="{9BC5FB83-B3F6-4272-BB28-27023A3FE730}"/>
              </a:ext>
            </a:extLst>
          </p:cNvPr>
          <p:cNvSpPr txBox="1"/>
          <p:nvPr/>
        </p:nvSpPr>
        <p:spPr>
          <a:xfrm>
            <a:off x="516237" y="728534"/>
            <a:ext cx="10043070" cy="492443"/>
          </a:xfrm>
          <a:prstGeom prst="rect">
            <a:avLst/>
          </a:prstGeom>
          <a:noFill/>
        </p:spPr>
        <p:txBody>
          <a:bodyPr wrap="none" rtlCol="0">
            <a:spAutoFit/>
          </a:bodyPr>
          <a:lstStyle/>
          <a:p>
            <a:r>
              <a:rPr lang="en-US" sz="2600" b="1" dirty="0"/>
              <a:t>Pattern 1, Step 3: </a:t>
            </a:r>
            <a:r>
              <a:rPr lang="en-US" sz="2600" b="1" dirty="0">
                <a:solidFill>
                  <a:schemeClr val="accent6">
                    <a:lumMod val="75000"/>
                  </a:schemeClr>
                </a:solidFill>
              </a:rPr>
              <a:t>Enable Test Mode, Scan Chains Unload Captured Data</a:t>
            </a:r>
          </a:p>
        </p:txBody>
      </p:sp>
      <p:pic>
        <p:nvPicPr>
          <p:cNvPr id="128" name="Picture 127">
            <a:extLst>
              <a:ext uri="{FF2B5EF4-FFF2-40B4-BE49-F238E27FC236}">
                <a16:creationId xmlns:a16="http://schemas.microsoft.com/office/drawing/2014/main" id="{81544B1E-D000-4421-8E42-8D1EFC46F172}"/>
              </a:ext>
            </a:extLst>
          </p:cNvPr>
          <p:cNvPicPr>
            <a:picLocks noChangeAspect="1"/>
          </p:cNvPicPr>
          <p:nvPr/>
        </p:nvPicPr>
        <p:blipFill>
          <a:blip r:embed="rId2"/>
          <a:stretch>
            <a:fillRect/>
          </a:stretch>
        </p:blipFill>
        <p:spPr>
          <a:xfrm>
            <a:off x="10027118" y="170873"/>
            <a:ext cx="2070140" cy="1269426"/>
          </a:xfrm>
          <a:prstGeom prst="rect">
            <a:avLst/>
          </a:prstGeom>
        </p:spPr>
      </p:pic>
      <p:sp>
        <p:nvSpPr>
          <p:cNvPr id="129" name="TextBox 128">
            <a:extLst>
              <a:ext uri="{FF2B5EF4-FFF2-40B4-BE49-F238E27FC236}">
                <a16:creationId xmlns:a16="http://schemas.microsoft.com/office/drawing/2014/main" id="{30D4482A-3147-4F8B-936A-FA997BF6D33A}"/>
              </a:ext>
            </a:extLst>
          </p:cNvPr>
          <p:cNvSpPr txBox="1"/>
          <p:nvPr/>
        </p:nvSpPr>
        <p:spPr>
          <a:xfrm>
            <a:off x="10859570" y="137534"/>
            <a:ext cx="682799" cy="461665"/>
          </a:xfrm>
          <a:prstGeom prst="rect">
            <a:avLst/>
          </a:prstGeom>
          <a:noFill/>
        </p:spPr>
        <p:txBody>
          <a:bodyPr wrap="square" rtlCol="0">
            <a:spAutoFit/>
          </a:bodyPr>
          <a:lstStyle/>
          <a:p>
            <a:r>
              <a:rPr lang="en-US" sz="2400" b="1" dirty="0"/>
              <a:t>SFF</a:t>
            </a:r>
          </a:p>
        </p:txBody>
      </p:sp>
      <p:sp>
        <p:nvSpPr>
          <p:cNvPr id="135" name="TextBox 134">
            <a:extLst>
              <a:ext uri="{FF2B5EF4-FFF2-40B4-BE49-F238E27FC236}">
                <a16:creationId xmlns:a16="http://schemas.microsoft.com/office/drawing/2014/main" id="{FAEB4016-E20D-40A8-95BC-D7679C6BB5ED}"/>
              </a:ext>
            </a:extLst>
          </p:cNvPr>
          <p:cNvSpPr txBox="1"/>
          <p:nvPr/>
        </p:nvSpPr>
        <p:spPr>
          <a:xfrm>
            <a:off x="6455333" y="5072883"/>
            <a:ext cx="3932936" cy="369332"/>
          </a:xfrm>
          <a:prstGeom prst="rect">
            <a:avLst/>
          </a:prstGeom>
          <a:noFill/>
        </p:spPr>
        <p:txBody>
          <a:bodyPr wrap="none" rtlCol="0">
            <a:spAutoFit/>
          </a:bodyPr>
          <a:lstStyle/>
          <a:p>
            <a:r>
              <a:rPr lang="en-US" b="1" i="1" dirty="0">
                <a:solidFill>
                  <a:schemeClr val="accent6">
                    <a:lumMod val="75000"/>
                  </a:schemeClr>
                </a:solidFill>
              </a:rPr>
              <a:t>Shift</a:t>
            </a:r>
            <a:r>
              <a:rPr lang="en-US" i="1" dirty="0"/>
              <a:t> (Unload Pattern 1, Load Pattern 2)</a:t>
            </a:r>
          </a:p>
        </p:txBody>
      </p:sp>
      <p:cxnSp>
        <p:nvCxnSpPr>
          <p:cNvPr id="136" name="Straight Connector 135">
            <a:extLst>
              <a:ext uri="{FF2B5EF4-FFF2-40B4-BE49-F238E27FC236}">
                <a16:creationId xmlns:a16="http://schemas.microsoft.com/office/drawing/2014/main" id="{0FEF1920-7BB4-4157-A4F7-A5713D080615}"/>
              </a:ext>
            </a:extLst>
          </p:cNvPr>
          <p:cNvCxnSpPr/>
          <p:nvPr/>
        </p:nvCxnSpPr>
        <p:spPr>
          <a:xfrm>
            <a:off x="10193235"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0" name="TextBox 149">
            <a:extLst>
              <a:ext uri="{FF2B5EF4-FFF2-40B4-BE49-F238E27FC236}">
                <a16:creationId xmlns:a16="http://schemas.microsoft.com/office/drawing/2014/main" id="{5027B9C2-ED88-406F-9041-E7FAA729F041}"/>
              </a:ext>
            </a:extLst>
          </p:cNvPr>
          <p:cNvSpPr txBox="1"/>
          <p:nvPr/>
        </p:nvSpPr>
        <p:spPr>
          <a:xfrm>
            <a:off x="516237" y="1085072"/>
            <a:ext cx="9119687" cy="461665"/>
          </a:xfrm>
          <a:prstGeom prst="rect">
            <a:avLst/>
          </a:prstGeom>
          <a:noFill/>
        </p:spPr>
        <p:txBody>
          <a:bodyPr wrap="square" rtlCol="0">
            <a:spAutoFit/>
          </a:bodyPr>
          <a:lstStyle/>
          <a:p>
            <a:r>
              <a:rPr lang="en-US" sz="2400" b="1" dirty="0"/>
              <a:t>Pattern 2, Step 1: </a:t>
            </a:r>
            <a:r>
              <a:rPr lang="en-US" sz="2400" b="1" dirty="0">
                <a:solidFill>
                  <a:schemeClr val="accent6">
                    <a:lumMod val="75000"/>
                  </a:schemeClr>
                </a:solidFill>
              </a:rPr>
              <a:t>Scan Chains Load Test Stimulus</a:t>
            </a:r>
          </a:p>
        </p:txBody>
      </p:sp>
      <p:sp>
        <p:nvSpPr>
          <p:cNvPr id="2" name="Slide Number Placeholder 1">
            <a:extLst>
              <a:ext uri="{FF2B5EF4-FFF2-40B4-BE49-F238E27FC236}">
                <a16:creationId xmlns:a16="http://schemas.microsoft.com/office/drawing/2014/main" id="{A62A8BCC-0E8D-4494-8185-2ABC4C9927BD}"/>
              </a:ext>
            </a:extLst>
          </p:cNvPr>
          <p:cNvSpPr>
            <a:spLocks noGrp="1"/>
          </p:cNvSpPr>
          <p:nvPr>
            <p:ph type="sldNum" sz="quarter" idx="12"/>
          </p:nvPr>
        </p:nvSpPr>
        <p:spPr/>
        <p:txBody>
          <a:bodyPr/>
          <a:lstStyle/>
          <a:p>
            <a:fld id="{F0EF8A02-477D-4CB2-9BEA-F0824BCBC14C}" type="slidenum">
              <a:rPr lang="en-US" smtClean="0"/>
              <a:t>26</a:t>
            </a:fld>
            <a:endParaRPr lang="en-US"/>
          </a:p>
        </p:txBody>
      </p:sp>
      <p:sp>
        <p:nvSpPr>
          <p:cNvPr id="149" name="TextBox 148">
            <a:extLst>
              <a:ext uri="{FF2B5EF4-FFF2-40B4-BE49-F238E27FC236}">
                <a16:creationId xmlns:a16="http://schemas.microsoft.com/office/drawing/2014/main" id="{C71E8DF2-0E7C-4DE1-AF50-7F4C616A3203}"/>
              </a:ext>
            </a:extLst>
          </p:cNvPr>
          <p:cNvSpPr txBox="1"/>
          <p:nvPr/>
        </p:nvSpPr>
        <p:spPr>
          <a:xfrm>
            <a:off x="8524675" y="4135611"/>
            <a:ext cx="579005" cy="523220"/>
          </a:xfrm>
          <a:prstGeom prst="rect">
            <a:avLst/>
          </a:prstGeom>
          <a:noFill/>
        </p:spPr>
        <p:txBody>
          <a:bodyPr wrap="none" rtlCol="0">
            <a:spAutoFit/>
          </a:bodyPr>
          <a:lstStyle/>
          <a:p>
            <a:r>
              <a:rPr lang="en-US" sz="2800" b="1" dirty="0">
                <a:solidFill>
                  <a:schemeClr val="accent1">
                    <a:lumMod val="75000"/>
                  </a:schemeClr>
                </a:solidFill>
              </a:rPr>
              <a:t>V1</a:t>
            </a:r>
          </a:p>
        </p:txBody>
      </p:sp>
      <p:sp>
        <p:nvSpPr>
          <p:cNvPr id="153" name="TextBox 152">
            <a:extLst>
              <a:ext uri="{FF2B5EF4-FFF2-40B4-BE49-F238E27FC236}">
                <a16:creationId xmlns:a16="http://schemas.microsoft.com/office/drawing/2014/main" id="{9B84E913-BE98-4DC3-8DA8-922ADF612529}"/>
              </a:ext>
            </a:extLst>
          </p:cNvPr>
          <p:cNvSpPr txBox="1"/>
          <p:nvPr/>
        </p:nvSpPr>
        <p:spPr>
          <a:xfrm>
            <a:off x="8461624" y="3175581"/>
            <a:ext cx="692818" cy="523220"/>
          </a:xfrm>
          <a:prstGeom prst="rect">
            <a:avLst/>
          </a:prstGeom>
          <a:noFill/>
        </p:spPr>
        <p:txBody>
          <a:bodyPr wrap="none" rtlCol="0">
            <a:spAutoFit/>
          </a:bodyPr>
          <a:lstStyle/>
          <a:p>
            <a:r>
              <a:rPr lang="en-US" sz="2800" b="1" dirty="0">
                <a:solidFill>
                  <a:schemeClr val="accent1">
                    <a:lumMod val="75000"/>
                  </a:schemeClr>
                </a:solidFill>
              </a:rPr>
              <a:t>W1</a:t>
            </a:r>
          </a:p>
        </p:txBody>
      </p:sp>
      <p:sp>
        <p:nvSpPr>
          <p:cNvPr id="154" name="TextBox 153">
            <a:extLst>
              <a:ext uri="{FF2B5EF4-FFF2-40B4-BE49-F238E27FC236}">
                <a16:creationId xmlns:a16="http://schemas.microsoft.com/office/drawing/2014/main" id="{433F18F3-8A7C-48F1-B980-5FF07819151F}"/>
              </a:ext>
            </a:extLst>
          </p:cNvPr>
          <p:cNvSpPr txBox="1"/>
          <p:nvPr/>
        </p:nvSpPr>
        <p:spPr>
          <a:xfrm>
            <a:off x="8527744" y="2350889"/>
            <a:ext cx="553357" cy="523220"/>
          </a:xfrm>
          <a:prstGeom prst="rect">
            <a:avLst/>
          </a:prstGeom>
          <a:noFill/>
        </p:spPr>
        <p:txBody>
          <a:bodyPr wrap="none" rtlCol="0">
            <a:spAutoFit/>
          </a:bodyPr>
          <a:lstStyle/>
          <a:p>
            <a:r>
              <a:rPr lang="en-US" sz="2800" b="1" dirty="0">
                <a:solidFill>
                  <a:schemeClr val="accent1">
                    <a:lumMod val="75000"/>
                  </a:schemeClr>
                </a:solidFill>
              </a:rPr>
              <a:t>Y1</a:t>
            </a:r>
          </a:p>
        </p:txBody>
      </p:sp>
      <p:sp>
        <p:nvSpPr>
          <p:cNvPr id="155" name="TextBox 154">
            <a:extLst>
              <a:ext uri="{FF2B5EF4-FFF2-40B4-BE49-F238E27FC236}">
                <a16:creationId xmlns:a16="http://schemas.microsoft.com/office/drawing/2014/main" id="{30C4C775-672B-4C1F-9E5F-6D9DCFDA8917}"/>
              </a:ext>
            </a:extLst>
          </p:cNvPr>
          <p:cNvSpPr txBox="1"/>
          <p:nvPr/>
        </p:nvSpPr>
        <p:spPr>
          <a:xfrm>
            <a:off x="5841690" y="2447426"/>
            <a:ext cx="538930" cy="523220"/>
          </a:xfrm>
          <a:prstGeom prst="rect">
            <a:avLst/>
          </a:prstGeom>
          <a:noFill/>
        </p:spPr>
        <p:txBody>
          <a:bodyPr wrap="none" rtlCol="0">
            <a:spAutoFit/>
          </a:bodyPr>
          <a:lstStyle/>
          <a:p>
            <a:r>
              <a:rPr lang="en-US" sz="2800" b="1" dirty="0">
                <a:solidFill>
                  <a:schemeClr val="accent1">
                    <a:lumMod val="75000"/>
                  </a:schemeClr>
                </a:solidFill>
              </a:rPr>
              <a:t>Z1</a:t>
            </a:r>
          </a:p>
        </p:txBody>
      </p:sp>
      <p:sp>
        <p:nvSpPr>
          <p:cNvPr id="156" name="TextBox 155">
            <a:extLst>
              <a:ext uri="{FF2B5EF4-FFF2-40B4-BE49-F238E27FC236}">
                <a16:creationId xmlns:a16="http://schemas.microsoft.com/office/drawing/2014/main" id="{95F556CF-093E-4346-8031-91B897B63373}"/>
              </a:ext>
            </a:extLst>
          </p:cNvPr>
          <p:cNvSpPr txBox="1"/>
          <p:nvPr/>
        </p:nvSpPr>
        <p:spPr>
          <a:xfrm>
            <a:off x="5814575" y="4301709"/>
            <a:ext cx="569387" cy="523220"/>
          </a:xfrm>
          <a:prstGeom prst="rect">
            <a:avLst/>
          </a:prstGeom>
          <a:noFill/>
        </p:spPr>
        <p:txBody>
          <a:bodyPr wrap="none" rtlCol="0">
            <a:spAutoFit/>
          </a:bodyPr>
          <a:lstStyle/>
          <a:p>
            <a:r>
              <a:rPr lang="en-US" sz="2800" b="1" dirty="0">
                <a:solidFill>
                  <a:schemeClr val="accent6">
                    <a:lumMod val="75000"/>
                  </a:schemeClr>
                </a:solidFill>
              </a:rPr>
              <a:t>B2</a:t>
            </a:r>
          </a:p>
        </p:txBody>
      </p:sp>
      <p:sp>
        <p:nvSpPr>
          <p:cNvPr id="158" name="TextBox 157">
            <a:extLst>
              <a:ext uri="{FF2B5EF4-FFF2-40B4-BE49-F238E27FC236}">
                <a16:creationId xmlns:a16="http://schemas.microsoft.com/office/drawing/2014/main" id="{1B700101-2A07-4233-89B4-4252DEC9BE1A}"/>
              </a:ext>
            </a:extLst>
          </p:cNvPr>
          <p:cNvSpPr txBox="1"/>
          <p:nvPr/>
        </p:nvSpPr>
        <p:spPr>
          <a:xfrm>
            <a:off x="5848399" y="3322281"/>
            <a:ext cx="585417" cy="523220"/>
          </a:xfrm>
          <a:prstGeom prst="rect">
            <a:avLst/>
          </a:prstGeom>
          <a:noFill/>
        </p:spPr>
        <p:txBody>
          <a:bodyPr wrap="none" rtlCol="0">
            <a:spAutoFit/>
          </a:bodyPr>
          <a:lstStyle/>
          <a:p>
            <a:r>
              <a:rPr lang="en-US" sz="2800" b="1" dirty="0">
                <a:solidFill>
                  <a:schemeClr val="accent6">
                    <a:lumMod val="75000"/>
                  </a:schemeClr>
                </a:solidFill>
              </a:rPr>
              <a:t>A2</a:t>
            </a:r>
          </a:p>
        </p:txBody>
      </p:sp>
      <p:sp>
        <p:nvSpPr>
          <p:cNvPr id="137" name="TextBox 136">
            <a:extLst>
              <a:ext uri="{FF2B5EF4-FFF2-40B4-BE49-F238E27FC236}">
                <a16:creationId xmlns:a16="http://schemas.microsoft.com/office/drawing/2014/main" id="{F8A7DFC2-17B9-4502-BF8D-51189C7AE531}"/>
              </a:ext>
            </a:extLst>
          </p:cNvPr>
          <p:cNvSpPr txBox="1"/>
          <p:nvPr/>
        </p:nvSpPr>
        <p:spPr>
          <a:xfrm>
            <a:off x="3155253" y="4288239"/>
            <a:ext cx="558166" cy="523220"/>
          </a:xfrm>
          <a:prstGeom prst="rect">
            <a:avLst/>
          </a:prstGeom>
          <a:noFill/>
        </p:spPr>
        <p:txBody>
          <a:bodyPr wrap="none" rtlCol="0">
            <a:spAutoFit/>
          </a:bodyPr>
          <a:lstStyle/>
          <a:p>
            <a:r>
              <a:rPr lang="en-US" sz="2800" b="1" dirty="0">
                <a:solidFill>
                  <a:schemeClr val="accent6">
                    <a:lumMod val="75000"/>
                  </a:schemeClr>
                </a:solidFill>
              </a:rPr>
              <a:t>C2</a:t>
            </a:r>
          </a:p>
        </p:txBody>
      </p:sp>
      <p:sp>
        <p:nvSpPr>
          <p:cNvPr id="144" name="TextBox 143">
            <a:extLst>
              <a:ext uri="{FF2B5EF4-FFF2-40B4-BE49-F238E27FC236}">
                <a16:creationId xmlns:a16="http://schemas.microsoft.com/office/drawing/2014/main" id="{1C95323E-2246-4A10-8166-D927498D57B2}"/>
              </a:ext>
            </a:extLst>
          </p:cNvPr>
          <p:cNvSpPr txBox="1"/>
          <p:nvPr/>
        </p:nvSpPr>
        <p:spPr>
          <a:xfrm>
            <a:off x="3132817" y="3366825"/>
            <a:ext cx="593432" cy="523220"/>
          </a:xfrm>
          <a:prstGeom prst="rect">
            <a:avLst/>
          </a:prstGeom>
          <a:noFill/>
        </p:spPr>
        <p:txBody>
          <a:bodyPr wrap="none" rtlCol="0">
            <a:spAutoFit/>
          </a:bodyPr>
          <a:lstStyle/>
          <a:p>
            <a:r>
              <a:rPr lang="en-US" sz="2800" b="1" dirty="0">
                <a:solidFill>
                  <a:schemeClr val="accent6">
                    <a:lumMod val="75000"/>
                  </a:schemeClr>
                </a:solidFill>
              </a:rPr>
              <a:t>D2</a:t>
            </a:r>
          </a:p>
        </p:txBody>
      </p:sp>
      <p:sp>
        <p:nvSpPr>
          <p:cNvPr id="130" name="TextBox 129">
            <a:extLst>
              <a:ext uri="{FF2B5EF4-FFF2-40B4-BE49-F238E27FC236}">
                <a16:creationId xmlns:a16="http://schemas.microsoft.com/office/drawing/2014/main" id="{59AA5156-31FD-452F-A895-F90E84CD0B3D}"/>
              </a:ext>
            </a:extLst>
          </p:cNvPr>
          <p:cNvSpPr txBox="1"/>
          <p:nvPr/>
        </p:nvSpPr>
        <p:spPr>
          <a:xfrm>
            <a:off x="6365583" y="5302133"/>
            <a:ext cx="4489868" cy="369332"/>
          </a:xfrm>
          <a:prstGeom prst="rect">
            <a:avLst/>
          </a:prstGeom>
          <a:noFill/>
        </p:spPr>
        <p:txBody>
          <a:bodyPr wrap="square" rtlCol="0">
            <a:spAutoFit/>
          </a:bodyPr>
          <a:lstStyle/>
          <a:p>
            <a:r>
              <a:rPr lang="en-US" b="1" dirty="0"/>
              <a:t>11    12   13   14     15</a:t>
            </a:r>
          </a:p>
        </p:txBody>
      </p:sp>
      <p:sp>
        <p:nvSpPr>
          <p:cNvPr id="131" name="TextBox 130">
            <a:extLst>
              <a:ext uri="{FF2B5EF4-FFF2-40B4-BE49-F238E27FC236}">
                <a16:creationId xmlns:a16="http://schemas.microsoft.com/office/drawing/2014/main" id="{26B68FF0-5CD8-4234-982F-0B462D2FD489}"/>
              </a:ext>
            </a:extLst>
          </p:cNvPr>
          <p:cNvSpPr txBox="1"/>
          <p:nvPr/>
        </p:nvSpPr>
        <p:spPr>
          <a:xfrm>
            <a:off x="6386784" y="5595827"/>
            <a:ext cx="3980003" cy="369332"/>
          </a:xfrm>
          <a:prstGeom prst="rect">
            <a:avLst/>
          </a:prstGeom>
          <a:noFill/>
        </p:spPr>
        <p:txBody>
          <a:bodyPr wrap="square" rtlCol="0">
            <a:spAutoFit/>
          </a:bodyPr>
          <a:lstStyle/>
          <a:p>
            <a:r>
              <a:rPr lang="en-US" b="1" dirty="0">
                <a:solidFill>
                  <a:schemeClr val="accent6">
                    <a:lumMod val="75000"/>
                  </a:schemeClr>
                </a:solidFill>
              </a:rPr>
              <a:t>A2   B2   C2   D2    E2</a:t>
            </a:r>
          </a:p>
        </p:txBody>
      </p:sp>
      <p:sp>
        <p:nvSpPr>
          <p:cNvPr id="132" name="TextBox 131">
            <a:extLst>
              <a:ext uri="{FF2B5EF4-FFF2-40B4-BE49-F238E27FC236}">
                <a16:creationId xmlns:a16="http://schemas.microsoft.com/office/drawing/2014/main" id="{616B6635-E307-4AE0-8520-7FA9824946EA}"/>
              </a:ext>
            </a:extLst>
          </p:cNvPr>
          <p:cNvSpPr txBox="1"/>
          <p:nvPr/>
        </p:nvSpPr>
        <p:spPr>
          <a:xfrm>
            <a:off x="6398939" y="6123410"/>
            <a:ext cx="3777348" cy="369332"/>
          </a:xfrm>
          <a:prstGeom prst="rect">
            <a:avLst/>
          </a:prstGeom>
          <a:noFill/>
        </p:spPr>
        <p:txBody>
          <a:bodyPr wrap="square" rtlCol="0">
            <a:spAutoFit/>
          </a:bodyPr>
          <a:lstStyle/>
          <a:p>
            <a:r>
              <a:rPr lang="en-US" b="1" dirty="0">
                <a:solidFill>
                  <a:schemeClr val="accent4">
                    <a:lumMod val="75000"/>
                  </a:schemeClr>
                </a:solidFill>
              </a:rPr>
              <a:t>0      0      0      0      0</a:t>
            </a:r>
          </a:p>
        </p:txBody>
      </p:sp>
      <p:sp>
        <p:nvSpPr>
          <p:cNvPr id="133" name="TextBox 132">
            <a:extLst>
              <a:ext uri="{FF2B5EF4-FFF2-40B4-BE49-F238E27FC236}">
                <a16:creationId xmlns:a16="http://schemas.microsoft.com/office/drawing/2014/main" id="{FF97D31C-5A84-421B-80CC-549BDF9C7EEB}"/>
              </a:ext>
            </a:extLst>
          </p:cNvPr>
          <p:cNvSpPr txBox="1"/>
          <p:nvPr/>
        </p:nvSpPr>
        <p:spPr>
          <a:xfrm>
            <a:off x="6389647" y="6408877"/>
            <a:ext cx="3777348" cy="369332"/>
          </a:xfrm>
          <a:prstGeom prst="rect">
            <a:avLst/>
          </a:prstGeom>
          <a:noFill/>
        </p:spPr>
        <p:txBody>
          <a:bodyPr wrap="square" rtlCol="0">
            <a:spAutoFit/>
          </a:bodyPr>
          <a:lstStyle/>
          <a:p>
            <a:r>
              <a:rPr lang="en-US" b="1" dirty="0">
                <a:solidFill>
                  <a:schemeClr val="bg1">
                    <a:lumMod val="50000"/>
                  </a:schemeClr>
                </a:solidFill>
              </a:rPr>
              <a:t>P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endParaRPr lang="en-US" b="1" dirty="0">
              <a:solidFill>
                <a:schemeClr val="bg1">
                  <a:lumMod val="50000"/>
                </a:schemeClr>
              </a:solidFill>
            </a:endParaRPr>
          </a:p>
        </p:txBody>
      </p:sp>
      <p:sp>
        <p:nvSpPr>
          <p:cNvPr id="134" name="TextBox 133">
            <a:extLst>
              <a:ext uri="{FF2B5EF4-FFF2-40B4-BE49-F238E27FC236}">
                <a16:creationId xmlns:a16="http://schemas.microsoft.com/office/drawing/2014/main" id="{912459AA-0401-4C26-8B96-725C3681DE12}"/>
              </a:ext>
            </a:extLst>
          </p:cNvPr>
          <p:cNvSpPr txBox="1"/>
          <p:nvPr/>
        </p:nvSpPr>
        <p:spPr>
          <a:xfrm>
            <a:off x="6398939" y="5859619"/>
            <a:ext cx="3980003" cy="369332"/>
          </a:xfrm>
          <a:prstGeom prst="rect">
            <a:avLst/>
          </a:prstGeom>
          <a:noFill/>
        </p:spPr>
        <p:txBody>
          <a:bodyPr wrap="square" rtlCol="0">
            <a:spAutoFit/>
          </a:bodyPr>
          <a:lstStyle/>
          <a:p>
            <a:r>
              <a:rPr lang="en-US" b="1" dirty="0">
                <a:solidFill>
                  <a:schemeClr val="accent6">
                    <a:lumMod val="50000"/>
                  </a:schemeClr>
                </a:solidFill>
              </a:rPr>
              <a:t>Q1   R1   S1   T1    U1</a:t>
            </a:r>
          </a:p>
        </p:txBody>
      </p:sp>
      <p:sp>
        <p:nvSpPr>
          <p:cNvPr id="145" name="TextBox 144">
            <a:extLst>
              <a:ext uri="{FF2B5EF4-FFF2-40B4-BE49-F238E27FC236}">
                <a16:creationId xmlns:a16="http://schemas.microsoft.com/office/drawing/2014/main" id="{989D63D7-BB97-4EB8-8301-D08DB2870641}"/>
              </a:ext>
            </a:extLst>
          </p:cNvPr>
          <p:cNvSpPr txBox="1"/>
          <p:nvPr/>
        </p:nvSpPr>
        <p:spPr>
          <a:xfrm>
            <a:off x="3129305" y="2456708"/>
            <a:ext cx="542136" cy="523220"/>
          </a:xfrm>
          <a:prstGeom prst="rect">
            <a:avLst/>
          </a:prstGeom>
          <a:noFill/>
        </p:spPr>
        <p:txBody>
          <a:bodyPr wrap="none" rtlCol="0">
            <a:spAutoFit/>
          </a:bodyPr>
          <a:lstStyle/>
          <a:p>
            <a:r>
              <a:rPr lang="en-US" sz="2800" b="1" dirty="0">
                <a:solidFill>
                  <a:schemeClr val="accent6">
                    <a:lumMod val="75000"/>
                  </a:schemeClr>
                </a:solidFill>
              </a:rPr>
              <a:t>E2</a:t>
            </a:r>
          </a:p>
        </p:txBody>
      </p:sp>
    </p:spTree>
    <p:extLst>
      <p:ext uri="{BB962C8B-B14F-4D97-AF65-F5344CB8AC3E}">
        <p14:creationId xmlns:p14="http://schemas.microsoft.com/office/powerpoint/2010/main" val="19959805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1C680A-AA04-42D2-8A6E-70967990D416}"/>
              </a:ext>
            </a:extLst>
          </p:cNvPr>
          <p:cNvSpPr/>
          <p:nvPr/>
        </p:nvSpPr>
        <p:spPr>
          <a:xfrm>
            <a:off x="1120571" y="1503499"/>
            <a:ext cx="9950857" cy="363043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0CB206A8-AE0B-4848-9E27-163F5A14090A}"/>
              </a:ext>
            </a:extLst>
          </p:cNvPr>
          <p:cNvCxnSpPr>
            <a:cxnSpLocks/>
          </p:cNvCxnSpPr>
          <p:nvPr/>
        </p:nvCxnSpPr>
        <p:spPr>
          <a:xfrm>
            <a:off x="713166" y="2580857"/>
            <a:ext cx="1190057" cy="11461"/>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D72F728-30F6-45F4-A7C0-E5908D4EC763}"/>
              </a:ext>
            </a:extLst>
          </p:cNvPr>
          <p:cNvCxnSpPr>
            <a:cxnSpLocks/>
          </p:cNvCxnSpPr>
          <p:nvPr/>
        </p:nvCxnSpPr>
        <p:spPr>
          <a:xfrm>
            <a:off x="713166" y="327646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AC6252-3650-41F0-929C-A973AB90D888}"/>
              </a:ext>
            </a:extLst>
          </p:cNvPr>
          <p:cNvCxnSpPr>
            <a:cxnSpLocks/>
          </p:cNvCxnSpPr>
          <p:nvPr/>
        </p:nvCxnSpPr>
        <p:spPr>
          <a:xfrm>
            <a:off x="713166" y="4064116"/>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B37490C-E8E8-4D08-BEC1-6FE6D56808A9}"/>
              </a:ext>
            </a:extLst>
          </p:cNvPr>
          <p:cNvSpPr txBox="1"/>
          <p:nvPr/>
        </p:nvSpPr>
        <p:spPr>
          <a:xfrm rot="16200000">
            <a:off x="-294455" y="3141594"/>
            <a:ext cx="1559594" cy="369332"/>
          </a:xfrm>
          <a:prstGeom prst="rect">
            <a:avLst/>
          </a:prstGeom>
          <a:noFill/>
        </p:spPr>
        <p:txBody>
          <a:bodyPr wrap="none" rtlCol="0">
            <a:spAutoFit/>
          </a:bodyPr>
          <a:lstStyle/>
          <a:p>
            <a:r>
              <a:rPr lang="en-US" dirty="0"/>
              <a:t>Primary Inputs</a:t>
            </a:r>
          </a:p>
        </p:txBody>
      </p:sp>
      <p:cxnSp>
        <p:nvCxnSpPr>
          <p:cNvPr id="120" name="Straight Connector 119">
            <a:extLst>
              <a:ext uri="{FF2B5EF4-FFF2-40B4-BE49-F238E27FC236}">
                <a16:creationId xmlns:a16="http://schemas.microsoft.com/office/drawing/2014/main" id="{1D89C43B-4253-46DB-97BB-3CCEA9E88593}"/>
              </a:ext>
            </a:extLst>
          </p:cNvPr>
          <p:cNvCxnSpPr>
            <a:cxnSpLocks/>
          </p:cNvCxnSpPr>
          <p:nvPr/>
        </p:nvCxnSpPr>
        <p:spPr>
          <a:xfrm>
            <a:off x="10550538" y="2586485"/>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94FCD43-0A73-4EB4-AABB-B108EEE48C6D}"/>
              </a:ext>
            </a:extLst>
          </p:cNvPr>
          <p:cNvCxnSpPr>
            <a:cxnSpLocks/>
          </p:cNvCxnSpPr>
          <p:nvPr/>
        </p:nvCxnSpPr>
        <p:spPr>
          <a:xfrm>
            <a:off x="10550538" y="3282092"/>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901E46-FE68-4C0D-AF1A-798C3804E94E}"/>
              </a:ext>
            </a:extLst>
          </p:cNvPr>
          <p:cNvCxnSpPr>
            <a:cxnSpLocks/>
          </p:cNvCxnSpPr>
          <p:nvPr/>
        </p:nvCxnSpPr>
        <p:spPr>
          <a:xfrm>
            <a:off x="10550538" y="406974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FC1D4271-5FE6-443E-BF81-A7A447A49009}"/>
              </a:ext>
            </a:extLst>
          </p:cNvPr>
          <p:cNvSpPr txBox="1"/>
          <p:nvPr/>
        </p:nvSpPr>
        <p:spPr>
          <a:xfrm rot="16200000">
            <a:off x="10714164" y="3202092"/>
            <a:ext cx="1731115" cy="369332"/>
          </a:xfrm>
          <a:prstGeom prst="rect">
            <a:avLst/>
          </a:prstGeom>
          <a:noFill/>
        </p:spPr>
        <p:txBody>
          <a:bodyPr wrap="none" rtlCol="0">
            <a:spAutoFit/>
          </a:bodyPr>
          <a:lstStyle/>
          <a:p>
            <a:r>
              <a:rPr lang="en-US" dirty="0"/>
              <a:t>Primary Outputs</a:t>
            </a:r>
          </a:p>
        </p:txBody>
      </p:sp>
      <p:cxnSp>
        <p:nvCxnSpPr>
          <p:cNvPr id="184" name="Straight Connector 183">
            <a:extLst>
              <a:ext uri="{FF2B5EF4-FFF2-40B4-BE49-F238E27FC236}">
                <a16:creationId xmlns:a16="http://schemas.microsoft.com/office/drawing/2014/main" id="{83DB9FDB-60C8-4AC9-B04B-7EC1091445DE}"/>
              </a:ext>
            </a:extLst>
          </p:cNvPr>
          <p:cNvCxnSpPr>
            <a:cxnSpLocks/>
          </p:cNvCxnSpPr>
          <p:nvPr/>
        </p:nvCxnSpPr>
        <p:spPr>
          <a:xfrm>
            <a:off x="2416744" y="2652567"/>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05" name="TextBox 204">
            <a:extLst>
              <a:ext uri="{FF2B5EF4-FFF2-40B4-BE49-F238E27FC236}">
                <a16:creationId xmlns:a16="http://schemas.microsoft.com/office/drawing/2014/main" id="{B9BF8BF9-E722-49E4-BBC9-200A0F73CB74}"/>
              </a:ext>
            </a:extLst>
          </p:cNvPr>
          <p:cNvSpPr txBox="1"/>
          <p:nvPr/>
        </p:nvSpPr>
        <p:spPr>
          <a:xfrm>
            <a:off x="143588" y="1603872"/>
            <a:ext cx="920445" cy="369332"/>
          </a:xfrm>
          <a:prstGeom prst="rect">
            <a:avLst/>
          </a:prstGeom>
          <a:noFill/>
        </p:spPr>
        <p:txBody>
          <a:bodyPr wrap="none" rtlCol="0">
            <a:spAutoFit/>
          </a:bodyPr>
          <a:lstStyle/>
          <a:p>
            <a:r>
              <a:rPr lang="en-US" b="1" dirty="0">
                <a:solidFill>
                  <a:schemeClr val="accent6">
                    <a:lumMod val="75000"/>
                  </a:schemeClr>
                </a:solidFill>
              </a:rPr>
              <a:t>SCANIN</a:t>
            </a:r>
          </a:p>
        </p:txBody>
      </p:sp>
      <p:sp>
        <p:nvSpPr>
          <p:cNvPr id="207" name="TextBox 206">
            <a:extLst>
              <a:ext uri="{FF2B5EF4-FFF2-40B4-BE49-F238E27FC236}">
                <a16:creationId xmlns:a16="http://schemas.microsoft.com/office/drawing/2014/main" id="{1DD2D66E-7556-40C1-AE4C-A4BA543DA0A6}"/>
              </a:ext>
            </a:extLst>
          </p:cNvPr>
          <p:cNvSpPr txBox="1"/>
          <p:nvPr/>
        </p:nvSpPr>
        <p:spPr>
          <a:xfrm>
            <a:off x="609561" y="1937947"/>
            <a:ext cx="415242" cy="369332"/>
          </a:xfrm>
          <a:prstGeom prst="rect">
            <a:avLst/>
          </a:prstGeom>
          <a:noFill/>
        </p:spPr>
        <p:txBody>
          <a:bodyPr wrap="none" rtlCol="0">
            <a:spAutoFit/>
          </a:bodyPr>
          <a:lstStyle/>
          <a:p>
            <a:r>
              <a:rPr lang="en-US" b="1" dirty="0">
                <a:solidFill>
                  <a:schemeClr val="accent4">
                    <a:lumMod val="75000"/>
                  </a:schemeClr>
                </a:solidFill>
              </a:rPr>
              <a:t>TC</a:t>
            </a:r>
          </a:p>
        </p:txBody>
      </p:sp>
      <p:cxnSp>
        <p:nvCxnSpPr>
          <p:cNvPr id="209" name="Connector: Elbow 208">
            <a:extLst>
              <a:ext uri="{FF2B5EF4-FFF2-40B4-BE49-F238E27FC236}">
                <a16:creationId xmlns:a16="http://schemas.microsoft.com/office/drawing/2014/main" id="{8BB07187-0A02-4619-B3E7-F10159B2F5D9}"/>
              </a:ext>
            </a:extLst>
          </p:cNvPr>
          <p:cNvCxnSpPr>
            <a:cxnSpLocks/>
            <a:stCxn id="207" idx="3"/>
          </p:cNvCxnSpPr>
          <p:nvPr/>
        </p:nvCxnSpPr>
        <p:spPr>
          <a:xfrm>
            <a:off x="1024803" y="2122613"/>
            <a:ext cx="2158638" cy="618907"/>
          </a:xfrm>
          <a:prstGeom prst="bentConnector4">
            <a:avLst>
              <a:gd name="adj1" fmla="val 81875"/>
              <a:gd name="adj2" fmla="val 13693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0BBBC5C4-F2A1-478A-8557-5110C68749B3}"/>
              </a:ext>
            </a:extLst>
          </p:cNvPr>
          <p:cNvCxnSpPr>
            <a:cxnSpLocks/>
          </p:cNvCxnSpPr>
          <p:nvPr/>
        </p:nvCxnSpPr>
        <p:spPr>
          <a:xfrm>
            <a:off x="3693509" y="2521200"/>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2" name="Connector: Elbow 221">
            <a:extLst>
              <a:ext uri="{FF2B5EF4-FFF2-40B4-BE49-F238E27FC236}">
                <a16:creationId xmlns:a16="http://schemas.microsoft.com/office/drawing/2014/main" id="{5236E008-A07D-44CA-9A15-1F511A87FE7D}"/>
              </a:ext>
            </a:extLst>
          </p:cNvPr>
          <p:cNvCxnSpPr>
            <a:cxnSpLocks/>
            <a:stCxn id="205" idx="3"/>
          </p:cNvCxnSpPr>
          <p:nvPr/>
        </p:nvCxnSpPr>
        <p:spPr>
          <a:xfrm>
            <a:off x="1064033" y="1788538"/>
            <a:ext cx="1995048" cy="628694"/>
          </a:xfrm>
          <a:prstGeom prst="bentConnector3">
            <a:avLst>
              <a:gd name="adj1" fmla="val 9265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F7404F34-A82C-4288-8925-C8B3A27BD869}"/>
              </a:ext>
            </a:extLst>
          </p:cNvPr>
          <p:cNvCxnSpPr>
            <a:cxnSpLocks/>
          </p:cNvCxnSpPr>
          <p:nvPr/>
        </p:nvCxnSpPr>
        <p:spPr>
          <a:xfrm>
            <a:off x="2427721" y="3542865"/>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15B81995-AA3C-4C3C-8F78-DF08AC76B081}"/>
              </a:ext>
            </a:extLst>
          </p:cNvPr>
          <p:cNvCxnSpPr>
            <a:cxnSpLocks/>
          </p:cNvCxnSpPr>
          <p:nvPr/>
        </p:nvCxnSpPr>
        <p:spPr>
          <a:xfrm>
            <a:off x="3704486" y="341149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54" name="TextBox 253">
            <a:extLst>
              <a:ext uri="{FF2B5EF4-FFF2-40B4-BE49-F238E27FC236}">
                <a16:creationId xmlns:a16="http://schemas.microsoft.com/office/drawing/2014/main" id="{4F80B139-53D9-403D-B19B-9148BAAAAC94}"/>
              </a:ext>
            </a:extLst>
          </p:cNvPr>
          <p:cNvSpPr txBox="1"/>
          <p:nvPr/>
        </p:nvSpPr>
        <p:spPr>
          <a:xfrm>
            <a:off x="11154692" y="4704909"/>
            <a:ext cx="942566" cy="276999"/>
          </a:xfrm>
          <a:prstGeom prst="rect">
            <a:avLst/>
          </a:prstGeom>
          <a:noFill/>
        </p:spPr>
        <p:txBody>
          <a:bodyPr wrap="none" lIns="0" tIns="0" rIns="0" bIns="0" rtlCol="0">
            <a:spAutoFit/>
          </a:bodyPr>
          <a:lstStyle/>
          <a:p>
            <a:r>
              <a:rPr lang="en-US" b="1" dirty="0">
                <a:solidFill>
                  <a:schemeClr val="accent6">
                    <a:lumMod val="75000"/>
                  </a:schemeClr>
                </a:solidFill>
              </a:rPr>
              <a:t>SCANOUT</a:t>
            </a:r>
          </a:p>
        </p:txBody>
      </p:sp>
      <p:grpSp>
        <p:nvGrpSpPr>
          <p:cNvPr id="257" name="Group 256">
            <a:extLst>
              <a:ext uri="{FF2B5EF4-FFF2-40B4-BE49-F238E27FC236}">
                <a16:creationId xmlns:a16="http://schemas.microsoft.com/office/drawing/2014/main" id="{B24444E6-6097-454A-9CAD-30C078DFAE6C}"/>
              </a:ext>
            </a:extLst>
          </p:cNvPr>
          <p:cNvGrpSpPr/>
          <p:nvPr/>
        </p:nvGrpSpPr>
        <p:grpSpPr>
          <a:xfrm>
            <a:off x="3064155" y="2528166"/>
            <a:ext cx="789262" cy="886488"/>
            <a:chOff x="3080547" y="3206557"/>
            <a:chExt cx="789262" cy="886488"/>
          </a:xfrm>
        </p:grpSpPr>
        <p:cxnSp>
          <p:nvCxnSpPr>
            <p:cNvPr id="244" name="Connector: Elbow 243">
              <a:extLst>
                <a:ext uri="{FF2B5EF4-FFF2-40B4-BE49-F238E27FC236}">
                  <a16:creationId xmlns:a16="http://schemas.microsoft.com/office/drawing/2014/main" id="{BDC61040-7930-444E-911D-D6B00C17E2E3}"/>
                </a:ext>
              </a:extLst>
            </p:cNvPr>
            <p:cNvCxnSpPr>
              <a:cxnSpLocks/>
              <a:stCxn id="255" idx="1"/>
            </p:cNvCxnSpPr>
            <p:nvPr/>
          </p:nvCxnSpPr>
          <p:spPr>
            <a:xfrm rot="10800000" flipH="1">
              <a:off x="3080547" y="3206557"/>
              <a:ext cx="789262" cy="803860"/>
            </a:xfrm>
            <a:prstGeom prst="bentConnector5">
              <a:avLst>
                <a:gd name="adj1" fmla="val -17493"/>
                <a:gd name="adj2" fmla="val 30927"/>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55" name="Rectangle 254">
              <a:extLst>
                <a:ext uri="{FF2B5EF4-FFF2-40B4-BE49-F238E27FC236}">
                  <a16:creationId xmlns:a16="http://schemas.microsoft.com/office/drawing/2014/main" id="{F219CE9E-20BB-4DD3-8CD1-613C67BDA41F}"/>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61" name="Connector: Elbow 260">
            <a:extLst>
              <a:ext uri="{FF2B5EF4-FFF2-40B4-BE49-F238E27FC236}">
                <a16:creationId xmlns:a16="http://schemas.microsoft.com/office/drawing/2014/main" id="{BCABB0C1-8E2E-4DEF-934F-3196BC75063D}"/>
              </a:ext>
            </a:extLst>
          </p:cNvPr>
          <p:cNvCxnSpPr>
            <a:cxnSpLocks/>
            <a:stCxn id="207" idx="3"/>
          </p:cNvCxnSpPr>
          <p:nvPr/>
        </p:nvCxnSpPr>
        <p:spPr>
          <a:xfrm>
            <a:off x="1024803" y="2122613"/>
            <a:ext cx="2169615" cy="1509205"/>
          </a:xfrm>
          <a:prstGeom prst="bentConnector4">
            <a:avLst>
              <a:gd name="adj1" fmla="val 81714"/>
              <a:gd name="adj2" fmla="val 11034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55D843F7-97C2-4C99-A218-7E5D36161036}"/>
              </a:ext>
            </a:extLst>
          </p:cNvPr>
          <p:cNvCxnSpPr>
            <a:cxnSpLocks/>
          </p:cNvCxnSpPr>
          <p:nvPr/>
        </p:nvCxnSpPr>
        <p:spPr>
          <a:xfrm>
            <a:off x="2372083" y="4447183"/>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0D797760-68D7-4E19-8851-7E8BE1F95D0F}"/>
              </a:ext>
            </a:extLst>
          </p:cNvPr>
          <p:cNvCxnSpPr>
            <a:cxnSpLocks/>
          </p:cNvCxnSpPr>
          <p:nvPr/>
        </p:nvCxnSpPr>
        <p:spPr>
          <a:xfrm>
            <a:off x="3648848" y="4315816"/>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287" name="Group 286">
            <a:extLst>
              <a:ext uri="{FF2B5EF4-FFF2-40B4-BE49-F238E27FC236}">
                <a16:creationId xmlns:a16="http://schemas.microsoft.com/office/drawing/2014/main" id="{8C0E30C9-71AC-4108-B92C-210106519EF5}"/>
              </a:ext>
            </a:extLst>
          </p:cNvPr>
          <p:cNvGrpSpPr/>
          <p:nvPr/>
        </p:nvGrpSpPr>
        <p:grpSpPr>
          <a:xfrm>
            <a:off x="3008517" y="3432484"/>
            <a:ext cx="789262" cy="886488"/>
            <a:chOff x="3080547" y="3206557"/>
            <a:chExt cx="789262" cy="886488"/>
          </a:xfrm>
        </p:grpSpPr>
        <p:cxnSp>
          <p:nvCxnSpPr>
            <p:cNvPr id="288" name="Connector: Elbow 287">
              <a:extLst>
                <a:ext uri="{FF2B5EF4-FFF2-40B4-BE49-F238E27FC236}">
                  <a16:creationId xmlns:a16="http://schemas.microsoft.com/office/drawing/2014/main" id="{D12C0878-930D-42ED-80C7-D89397737C35}"/>
                </a:ext>
              </a:extLst>
            </p:cNvPr>
            <p:cNvCxnSpPr>
              <a:cxnSpLocks/>
              <a:stCxn id="289" idx="1"/>
            </p:cNvCxnSpPr>
            <p:nvPr/>
          </p:nvCxnSpPr>
          <p:spPr>
            <a:xfrm rot="10800000" flipH="1">
              <a:off x="3080547" y="3206557"/>
              <a:ext cx="789262" cy="803860"/>
            </a:xfrm>
            <a:prstGeom prst="bentConnector5">
              <a:avLst>
                <a:gd name="adj1" fmla="val -17493"/>
                <a:gd name="adj2" fmla="val 35618"/>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89" name="Rectangle 288">
              <a:extLst>
                <a:ext uri="{FF2B5EF4-FFF2-40B4-BE49-F238E27FC236}">
                  <a16:creationId xmlns:a16="http://schemas.microsoft.com/office/drawing/2014/main" id="{7A07AFF9-4A03-48AB-98B0-8BBB4A8F32DB}"/>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90" name="Connector: Elbow 289">
            <a:extLst>
              <a:ext uri="{FF2B5EF4-FFF2-40B4-BE49-F238E27FC236}">
                <a16:creationId xmlns:a16="http://schemas.microsoft.com/office/drawing/2014/main" id="{E120CE9A-98B1-4812-A3AA-1C778C725B5D}"/>
              </a:ext>
            </a:extLst>
          </p:cNvPr>
          <p:cNvCxnSpPr>
            <a:cxnSpLocks/>
            <a:stCxn id="207" idx="3"/>
          </p:cNvCxnSpPr>
          <p:nvPr/>
        </p:nvCxnSpPr>
        <p:spPr>
          <a:xfrm>
            <a:off x="1024803" y="2122613"/>
            <a:ext cx="2161112" cy="2413523"/>
          </a:xfrm>
          <a:prstGeom prst="bentConnector4">
            <a:avLst>
              <a:gd name="adj1" fmla="val 82538"/>
              <a:gd name="adj2" fmla="val 109472"/>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86D00891-4DD8-48C4-81D4-0762BC74791B}"/>
              </a:ext>
            </a:extLst>
          </p:cNvPr>
          <p:cNvCxnSpPr>
            <a:cxnSpLocks/>
          </p:cNvCxnSpPr>
          <p:nvPr/>
        </p:nvCxnSpPr>
        <p:spPr>
          <a:xfrm>
            <a:off x="6354607" y="247954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A6E6C32-BE82-4AA2-8611-0730CA9EDB4C}"/>
              </a:ext>
            </a:extLst>
          </p:cNvPr>
          <p:cNvCxnSpPr>
            <a:cxnSpLocks/>
          </p:cNvCxnSpPr>
          <p:nvPr/>
        </p:nvCxnSpPr>
        <p:spPr>
          <a:xfrm>
            <a:off x="6365584" y="336984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19" name="Group 318">
            <a:extLst>
              <a:ext uri="{FF2B5EF4-FFF2-40B4-BE49-F238E27FC236}">
                <a16:creationId xmlns:a16="http://schemas.microsoft.com/office/drawing/2014/main" id="{36F4F82E-3E01-437D-B1D2-1AC466C5B875}"/>
              </a:ext>
            </a:extLst>
          </p:cNvPr>
          <p:cNvGrpSpPr/>
          <p:nvPr/>
        </p:nvGrpSpPr>
        <p:grpSpPr>
          <a:xfrm>
            <a:off x="5726828" y="2282697"/>
            <a:ext cx="798663" cy="1094114"/>
            <a:chOff x="2791164" y="5669941"/>
            <a:chExt cx="798663" cy="1094114"/>
          </a:xfrm>
        </p:grpSpPr>
        <p:cxnSp>
          <p:nvCxnSpPr>
            <p:cNvPr id="320" name="Connector: Elbow 319">
              <a:extLst>
                <a:ext uri="{FF2B5EF4-FFF2-40B4-BE49-F238E27FC236}">
                  <a16:creationId xmlns:a16="http://schemas.microsoft.com/office/drawing/2014/main" id="{B7D7AD7A-86B9-4076-9E77-1C26B843F736}"/>
                </a:ext>
              </a:extLst>
            </p:cNvPr>
            <p:cNvCxnSpPr>
              <a:cxnSpLocks/>
              <a:stCxn id="321" idx="1"/>
            </p:cNvCxnSpPr>
            <p:nvPr/>
          </p:nvCxnSpPr>
          <p:spPr>
            <a:xfrm rot="10800000" flipH="1" flipV="1">
              <a:off x="2791164" y="5752568"/>
              <a:ext cx="798663" cy="1011487"/>
            </a:xfrm>
            <a:prstGeom prst="bentConnector5">
              <a:avLst>
                <a:gd name="adj1" fmla="val -18421"/>
                <a:gd name="adj2" fmla="val 65273"/>
                <a:gd name="adj3" fmla="val 115020"/>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21" name="Rectangle 320">
              <a:extLst>
                <a:ext uri="{FF2B5EF4-FFF2-40B4-BE49-F238E27FC236}">
                  <a16:creationId xmlns:a16="http://schemas.microsoft.com/office/drawing/2014/main" id="{8752B5A8-BDF9-4BE7-9A4A-F41C814231E6}"/>
                </a:ext>
              </a:extLst>
            </p:cNvPr>
            <p:cNvSpPr/>
            <p:nvPr/>
          </p:nvSpPr>
          <p:spPr>
            <a:xfrm>
              <a:off x="2791165" y="566994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24" name="Straight Connector 323">
            <a:extLst>
              <a:ext uri="{FF2B5EF4-FFF2-40B4-BE49-F238E27FC236}">
                <a16:creationId xmlns:a16="http://schemas.microsoft.com/office/drawing/2014/main" id="{99B7DAD7-6456-45F2-897C-1ACD9DF85F57}"/>
              </a:ext>
            </a:extLst>
          </p:cNvPr>
          <p:cNvCxnSpPr>
            <a:cxnSpLocks/>
          </p:cNvCxnSpPr>
          <p:nvPr/>
        </p:nvCxnSpPr>
        <p:spPr>
          <a:xfrm>
            <a:off x="6309946" y="4274164"/>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30" name="Group 329">
            <a:extLst>
              <a:ext uri="{FF2B5EF4-FFF2-40B4-BE49-F238E27FC236}">
                <a16:creationId xmlns:a16="http://schemas.microsoft.com/office/drawing/2014/main" id="{04BBF137-DF46-44B6-BC8C-99266362F0DD}"/>
              </a:ext>
            </a:extLst>
          </p:cNvPr>
          <p:cNvGrpSpPr/>
          <p:nvPr/>
        </p:nvGrpSpPr>
        <p:grpSpPr>
          <a:xfrm>
            <a:off x="5722996" y="3152862"/>
            <a:ext cx="803420" cy="1128268"/>
            <a:chOff x="1109791" y="1365364"/>
            <a:chExt cx="803420" cy="1128268"/>
          </a:xfrm>
        </p:grpSpPr>
        <p:cxnSp>
          <p:nvCxnSpPr>
            <p:cNvPr id="331" name="Connector: Elbow 330">
              <a:extLst>
                <a:ext uri="{FF2B5EF4-FFF2-40B4-BE49-F238E27FC236}">
                  <a16:creationId xmlns:a16="http://schemas.microsoft.com/office/drawing/2014/main" id="{C3B69E9F-A405-4760-9E38-3198F35E4BE8}"/>
                </a:ext>
              </a:extLst>
            </p:cNvPr>
            <p:cNvCxnSpPr>
              <a:cxnSpLocks/>
              <a:stCxn id="332" idx="1"/>
            </p:cNvCxnSpPr>
            <p:nvPr/>
          </p:nvCxnSpPr>
          <p:spPr>
            <a:xfrm rot="10800000" flipH="1" flipV="1">
              <a:off x="1109791" y="1447992"/>
              <a:ext cx="803420" cy="1045640"/>
            </a:xfrm>
            <a:prstGeom prst="bentConnector5">
              <a:avLst>
                <a:gd name="adj1" fmla="val -19066"/>
                <a:gd name="adj2" fmla="val 62820"/>
                <a:gd name="adj3" fmla="val 12258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2" name="Rectangle 331">
              <a:extLst>
                <a:ext uri="{FF2B5EF4-FFF2-40B4-BE49-F238E27FC236}">
                  <a16:creationId xmlns:a16="http://schemas.microsoft.com/office/drawing/2014/main" id="{B341BDC4-DDD8-4429-AED4-FF9B0675082D}"/>
                </a:ext>
              </a:extLst>
            </p:cNvPr>
            <p:cNvSpPr/>
            <p:nvPr/>
          </p:nvSpPr>
          <p:spPr>
            <a:xfrm>
              <a:off x="1109791" y="1365364"/>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6" name="Group 345">
            <a:extLst>
              <a:ext uri="{FF2B5EF4-FFF2-40B4-BE49-F238E27FC236}">
                <a16:creationId xmlns:a16="http://schemas.microsoft.com/office/drawing/2014/main" id="{E083D4EA-0533-4248-81EC-615FA54696CE}"/>
              </a:ext>
            </a:extLst>
          </p:cNvPr>
          <p:cNvGrpSpPr/>
          <p:nvPr/>
        </p:nvGrpSpPr>
        <p:grpSpPr>
          <a:xfrm>
            <a:off x="3855891" y="4106057"/>
            <a:ext cx="2020701" cy="884318"/>
            <a:chOff x="3872283" y="4784448"/>
            <a:chExt cx="2020701" cy="884318"/>
          </a:xfrm>
        </p:grpSpPr>
        <p:grpSp>
          <p:nvGrpSpPr>
            <p:cNvPr id="335" name="Group 334">
              <a:extLst>
                <a:ext uri="{FF2B5EF4-FFF2-40B4-BE49-F238E27FC236}">
                  <a16:creationId xmlns:a16="http://schemas.microsoft.com/office/drawing/2014/main" id="{74A847B0-BEAD-4692-8F31-34F1A8E44679}"/>
                </a:ext>
              </a:extLst>
            </p:cNvPr>
            <p:cNvGrpSpPr/>
            <p:nvPr/>
          </p:nvGrpSpPr>
          <p:grpSpPr>
            <a:xfrm>
              <a:off x="3872283" y="5001174"/>
              <a:ext cx="1070884" cy="667592"/>
              <a:chOff x="2272079" y="1452175"/>
              <a:chExt cx="1070884" cy="667592"/>
            </a:xfrm>
          </p:grpSpPr>
          <p:cxnSp>
            <p:nvCxnSpPr>
              <p:cNvPr id="336" name="Connector: Elbow 335">
                <a:extLst>
                  <a:ext uri="{FF2B5EF4-FFF2-40B4-BE49-F238E27FC236}">
                    <a16:creationId xmlns:a16="http://schemas.microsoft.com/office/drawing/2014/main" id="{FAE40B76-31C6-4B4D-90C6-46B95BDFBEE5}"/>
                  </a:ext>
                </a:extLst>
              </p:cNvPr>
              <p:cNvCxnSpPr>
                <a:cxnSpLocks/>
                <a:stCxn id="337" idx="1"/>
              </p:cNvCxnSpPr>
              <p:nvPr/>
            </p:nvCxnSpPr>
            <p:spPr>
              <a:xfrm rot="10800000">
                <a:off x="2272079" y="1452175"/>
                <a:ext cx="886126" cy="584965"/>
              </a:xfrm>
              <a:prstGeom prst="bentConnector3">
                <a:avLst>
                  <a:gd name="adj1" fmla="val 765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7" name="Rectangle 336">
                <a:extLst>
                  <a:ext uri="{FF2B5EF4-FFF2-40B4-BE49-F238E27FC236}">
                    <a16:creationId xmlns:a16="http://schemas.microsoft.com/office/drawing/2014/main" id="{216939F6-8433-4BAF-82D7-801BC5AF7D50}"/>
                  </a:ext>
                </a:extLst>
              </p:cNvPr>
              <p:cNvSpPr/>
              <p:nvPr/>
            </p:nvSpPr>
            <p:spPr>
              <a:xfrm>
                <a:off x="3158205" y="195451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1" name="Connector: Elbow 340">
              <a:extLst>
                <a:ext uri="{FF2B5EF4-FFF2-40B4-BE49-F238E27FC236}">
                  <a16:creationId xmlns:a16="http://schemas.microsoft.com/office/drawing/2014/main" id="{66B8E67D-E398-4C69-93AF-7EC27C4903E9}"/>
                </a:ext>
              </a:extLst>
            </p:cNvPr>
            <p:cNvCxnSpPr>
              <a:cxnSpLocks/>
              <a:stCxn id="337" idx="1"/>
              <a:endCxn id="344" idx="1"/>
            </p:cNvCxnSpPr>
            <p:nvPr/>
          </p:nvCxnSpPr>
          <p:spPr>
            <a:xfrm rot="10800000" flipH="1">
              <a:off x="4758408" y="4867076"/>
              <a:ext cx="949817" cy="719062"/>
            </a:xfrm>
            <a:prstGeom prst="bentConnector3">
              <a:avLst>
                <a:gd name="adj1" fmla="val 6743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44" name="Rectangle 343">
              <a:extLst>
                <a:ext uri="{FF2B5EF4-FFF2-40B4-BE49-F238E27FC236}">
                  <a16:creationId xmlns:a16="http://schemas.microsoft.com/office/drawing/2014/main" id="{25A8B3B8-45E9-4DBA-A805-E7D883745939}"/>
                </a:ext>
              </a:extLst>
            </p:cNvPr>
            <p:cNvSpPr/>
            <p:nvPr/>
          </p:nvSpPr>
          <p:spPr>
            <a:xfrm>
              <a:off x="5708226" y="478444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65" name="Straight Connector 364">
            <a:extLst>
              <a:ext uri="{FF2B5EF4-FFF2-40B4-BE49-F238E27FC236}">
                <a16:creationId xmlns:a16="http://schemas.microsoft.com/office/drawing/2014/main" id="{3F39781E-EADC-4A35-AB4F-25DDA5514049}"/>
              </a:ext>
            </a:extLst>
          </p:cNvPr>
          <p:cNvCxnSpPr>
            <a:cxnSpLocks/>
          </p:cNvCxnSpPr>
          <p:nvPr/>
        </p:nvCxnSpPr>
        <p:spPr>
          <a:xfrm>
            <a:off x="5204721" y="259231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1228617F-AF73-4308-B58E-AC159462E025}"/>
              </a:ext>
            </a:extLst>
          </p:cNvPr>
          <p:cNvCxnSpPr>
            <a:cxnSpLocks/>
          </p:cNvCxnSpPr>
          <p:nvPr/>
        </p:nvCxnSpPr>
        <p:spPr>
          <a:xfrm>
            <a:off x="5210661" y="3521362"/>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669F12C-0DA1-47BA-BE95-E03648C480B7}"/>
              </a:ext>
            </a:extLst>
          </p:cNvPr>
          <p:cNvCxnSpPr>
            <a:cxnSpLocks/>
          </p:cNvCxnSpPr>
          <p:nvPr/>
        </p:nvCxnSpPr>
        <p:spPr>
          <a:xfrm>
            <a:off x="5057614" y="435966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8" name="Connector: Elbow 367">
            <a:extLst>
              <a:ext uri="{FF2B5EF4-FFF2-40B4-BE49-F238E27FC236}">
                <a16:creationId xmlns:a16="http://schemas.microsoft.com/office/drawing/2014/main" id="{412CBCDF-A3AA-4F98-95D0-4380630E063D}"/>
              </a:ext>
            </a:extLst>
          </p:cNvPr>
          <p:cNvCxnSpPr>
            <a:cxnSpLocks/>
            <a:stCxn id="207" idx="3"/>
          </p:cNvCxnSpPr>
          <p:nvPr/>
        </p:nvCxnSpPr>
        <p:spPr>
          <a:xfrm>
            <a:off x="1024803" y="2122613"/>
            <a:ext cx="4819736" cy="577255"/>
          </a:xfrm>
          <a:prstGeom prst="bentConnector4">
            <a:avLst>
              <a:gd name="adj1" fmla="val 93203"/>
              <a:gd name="adj2" fmla="val 13960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2" name="Connector: Elbow 371">
            <a:extLst>
              <a:ext uri="{FF2B5EF4-FFF2-40B4-BE49-F238E27FC236}">
                <a16:creationId xmlns:a16="http://schemas.microsoft.com/office/drawing/2014/main" id="{CFD57CC2-D50D-4881-959D-8FEA535DEAF9}"/>
              </a:ext>
            </a:extLst>
          </p:cNvPr>
          <p:cNvCxnSpPr>
            <a:cxnSpLocks/>
            <a:stCxn id="207" idx="3"/>
          </p:cNvCxnSpPr>
          <p:nvPr/>
        </p:nvCxnSpPr>
        <p:spPr>
          <a:xfrm>
            <a:off x="1024803" y="2122613"/>
            <a:ext cx="4830713" cy="1467553"/>
          </a:xfrm>
          <a:prstGeom prst="bentConnector4">
            <a:avLst>
              <a:gd name="adj1" fmla="val 92918"/>
              <a:gd name="adj2" fmla="val 11172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8" name="Connector: Elbow 377">
            <a:extLst>
              <a:ext uri="{FF2B5EF4-FFF2-40B4-BE49-F238E27FC236}">
                <a16:creationId xmlns:a16="http://schemas.microsoft.com/office/drawing/2014/main" id="{E104F183-BDA4-412D-94C9-DDFDA9E718A6}"/>
              </a:ext>
            </a:extLst>
          </p:cNvPr>
          <p:cNvCxnSpPr>
            <a:cxnSpLocks/>
            <a:stCxn id="207" idx="3"/>
          </p:cNvCxnSpPr>
          <p:nvPr/>
        </p:nvCxnSpPr>
        <p:spPr>
          <a:xfrm>
            <a:off x="1024803" y="2122613"/>
            <a:ext cx="4831637" cy="2371871"/>
          </a:xfrm>
          <a:prstGeom prst="bentConnector4">
            <a:avLst>
              <a:gd name="adj1" fmla="val 92844"/>
              <a:gd name="adj2" fmla="val 10963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83" name="Cloud 182">
            <a:extLst>
              <a:ext uri="{FF2B5EF4-FFF2-40B4-BE49-F238E27FC236}">
                <a16:creationId xmlns:a16="http://schemas.microsoft.com/office/drawing/2014/main" id="{8F64C1B6-D13B-4BE9-8DB5-216ECE7DB590}"/>
              </a:ext>
            </a:extLst>
          </p:cNvPr>
          <p:cNvSpPr/>
          <p:nvPr/>
        </p:nvSpPr>
        <p:spPr>
          <a:xfrm>
            <a:off x="4172462" y="2164121"/>
            <a:ext cx="1250237" cy="25407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202" name="Cloud 201">
            <a:extLst>
              <a:ext uri="{FF2B5EF4-FFF2-40B4-BE49-F238E27FC236}">
                <a16:creationId xmlns:a16="http://schemas.microsoft.com/office/drawing/2014/main" id="{4EE83256-218A-41D9-BD00-F46C4E79D28C}"/>
              </a:ext>
            </a:extLst>
          </p:cNvPr>
          <p:cNvSpPr/>
          <p:nvPr/>
        </p:nvSpPr>
        <p:spPr>
          <a:xfrm>
            <a:off x="1393209" y="2262564"/>
            <a:ext cx="1323868" cy="24967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387" name="Straight Connector 386">
            <a:extLst>
              <a:ext uri="{FF2B5EF4-FFF2-40B4-BE49-F238E27FC236}">
                <a16:creationId xmlns:a16="http://schemas.microsoft.com/office/drawing/2014/main" id="{3944D5BD-4E50-452E-9E04-8F07D284AD11}"/>
              </a:ext>
            </a:extLst>
          </p:cNvPr>
          <p:cNvCxnSpPr>
            <a:cxnSpLocks/>
          </p:cNvCxnSpPr>
          <p:nvPr/>
        </p:nvCxnSpPr>
        <p:spPr>
          <a:xfrm>
            <a:off x="9059968" y="2350387"/>
            <a:ext cx="972613"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49E6918D-0079-4CD0-A6FD-41894E6C3B29}"/>
              </a:ext>
            </a:extLst>
          </p:cNvPr>
          <p:cNvCxnSpPr>
            <a:cxnSpLocks/>
          </p:cNvCxnSpPr>
          <p:nvPr/>
        </p:nvCxnSpPr>
        <p:spPr>
          <a:xfrm>
            <a:off x="9070945" y="324068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03" name="Rectangle 402">
            <a:extLst>
              <a:ext uri="{FF2B5EF4-FFF2-40B4-BE49-F238E27FC236}">
                <a16:creationId xmlns:a16="http://schemas.microsoft.com/office/drawing/2014/main" id="{6E948AF6-898B-4111-9910-2C1A9A1E1202}"/>
              </a:ext>
            </a:extLst>
          </p:cNvPr>
          <p:cNvSpPr/>
          <p:nvPr/>
        </p:nvSpPr>
        <p:spPr>
          <a:xfrm>
            <a:off x="8421733" y="2144507"/>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6" name="Straight Connector 405">
            <a:extLst>
              <a:ext uri="{FF2B5EF4-FFF2-40B4-BE49-F238E27FC236}">
                <a16:creationId xmlns:a16="http://schemas.microsoft.com/office/drawing/2014/main" id="{4E59F14A-CC4F-495A-9C8D-11D5C84E77FD}"/>
              </a:ext>
            </a:extLst>
          </p:cNvPr>
          <p:cNvCxnSpPr>
            <a:cxnSpLocks/>
          </p:cNvCxnSpPr>
          <p:nvPr/>
        </p:nvCxnSpPr>
        <p:spPr>
          <a:xfrm>
            <a:off x="9015307" y="4145003"/>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12" name="Group 411">
            <a:extLst>
              <a:ext uri="{FF2B5EF4-FFF2-40B4-BE49-F238E27FC236}">
                <a16:creationId xmlns:a16="http://schemas.microsoft.com/office/drawing/2014/main" id="{81648389-B33F-4263-B03A-4FAAACBDEA68}"/>
              </a:ext>
            </a:extLst>
          </p:cNvPr>
          <p:cNvGrpSpPr/>
          <p:nvPr/>
        </p:nvGrpSpPr>
        <p:grpSpPr>
          <a:xfrm>
            <a:off x="8421732" y="2357354"/>
            <a:ext cx="798143" cy="896120"/>
            <a:chOff x="338319" y="2962158"/>
            <a:chExt cx="798143" cy="896120"/>
          </a:xfrm>
        </p:grpSpPr>
        <p:cxnSp>
          <p:nvCxnSpPr>
            <p:cNvPr id="413" name="Connector: Elbow 412">
              <a:extLst>
                <a:ext uri="{FF2B5EF4-FFF2-40B4-BE49-F238E27FC236}">
                  <a16:creationId xmlns:a16="http://schemas.microsoft.com/office/drawing/2014/main" id="{40D2351F-03ED-4921-8D39-F8137B575875}"/>
                </a:ext>
              </a:extLst>
            </p:cNvPr>
            <p:cNvCxnSpPr>
              <a:cxnSpLocks/>
              <a:stCxn id="414" idx="1"/>
            </p:cNvCxnSpPr>
            <p:nvPr/>
          </p:nvCxnSpPr>
          <p:spPr>
            <a:xfrm rot="10800000" flipH="1">
              <a:off x="338319" y="2962158"/>
              <a:ext cx="798143" cy="813493"/>
            </a:xfrm>
            <a:prstGeom prst="bentConnector5">
              <a:avLst>
                <a:gd name="adj1" fmla="val -21554"/>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14" name="Rectangle 413">
              <a:extLst>
                <a:ext uri="{FF2B5EF4-FFF2-40B4-BE49-F238E27FC236}">
                  <a16:creationId xmlns:a16="http://schemas.microsoft.com/office/drawing/2014/main" id="{5308276E-4359-4617-8154-DDDA7EC9809A}"/>
                </a:ext>
              </a:extLst>
            </p:cNvPr>
            <p:cNvSpPr/>
            <p:nvPr/>
          </p:nvSpPr>
          <p:spPr>
            <a:xfrm>
              <a:off x="338320" y="3693022"/>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5" name="Straight Connector 414">
            <a:extLst>
              <a:ext uri="{FF2B5EF4-FFF2-40B4-BE49-F238E27FC236}">
                <a16:creationId xmlns:a16="http://schemas.microsoft.com/office/drawing/2014/main" id="{C6AAB6CC-E771-4010-99D2-88517CA12CD2}"/>
              </a:ext>
            </a:extLst>
          </p:cNvPr>
          <p:cNvCxnSpPr>
            <a:cxnSpLocks/>
          </p:cNvCxnSpPr>
          <p:nvPr/>
        </p:nvCxnSpPr>
        <p:spPr>
          <a:xfrm>
            <a:off x="7910082" y="2463157"/>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7E5A9A2-B04B-410A-BD31-9DF9E2F50BFD}"/>
              </a:ext>
            </a:extLst>
          </p:cNvPr>
          <p:cNvCxnSpPr>
            <a:cxnSpLocks/>
          </p:cNvCxnSpPr>
          <p:nvPr/>
        </p:nvCxnSpPr>
        <p:spPr>
          <a:xfrm>
            <a:off x="7916022" y="3392201"/>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649873E-B225-4EA4-A7E6-943F2B099A6B}"/>
              </a:ext>
            </a:extLst>
          </p:cNvPr>
          <p:cNvCxnSpPr>
            <a:cxnSpLocks/>
          </p:cNvCxnSpPr>
          <p:nvPr/>
        </p:nvCxnSpPr>
        <p:spPr>
          <a:xfrm>
            <a:off x="7762975" y="423050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20" name="Group 419">
            <a:extLst>
              <a:ext uri="{FF2B5EF4-FFF2-40B4-BE49-F238E27FC236}">
                <a16:creationId xmlns:a16="http://schemas.microsoft.com/office/drawing/2014/main" id="{8DDF185D-8C4B-4EE7-8BCA-ED589E7F6B3F}"/>
              </a:ext>
            </a:extLst>
          </p:cNvPr>
          <p:cNvGrpSpPr/>
          <p:nvPr/>
        </p:nvGrpSpPr>
        <p:grpSpPr>
          <a:xfrm>
            <a:off x="6514515" y="1781669"/>
            <a:ext cx="2101302" cy="704844"/>
            <a:chOff x="3863951" y="6010195"/>
            <a:chExt cx="2101302" cy="704844"/>
          </a:xfrm>
        </p:grpSpPr>
        <p:grpSp>
          <p:nvGrpSpPr>
            <p:cNvPr id="421" name="Group 420">
              <a:extLst>
                <a:ext uri="{FF2B5EF4-FFF2-40B4-BE49-F238E27FC236}">
                  <a16:creationId xmlns:a16="http://schemas.microsoft.com/office/drawing/2014/main" id="{4743B4FA-FC81-4DA7-AF0E-B0CDC1027252}"/>
                </a:ext>
              </a:extLst>
            </p:cNvPr>
            <p:cNvGrpSpPr/>
            <p:nvPr/>
          </p:nvGrpSpPr>
          <p:grpSpPr>
            <a:xfrm>
              <a:off x="3863951" y="6010195"/>
              <a:ext cx="1184846" cy="704844"/>
              <a:chOff x="2263747" y="2461196"/>
              <a:chExt cx="1184846" cy="704844"/>
            </a:xfrm>
          </p:grpSpPr>
          <p:cxnSp>
            <p:nvCxnSpPr>
              <p:cNvPr id="424" name="Connector: Elbow 423">
                <a:extLst>
                  <a:ext uri="{FF2B5EF4-FFF2-40B4-BE49-F238E27FC236}">
                    <a16:creationId xmlns:a16="http://schemas.microsoft.com/office/drawing/2014/main" id="{99A8098D-D07B-4F93-BF96-0F5F7C9A4B43}"/>
                  </a:ext>
                </a:extLst>
              </p:cNvPr>
              <p:cNvCxnSpPr>
                <a:cxnSpLocks/>
                <a:stCxn id="425" idx="1"/>
              </p:cNvCxnSpPr>
              <p:nvPr/>
            </p:nvCxnSpPr>
            <p:spPr>
              <a:xfrm rot="10800000" flipV="1">
                <a:off x="2263747" y="2543823"/>
                <a:ext cx="1000088" cy="622217"/>
              </a:xfrm>
              <a:prstGeom prst="bentConnector3">
                <a:avLst>
                  <a:gd name="adj1" fmla="val 771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5" name="Rectangle 424">
                <a:extLst>
                  <a:ext uri="{FF2B5EF4-FFF2-40B4-BE49-F238E27FC236}">
                    <a16:creationId xmlns:a16="http://schemas.microsoft.com/office/drawing/2014/main" id="{3A05144B-9F45-44C0-9EC0-264928444428}"/>
                  </a:ext>
                </a:extLst>
              </p:cNvPr>
              <p:cNvSpPr/>
              <p:nvPr/>
            </p:nvSpPr>
            <p:spPr>
              <a:xfrm>
                <a:off x="3263835" y="2461196"/>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22" name="Connector: Elbow 421">
              <a:extLst>
                <a:ext uri="{FF2B5EF4-FFF2-40B4-BE49-F238E27FC236}">
                  <a16:creationId xmlns:a16="http://schemas.microsoft.com/office/drawing/2014/main" id="{0B1CB481-EF78-4FC6-8957-E9956E0AA3EF}"/>
                </a:ext>
              </a:extLst>
            </p:cNvPr>
            <p:cNvCxnSpPr>
              <a:cxnSpLocks/>
              <a:stCxn id="425" idx="1"/>
              <a:endCxn id="423" idx="1"/>
            </p:cNvCxnSpPr>
            <p:nvPr/>
          </p:nvCxnSpPr>
          <p:spPr>
            <a:xfrm rot="10800000" flipH="1" flipV="1">
              <a:off x="4864039" y="6092822"/>
              <a:ext cx="916456" cy="349485"/>
            </a:xfrm>
            <a:prstGeom prst="bentConnector3">
              <a:avLst>
                <a:gd name="adj1" fmla="val 816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3" name="Rectangle 422">
              <a:extLst>
                <a:ext uri="{FF2B5EF4-FFF2-40B4-BE49-F238E27FC236}">
                  <a16:creationId xmlns:a16="http://schemas.microsoft.com/office/drawing/2014/main" id="{D1BE2F4F-9F73-462B-A533-143B386EDDFD}"/>
                </a:ext>
              </a:extLst>
            </p:cNvPr>
            <p:cNvSpPr/>
            <p:nvPr/>
          </p:nvSpPr>
          <p:spPr>
            <a:xfrm>
              <a:off x="5780495" y="6359680"/>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34" name="Connector: Elbow 433">
            <a:extLst>
              <a:ext uri="{FF2B5EF4-FFF2-40B4-BE49-F238E27FC236}">
                <a16:creationId xmlns:a16="http://schemas.microsoft.com/office/drawing/2014/main" id="{C5E2DE02-5CC1-432B-8E38-40109300172E}"/>
              </a:ext>
            </a:extLst>
          </p:cNvPr>
          <p:cNvCxnSpPr>
            <a:cxnSpLocks/>
          </p:cNvCxnSpPr>
          <p:nvPr/>
        </p:nvCxnSpPr>
        <p:spPr>
          <a:xfrm rot="10800000" flipH="1">
            <a:off x="8359453" y="3241690"/>
            <a:ext cx="798143" cy="813493"/>
          </a:xfrm>
          <a:prstGeom prst="bentConnector5">
            <a:avLst>
              <a:gd name="adj1" fmla="val -18011"/>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35" name="Connector: Elbow 434">
            <a:extLst>
              <a:ext uri="{FF2B5EF4-FFF2-40B4-BE49-F238E27FC236}">
                <a16:creationId xmlns:a16="http://schemas.microsoft.com/office/drawing/2014/main" id="{BEC9799C-D417-45C3-9ADA-E563ED1AA2C8}"/>
              </a:ext>
            </a:extLst>
          </p:cNvPr>
          <p:cNvCxnSpPr>
            <a:cxnSpLocks/>
            <a:stCxn id="254" idx="1"/>
          </p:cNvCxnSpPr>
          <p:nvPr/>
        </p:nvCxnSpPr>
        <p:spPr>
          <a:xfrm rot="10800000">
            <a:off x="9231778" y="4151969"/>
            <a:ext cx="1922915" cy="691440"/>
          </a:xfrm>
          <a:prstGeom prst="bentConnector3">
            <a:avLst>
              <a:gd name="adj1" fmla="val 872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44" name="Connector: Elbow 443">
            <a:extLst>
              <a:ext uri="{FF2B5EF4-FFF2-40B4-BE49-F238E27FC236}">
                <a16:creationId xmlns:a16="http://schemas.microsoft.com/office/drawing/2014/main" id="{5624A54A-29AB-4E95-8882-A73AFE712D2F}"/>
              </a:ext>
            </a:extLst>
          </p:cNvPr>
          <p:cNvCxnSpPr>
            <a:cxnSpLocks/>
            <a:stCxn id="207" idx="3"/>
          </p:cNvCxnSpPr>
          <p:nvPr/>
        </p:nvCxnSpPr>
        <p:spPr>
          <a:xfrm>
            <a:off x="1024803" y="2122613"/>
            <a:ext cx="7525097" cy="448094"/>
          </a:xfrm>
          <a:prstGeom prst="bentConnector4">
            <a:avLst>
              <a:gd name="adj1" fmla="val 94796"/>
              <a:gd name="adj2" fmla="val 15101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9" name="Connector: Elbow 448">
            <a:extLst>
              <a:ext uri="{FF2B5EF4-FFF2-40B4-BE49-F238E27FC236}">
                <a16:creationId xmlns:a16="http://schemas.microsoft.com/office/drawing/2014/main" id="{31930964-3681-4DB4-94BD-E2D3A8783D2A}"/>
              </a:ext>
            </a:extLst>
          </p:cNvPr>
          <p:cNvCxnSpPr>
            <a:cxnSpLocks/>
            <a:stCxn id="207" idx="3"/>
          </p:cNvCxnSpPr>
          <p:nvPr/>
        </p:nvCxnSpPr>
        <p:spPr>
          <a:xfrm>
            <a:off x="1024803" y="2122613"/>
            <a:ext cx="7536074" cy="1338392"/>
          </a:xfrm>
          <a:prstGeom prst="bentConnector4">
            <a:avLst>
              <a:gd name="adj1" fmla="val 94606"/>
              <a:gd name="adj2" fmla="val 11355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55" name="Connector: Elbow 454">
            <a:extLst>
              <a:ext uri="{FF2B5EF4-FFF2-40B4-BE49-F238E27FC236}">
                <a16:creationId xmlns:a16="http://schemas.microsoft.com/office/drawing/2014/main" id="{74C3D046-6562-4B0F-99B4-552EC35B3370}"/>
              </a:ext>
            </a:extLst>
          </p:cNvPr>
          <p:cNvCxnSpPr>
            <a:cxnSpLocks/>
            <a:stCxn id="207" idx="3"/>
          </p:cNvCxnSpPr>
          <p:nvPr/>
        </p:nvCxnSpPr>
        <p:spPr>
          <a:xfrm>
            <a:off x="1024803" y="2122613"/>
            <a:ext cx="7536998" cy="2242710"/>
          </a:xfrm>
          <a:prstGeom prst="bentConnector4">
            <a:avLst>
              <a:gd name="adj1" fmla="val 94600"/>
              <a:gd name="adj2" fmla="val 11019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07" name="Cloud 106">
            <a:extLst>
              <a:ext uri="{FF2B5EF4-FFF2-40B4-BE49-F238E27FC236}">
                <a16:creationId xmlns:a16="http://schemas.microsoft.com/office/drawing/2014/main" id="{EE3B0C07-CB16-4937-A2B9-5F091CAFDE12}"/>
              </a:ext>
            </a:extLst>
          </p:cNvPr>
          <p:cNvSpPr/>
          <p:nvPr/>
        </p:nvSpPr>
        <p:spPr>
          <a:xfrm>
            <a:off x="9531583" y="2213780"/>
            <a:ext cx="1323868" cy="245385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88" name="Cloud 87">
            <a:extLst>
              <a:ext uri="{FF2B5EF4-FFF2-40B4-BE49-F238E27FC236}">
                <a16:creationId xmlns:a16="http://schemas.microsoft.com/office/drawing/2014/main" id="{F7B8C737-3718-4FD7-9944-DF284FFA438A}"/>
              </a:ext>
            </a:extLst>
          </p:cNvPr>
          <p:cNvSpPr/>
          <p:nvPr/>
        </p:nvSpPr>
        <p:spPr>
          <a:xfrm>
            <a:off x="6764515" y="2244643"/>
            <a:ext cx="1323868" cy="24602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161" name="Straight Connector 74">
            <a:extLst>
              <a:ext uri="{FF2B5EF4-FFF2-40B4-BE49-F238E27FC236}">
                <a16:creationId xmlns:a16="http://schemas.microsoft.com/office/drawing/2014/main" id="{40CEAB0A-9CF0-4C1C-8F65-88DAFDCB4126}"/>
              </a:ext>
            </a:extLst>
          </p:cNvPr>
          <p:cNvCxnSpPr>
            <a:cxnSpLocks/>
          </p:cNvCxnSpPr>
          <p:nvPr/>
        </p:nvCxnSpPr>
        <p:spPr>
          <a:xfrm flipV="1">
            <a:off x="1020481" y="2916185"/>
            <a:ext cx="2581461" cy="208908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74">
            <a:extLst>
              <a:ext uri="{FF2B5EF4-FFF2-40B4-BE49-F238E27FC236}">
                <a16:creationId xmlns:a16="http://schemas.microsoft.com/office/drawing/2014/main" id="{244077AA-F9BA-4FC9-BBA9-42AE201DF784}"/>
              </a:ext>
            </a:extLst>
          </p:cNvPr>
          <p:cNvCxnSpPr>
            <a:cxnSpLocks/>
          </p:cNvCxnSpPr>
          <p:nvPr/>
        </p:nvCxnSpPr>
        <p:spPr>
          <a:xfrm flipV="1">
            <a:off x="1020481" y="2830830"/>
            <a:ext cx="5234487" cy="2174435"/>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74">
            <a:extLst>
              <a:ext uri="{FF2B5EF4-FFF2-40B4-BE49-F238E27FC236}">
                <a16:creationId xmlns:a16="http://schemas.microsoft.com/office/drawing/2014/main" id="{7645F628-C517-429E-8B72-36D7A6B2EC76}"/>
              </a:ext>
            </a:extLst>
          </p:cNvPr>
          <p:cNvCxnSpPr>
            <a:cxnSpLocks/>
          </p:cNvCxnSpPr>
          <p:nvPr/>
        </p:nvCxnSpPr>
        <p:spPr>
          <a:xfrm flipV="1">
            <a:off x="1020481" y="2689375"/>
            <a:ext cx="7939848" cy="231589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98" name="Rectangle 297">
            <a:extLst>
              <a:ext uri="{FF2B5EF4-FFF2-40B4-BE49-F238E27FC236}">
                <a16:creationId xmlns:a16="http://schemas.microsoft.com/office/drawing/2014/main" id="{0D7F0CFA-3B50-4FDE-888C-AFAD515825C4}"/>
              </a:ext>
            </a:extLst>
          </p:cNvPr>
          <p:cNvSpPr/>
          <p:nvPr/>
        </p:nvSpPr>
        <p:spPr>
          <a:xfrm>
            <a:off x="2999200" y="4024823"/>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5" name="Rectangle 294">
            <a:extLst>
              <a:ext uri="{FF2B5EF4-FFF2-40B4-BE49-F238E27FC236}">
                <a16:creationId xmlns:a16="http://schemas.microsoft.com/office/drawing/2014/main" id="{C7966A9F-F558-4F7F-B304-807A5F4BF594}"/>
              </a:ext>
            </a:extLst>
          </p:cNvPr>
          <p:cNvSpPr/>
          <p:nvPr/>
        </p:nvSpPr>
        <p:spPr>
          <a:xfrm>
            <a:off x="3000625" y="3130709"/>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4" name="Rectangle 293">
            <a:extLst>
              <a:ext uri="{FF2B5EF4-FFF2-40B4-BE49-F238E27FC236}">
                <a16:creationId xmlns:a16="http://schemas.microsoft.com/office/drawing/2014/main" id="{662853C8-07A9-48C0-83F5-422E535BC209}"/>
              </a:ext>
            </a:extLst>
          </p:cNvPr>
          <p:cNvSpPr/>
          <p:nvPr/>
        </p:nvSpPr>
        <p:spPr>
          <a:xfrm>
            <a:off x="2989715" y="2164121"/>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0" name="Rectangle 299">
            <a:extLst>
              <a:ext uri="{FF2B5EF4-FFF2-40B4-BE49-F238E27FC236}">
                <a16:creationId xmlns:a16="http://schemas.microsoft.com/office/drawing/2014/main" id="{94223065-91A6-4A13-A8BB-556C68E38BE1}"/>
              </a:ext>
            </a:extLst>
          </p:cNvPr>
          <p:cNvSpPr/>
          <p:nvPr/>
        </p:nvSpPr>
        <p:spPr>
          <a:xfrm>
            <a:off x="5669725" y="3983171"/>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1" name="Rectangle 300">
            <a:extLst>
              <a:ext uri="{FF2B5EF4-FFF2-40B4-BE49-F238E27FC236}">
                <a16:creationId xmlns:a16="http://schemas.microsoft.com/office/drawing/2014/main" id="{AB9A6624-3B7C-40CC-816F-081434E5144C}"/>
              </a:ext>
            </a:extLst>
          </p:cNvPr>
          <p:cNvSpPr/>
          <p:nvPr/>
        </p:nvSpPr>
        <p:spPr>
          <a:xfrm>
            <a:off x="5661723" y="3089057"/>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2" name="Rectangle 301">
            <a:extLst>
              <a:ext uri="{FF2B5EF4-FFF2-40B4-BE49-F238E27FC236}">
                <a16:creationId xmlns:a16="http://schemas.microsoft.com/office/drawing/2014/main" id="{69DB4E5B-424B-41E2-869D-CA143D8F2DAC}"/>
              </a:ext>
            </a:extLst>
          </p:cNvPr>
          <p:cNvSpPr/>
          <p:nvPr/>
        </p:nvSpPr>
        <p:spPr>
          <a:xfrm>
            <a:off x="5650813" y="2180658"/>
            <a:ext cx="87467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2" name="Rectangle 381">
            <a:extLst>
              <a:ext uri="{FF2B5EF4-FFF2-40B4-BE49-F238E27FC236}">
                <a16:creationId xmlns:a16="http://schemas.microsoft.com/office/drawing/2014/main" id="{B1CB8C42-ACF7-470B-A526-C2C55887CBC3}"/>
              </a:ext>
            </a:extLst>
          </p:cNvPr>
          <p:cNvSpPr/>
          <p:nvPr/>
        </p:nvSpPr>
        <p:spPr>
          <a:xfrm>
            <a:off x="8375086" y="3854010"/>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3" name="Rectangle 382">
            <a:extLst>
              <a:ext uri="{FF2B5EF4-FFF2-40B4-BE49-F238E27FC236}">
                <a16:creationId xmlns:a16="http://schemas.microsoft.com/office/drawing/2014/main" id="{18B19525-EE22-42A2-AE8B-6EEF98840F44}"/>
              </a:ext>
            </a:extLst>
          </p:cNvPr>
          <p:cNvSpPr/>
          <p:nvPr/>
        </p:nvSpPr>
        <p:spPr>
          <a:xfrm>
            <a:off x="8367084" y="2959896"/>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4" name="Rectangle 383">
            <a:extLst>
              <a:ext uri="{FF2B5EF4-FFF2-40B4-BE49-F238E27FC236}">
                <a16:creationId xmlns:a16="http://schemas.microsoft.com/office/drawing/2014/main" id="{58E45F55-4466-461A-AE83-F3A2A3D7D6CD}"/>
              </a:ext>
            </a:extLst>
          </p:cNvPr>
          <p:cNvSpPr/>
          <p:nvPr/>
        </p:nvSpPr>
        <p:spPr>
          <a:xfrm>
            <a:off x="8356174" y="1993308"/>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5" name="TextBox 4">
            <a:extLst>
              <a:ext uri="{FF2B5EF4-FFF2-40B4-BE49-F238E27FC236}">
                <a16:creationId xmlns:a16="http://schemas.microsoft.com/office/drawing/2014/main" id="{2232FE2D-66AB-4516-B4A3-56DD12A5DACE}"/>
              </a:ext>
            </a:extLst>
          </p:cNvPr>
          <p:cNvSpPr txBox="1"/>
          <p:nvPr/>
        </p:nvSpPr>
        <p:spPr>
          <a:xfrm>
            <a:off x="354235" y="5285692"/>
            <a:ext cx="1127296" cy="1477328"/>
          </a:xfrm>
          <a:prstGeom prst="rect">
            <a:avLst/>
          </a:prstGeom>
          <a:noFill/>
        </p:spPr>
        <p:txBody>
          <a:bodyPr wrap="none" rtlCol="0">
            <a:spAutoFit/>
          </a:bodyPr>
          <a:lstStyle/>
          <a:p>
            <a:pPr algn="r"/>
            <a:r>
              <a:rPr lang="en-US" b="1" dirty="0"/>
              <a:t>Cycle</a:t>
            </a:r>
          </a:p>
          <a:p>
            <a:pPr algn="r"/>
            <a:r>
              <a:rPr lang="en-US" b="1" dirty="0">
                <a:solidFill>
                  <a:schemeClr val="accent6">
                    <a:lumMod val="75000"/>
                  </a:schemeClr>
                </a:solidFill>
              </a:rPr>
              <a:t>SCANIN</a:t>
            </a:r>
          </a:p>
          <a:p>
            <a:pPr algn="r"/>
            <a:r>
              <a:rPr lang="en-US" b="1" dirty="0">
                <a:solidFill>
                  <a:schemeClr val="accent6">
                    <a:lumMod val="50000"/>
                  </a:schemeClr>
                </a:solidFill>
              </a:rPr>
              <a:t>SCANOUT</a:t>
            </a:r>
          </a:p>
          <a:p>
            <a:pPr algn="r"/>
            <a:r>
              <a:rPr lang="en-US" b="1" dirty="0">
                <a:solidFill>
                  <a:schemeClr val="accent4">
                    <a:lumMod val="75000"/>
                  </a:schemeClr>
                </a:solidFill>
              </a:rPr>
              <a:t>TC</a:t>
            </a:r>
          </a:p>
          <a:p>
            <a:pPr algn="r"/>
            <a:r>
              <a:rPr lang="en-US" b="1" dirty="0">
                <a:solidFill>
                  <a:schemeClr val="bg1">
                    <a:lumMod val="50000"/>
                  </a:schemeClr>
                </a:solidFill>
              </a:rPr>
              <a:t>CLOCK</a:t>
            </a:r>
          </a:p>
        </p:txBody>
      </p:sp>
      <p:sp>
        <p:nvSpPr>
          <p:cNvPr id="99" name="TextBox 98">
            <a:extLst>
              <a:ext uri="{FF2B5EF4-FFF2-40B4-BE49-F238E27FC236}">
                <a16:creationId xmlns:a16="http://schemas.microsoft.com/office/drawing/2014/main" id="{7DFB49B8-BE34-4551-849A-083F8A5996F9}"/>
              </a:ext>
            </a:extLst>
          </p:cNvPr>
          <p:cNvSpPr txBox="1"/>
          <p:nvPr/>
        </p:nvSpPr>
        <p:spPr>
          <a:xfrm>
            <a:off x="343007" y="4828559"/>
            <a:ext cx="730658" cy="369332"/>
          </a:xfrm>
          <a:prstGeom prst="rect">
            <a:avLst/>
          </a:prstGeom>
          <a:noFill/>
        </p:spPr>
        <p:txBody>
          <a:bodyPr wrap="none" lIns="0" tIns="0" rIns="0" bIns="0" rtlCol="0" anchor="ctr">
            <a:noAutofit/>
          </a:bodyPr>
          <a:lstStyle/>
          <a:p>
            <a:r>
              <a:rPr lang="en-US" b="1" dirty="0">
                <a:solidFill>
                  <a:schemeClr val="bg1">
                    <a:lumMod val="50000"/>
                  </a:schemeClr>
                </a:solidFill>
              </a:rPr>
              <a:t>CLOCK</a:t>
            </a:r>
          </a:p>
        </p:txBody>
      </p:sp>
      <p:cxnSp>
        <p:nvCxnSpPr>
          <p:cNvPr id="9" name="Straight Connector 8">
            <a:extLst>
              <a:ext uri="{FF2B5EF4-FFF2-40B4-BE49-F238E27FC236}">
                <a16:creationId xmlns:a16="http://schemas.microsoft.com/office/drawing/2014/main" id="{6D68833A-B0B7-455B-809E-91A4E2BF6862}"/>
              </a:ext>
            </a:extLst>
          </p:cNvPr>
          <p:cNvCxnSpPr/>
          <p:nvPr/>
        </p:nvCxnSpPr>
        <p:spPr>
          <a:xfrm>
            <a:off x="1455612"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DD1C6B4-38D8-47AB-97B3-9999DF0D1785}"/>
              </a:ext>
            </a:extLst>
          </p:cNvPr>
          <p:cNvSpPr txBox="1"/>
          <p:nvPr/>
        </p:nvSpPr>
        <p:spPr>
          <a:xfrm>
            <a:off x="1515823" y="5583492"/>
            <a:ext cx="3980003" cy="369332"/>
          </a:xfrm>
          <a:prstGeom prst="rect">
            <a:avLst/>
          </a:prstGeom>
          <a:noFill/>
        </p:spPr>
        <p:txBody>
          <a:bodyPr wrap="square" rtlCol="0">
            <a:spAutoFit/>
          </a:bodyPr>
          <a:lstStyle/>
          <a:p>
            <a:r>
              <a:rPr lang="en-US" b="1" dirty="0">
                <a:solidFill>
                  <a:schemeClr val="accent6">
                    <a:lumMod val="75000"/>
                  </a:schemeClr>
                </a:solidFill>
              </a:rPr>
              <a:t>A1   B1   C1   D1    E1    F1    G1   H1    I1</a:t>
            </a:r>
          </a:p>
        </p:txBody>
      </p:sp>
      <p:cxnSp>
        <p:nvCxnSpPr>
          <p:cNvPr id="103" name="Straight Connector 102">
            <a:extLst>
              <a:ext uri="{FF2B5EF4-FFF2-40B4-BE49-F238E27FC236}">
                <a16:creationId xmlns:a16="http://schemas.microsoft.com/office/drawing/2014/main" id="{02A1E233-BAE0-4F87-86B4-D27798E3A3DE}"/>
              </a:ext>
            </a:extLst>
          </p:cNvPr>
          <p:cNvCxnSpPr/>
          <p:nvPr/>
        </p:nvCxnSpPr>
        <p:spPr>
          <a:xfrm>
            <a:off x="5354651" y="557686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446FC48C-2557-40E8-A6FD-10F2C376CDE8}"/>
              </a:ext>
            </a:extLst>
          </p:cNvPr>
          <p:cNvCxnSpPr>
            <a:cxnSpLocks/>
          </p:cNvCxnSpPr>
          <p:nvPr/>
        </p:nvCxnSpPr>
        <p:spPr>
          <a:xfrm flipH="1" flipV="1">
            <a:off x="485342" y="5640619"/>
            <a:ext cx="11655159" cy="444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EC820BB1-7D80-4CD7-93B1-3D5204170932}"/>
              </a:ext>
            </a:extLst>
          </p:cNvPr>
          <p:cNvSpPr txBox="1"/>
          <p:nvPr/>
        </p:nvSpPr>
        <p:spPr>
          <a:xfrm>
            <a:off x="1538380" y="5320298"/>
            <a:ext cx="3777348" cy="369332"/>
          </a:xfrm>
          <a:prstGeom prst="rect">
            <a:avLst/>
          </a:prstGeom>
          <a:noFill/>
        </p:spPr>
        <p:txBody>
          <a:bodyPr wrap="square" rtlCol="0">
            <a:spAutoFit/>
          </a:bodyPr>
          <a:lstStyle/>
          <a:p>
            <a:r>
              <a:rPr lang="en-US" b="1" dirty="0"/>
              <a:t>1      2      3      4      5      6      7      8      9</a:t>
            </a:r>
          </a:p>
        </p:txBody>
      </p:sp>
      <p:sp>
        <p:nvSpPr>
          <p:cNvPr id="112" name="TextBox 111">
            <a:extLst>
              <a:ext uri="{FF2B5EF4-FFF2-40B4-BE49-F238E27FC236}">
                <a16:creationId xmlns:a16="http://schemas.microsoft.com/office/drawing/2014/main" id="{197197E1-FFA3-487D-A02E-0ECF77BB7E1F}"/>
              </a:ext>
            </a:extLst>
          </p:cNvPr>
          <p:cNvSpPr txBox="1"/>
          <p:nvPr/>
        </p:nvSpPr>
        <p:spPr>
          <a:xfrm>
            <a:off x="1527978" y="6111075"/>
            <a:ext cx="3777348" cy="369332"/>
          </a:xfrm>
          <a:prstGeom prst="rect">
            <a:avLst/>
          </a:prstGeom>
          <a:noFill/>
        </p:spPr>
        <p:txBody>
          <a:bodyPr wrap="square" rtlCol="0">
            <a:spAutoFit/>
          </a:bodyPr>
          <a:lstStyle/>
          <a:p>
            <a:r>
              <a:rPr lang="en-US" b="1" dirty="0">
                <a:solidFill>
                  <a:schemeClr val="accent4">
                    <a:lumMod val="75000"/>
                  </a:schemeClr>
                </a:solidFill>
              </a:rPr>
              <a:t>0      0      0      0      0      0      0      0      0</a:t>
            </a:r>
          </a:p>
        </p:txBody>
      </p:sp>
      <p:sp>
        <p:nvSpPr>
          <p:cNvPr id="114" name="TextBox 113">
            <a:extLst>
              <a:ext uri="{FF2B5EF4-FFF2-40B4-BE49-F238E27FC236}">
                <a16:creationId xmlns:a16="http://schemas.microsoft.com/office/drawing/2014/main" id="{2E23AD9E-F07D-440F-B197-6D523AFA728F}"/>
              </a:ext>
            </a:extLst>
          </p:cNvPr>
          <p:cNvSpPr txBox="1"/>
          <p:nvPr/>
        </p:nvSpPr>
        <p:spPr>
          <a:xfrm>
            <a:off x="1527978" y="5839690"/>
            <a:ext cx="3777348" cy="369332"/>
          </a:xfrm>
          <a:prstGeom prst="rect">
            <a:avLst/>
          </a:prstGeom>
          <a:noFill/>
        </p:spPr>
        <p:txBody>
          <a:bodyPr wrap="square" rtlCol="0">
            <a:spAutoFit/>
          </a:bodyPr>
          <a:lstStyle/>
          <a:p>
            <a:r>
              <a:rPr lang="en-US" b="1" dirty="0">
                <a:solidFill>
                  <a:schemeClr val="accent6">
                    <a:lumMod val="50000"/>
                  </a:schemeClr>
                </a:solidFill>
              </a:rPr>
              <a:t>X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endParaRPr lang="en-US" b="1" dirty="0">
              <a:solidFill>
                <a:schemeClr val="accent6">
                  <a:lumMod val="50000"/>
                </a:schemeClr>
              </a:solidFill>
            </a:endParaRPr>
          </a:p>
        </p:txBody>
      </p:sp>
      <p:sp>
        <p:nvSpPr>
          <p:cNvPr id="115" name="TextBox 114">
            <a:extLst>
              <a:ext uri="{FF2B5EF4-FFF2-40B4-BE49-F238E27FC236}">
                <a16:creationId xmlns:a16="http://schemas.microsoft.com/office/drawing/2014/main" id="{D77E5889-6AF6-488F-81C5-4D17F085A01B}"/>
              </a:ext>
            </a:extLst>
          </p:cNvPr>
          <p:cNvSpPr txBox="1"/>
          <p:nvPr/>
        </p:nvSpPr>
        <p:spPr>
          <a:xfrm>
            <a:off x="1518686" y="6396542"/>
            <a:ext cx="3777348" cy="369332"/>
          </a:xfrm>
          <a:prstGeom prst="rect">
            <a:avLst/>
          </a:prstGeom>
          <a:noFill/>
        </p:spPr>
        <p:txBody>
          <a:bodyPr wrap="square" rtlCol="0">
            <a:spAutoFit/>
          </a:bodyPr>
          <a:lstStyle/>
          <a:p>
            <a:r>
              <a:rPr lang="en-US" b="1" dirty="0">
                <a:solidFill>
                  <a:schemeClr val="bg1">
                    <a:lumMod val="50000"/>
                  </a:schemeClr>
                </a:solidFill>
              </a:rPr>
              <a:t>P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endParaRPr lang="en-US" b="1" dirty="0">
              <a:solidFill>
                <a:schemeClr val="bg1">
                  <a:lumMod val="50000"/>
                </a:schemeClr>
              </a:solidFill>
            </a:endParaRPr>
          </a:p>
        </p:txBody>
      </p:sp>
      <p:sp>
        <p:nvSpPr>
          <p:cNvPr id="17" name="TextBox 16">
            <a:extLst>
              <a:ext uri="{FF2B5EF4-FFF2-40B4-BE49-F238E27FC236}">
                <a16:creationId xmlns:a16="http://schemas.microsoft.com/office/drawing/2014/main" id="{3465AC4F-2A29-4DF6-97BC-FA843B1B26D2}"/>
              </a:ext>
            </a:extLst>
          </p:cNvPr>
          <p:cNvSpPr txBox="1"/>
          <p:nvPr/>
        </p:nvSpPr>
        <p:spPr>
          <a:xfrm>
            <a:off x="2137235" y="5080865"/>
            <a:ext cx="2168607" cy="369332"/>
          </a:xfrm>
          <a:prstGeom prst="rect">
            <a:avLst/>
          </a:prstGeom>
          <a:noFill/>
        </p:spPr>
        <p:txBody>
          <a:bodyPr wrap="none" rtlCol="0">
            <a:spAutoFit/>
          </a:bodyPr>
          <a:lstStyle/>
          <a:p>
            <a:r>
              <a:rPr lang="en-US" b="1" i="1" dirty="0">
                <a:solidFill>
                  <a:schemeClr val="accent6">
                    <a:lumMod val="75000"/>
                  </a:schemeClr>
                </a:solidFill>
              </a:rPr>
              <a:t>Shift</a:t>
            </a:r>
            <a:r>
              <a:rPr lang="en-US" i="1" dirty="0"/>
              <a:t> (Load Pattern 1)</a:t>
            </a:r>
          </a:p>
        </p:txBody>
      </p:sp>
      <p:sp>
        <p:nvSpPr>
          <p:cNvPr id="140" name="Title 1">
            <a:extLst>
              <a:ext uri="{FF2B5EF4-FFF2-40B4-BE49-F238E27FC236}">
                <a16:creationId xmlns:a16="http://schemas.microsoft.com/office/drawing/2014/main" id="{D435EFDA-01E5-469E-AD48-5B1573BFF334}"/>
              </a:ext>
            </a:extLst>
          </p:cNvPr>
          <p:cNvSpPr>
            <a:spLocks noGrp="1"/>
          </p:cNvSpPr>
          <p:nvPr>
            <p:ph type="title"/>
          </p:nvPr>
        </p:nvSpPr>
        <p:spPr>
          <a:xfrm>
            <a:off x="838199" y="136366"/>
            <a:ext cx="8693384" cy="781615"/>
          </a:xfrm>
        </p:spPr>
        <p:txBody>
          <a:bodyPr/>
          <a:lstStyle/>
          <a:p>
            <a:r>
              <a:rPr lang="en-US" dirty="0"/>
              <a:t>Applying Tests through Scan Chains</a:t>
            </a:r>
          </a:p>
        </p:txBody>
      </p:sp>
      <p:cxnSp>
        <p:nvCxnSpPr>
          <p:cNvPr id="113" name="Straight Connector 112">
            <a:extLst>
              <a:ext uri="{FF2B5EF4-FFF2-40B4-BE49-F238E27FC236}">
                <a16:creationId xmlns:a16="http://schemas.microsoft.com/office/drawing/2014/main" id="{9AEEC685-ABF8-4FC9-AB28-6314326EFD76}"/>
              </a:ext>
            </a:extLst>
          </p:cNvPr>
          <p:cNvCxnSpPr/>
          <p:nvPr/>
        </p:nvCxnSpPr>
        <p:spPr>
          <a:xfrm>
            <a:off x="6346705" y="5586924"/>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6" name="TextBox 115">
            <a:extLst>
              <a:ext uri="{FF2B5EF4-FFF2-40B4-BE49-F238E27FC236}">
                <a16:creationId xmlns:a16="http://schemas.microsoft.com/office/drawing/2014/main" id="{0F866A13-E139-4AD4-938B-4210F32EABC8}"/>
              </a:ext>
            </a:extLst>
          </p:cNvPr>
          <p:cNvSpPr txBox="1"/>
          <p:nvPr/>
        </p:nvSpPr>
        <p:spPr>
          <a:xfrm>
            <a:off x="5661723" y="6377220"/>
            <a:ext cx="362003" cy="369332"/>
          </a:xfrm>
          <a:prstGeom prst="rect">
            <a:avLst/>
          </a:prstGeom>
          <a:noFill/>
        </p:spPr>
        <p:txBody>
          <a:bodyPr wrap="square" rtlCol="0">
            <a:spAutoFit/>
          </a:bodyPr>
          <a:lstStyle/>
          <a:p>
            <a:r>
              <a:rPr lang="en-US" b="1" dirty="0">
                <a:solidFill>
                  <a:schemeClr val="bg1">
                    <a:lumMod val="50000"/>
                  </a:schemeClr>
                </a:solidFill>
              </a:rPr>
              <a:t>P</a:t>
            </a:r>
          </a:p>
        </p:txBody>
      </p:sp>
      <p:sp>
        <p:nvSpPr>
          <p:cNvPr id="117" name="TextBox 116">
            <a:extLst>
              <a:ext uri="{FF2B5EF4-FFF2-40B4-BE49-F238E27FC236}">
                <a16:creationId xmlns:a16="http://schemas.microsoft.com/office/drawing/2014/main" id="{95EA1526-F044-4925-BB4B-E60DC5AFF094}"/>
              </a:ext>
            </a:extLst>
          </p:cNvPr>
          <p:cNvSpPr txBox="1"/>
          <p:nvPr/>
        </p:nvSpPr>
        <p:spPr>
          <a:xfrm>
            <a:off x="5667398" y="5583492"/>
            <a:ext cx="362003" cy="369332"/>
          </a:xfrm>
          <a:prstGeom prst="rect">
            <a:avLst/>
          </a:prstGeom>
          <a:noFill/>
        </p:spPr>
        <p:txBody>
          <a:bodyPr wrap="square" rtlCol="0">
            <a:spAutoFit/>
          </a:bodyPr>
          <a:lstStyle/>
          <a:p>
            <a:pPr algn="ctr"/>
            <a:r>
              <a:rPr lang="en-US" b="1" dirty="0">
                <a:solidFill>
                  <a:schemeClr val="accent6">
                    <a:lumMod val="50000"/>
                  </a:schemeClr>
                </a:solidFill>
              </a:rPr>
              <a:t>-</a:t>
            </a:r>
          </a:p>
        </p:txBody>
      </p:sp>
      <p:sp>
        <p:nvSpPr>
          <p:cNvPr id="118" name="TextBox 117">
            <a:extLst>
              <a:ext uri="{FF2B5EF4-FFF2-40B4-BE49-F238E27FC236}">
                <a16:creationId xmlns:a16="http://schemas.microsoft.com/office/drawing/2014/main" id="{67C45D5D-F949-4375-BFE6-ADDCAC14EFDF}"/>
              </a:ext>
            </a:extLst>
          </p:cNvPr>
          <p:cNvSpPr txBox="1"/>
          <p:nvPr/>
        </p:nvSpPr>
        <p:spPr>
          <a:xfrm>
            <a:off x="5669677" y="5817175"/>
            <a:ext cx="362003" cy="369332"/>
          </a:xfrm>
          <a:prstGeom prst="rect">
            <a:avLst/>
          </a:prstGeom>
          <a:noFill/>
        </p:spPr>
        <p:txBody>
          <a:bodyPr wrap="square" rtlCol="0">
            <a:spAutoFit/>
          </a:bodyPr>
          <a:lstStyle/>
          <a:p>
            <a:pPr algn="ctr"/>
            <a:r>
              <a:rPr lang="en-US" b="1" dirty="0">
                <a:solidFill>
                  <a:schemeClr val="accent6">
                    <a:lumMod val="50000"/>
                  </a:schemeClr>
                </a:solidFill>
              </a:rPr>
              <a:t>X</a:t>
            </a:r>
          </a:p>
        </p:txBody>
      </p:sp>
      <p:sp>
        <p:nvSpPr>
          <p:cNvPr id="119" name="TextBox 118">
            <a:extLst>
              <a:ext uri="{FF2B5EF4-FFF2-40B4-BE49-F238E27FC236}">
                <a16:creationId xmlns:a16="http://schemas.microsoft.com/office/drawing/2014/main" id="{A225A7B1-16A6-414E-8F36-0F5FE124F22E}"/>
              </a:ext>
            </a:extLst>
          </p:cNvPr>
          <p:cNvSpPr txBox="1"/>
          <p:nvPr/>
        </p:nvSpPr>
        <p:spPr>
          <a:xfrm>
            <a:off x="5661723" y="6097198"/>
            <a:ext cx="362003" cy="369332"/>
          </a:xfrm>
          <a:prstGeom prst="rect">
            <a:avLst/>
          </a:prstGeom>
          <a:noFill/>
        </p:spPr>
        <p:txBody>
          <a:bodyPr wrap="square" rtlCol="0">
            <a:spAutoFit/>
          </a:bodyPr>
          <a:lstStyle/>
          <a:p>
            <a:pPr algn="ctr"/>
            <a:r>
              <a:rPr lang="en-US" b="1" dirty="0">
                <a:solidFill>
                  <a:schemeClr val="accent4">
                    <a:lumMod val="75000"/>
                  </a:schemeClr>
                </a:solidFill>
              </a:rPr>
              <a:t>1</a:t>
            </a:r>
          </a:p>
        </p:txBody>
      </p:sp>
      <p:sp>
        <p:nvSpPr>
          <p:cNvPr id="124" name="TextBox 123">
            <a:extLst>
              <a:ext uri="{FF2B5EF4-FFF2-40B4-BE49-F238E27FC236}">
                <a16:creationId xmlns:a16="http://schemas.microsoft.com/office/drawing/2014/main" id="{723DDF7F-20D0-414D-B4DD-8C0EA7069AD7}"/>
              </a:ext>
            </a:extLst>
          </p:cNvPr>
          <p:cNvSpPr txBox="1"/>
          <p:nvPr/>
        </p:nvSpPr>
        <p:spPr>
          <a:xfrm>
            <a:off x="5614252" y="5309091"/>
            <a:ext cx="438725" cy="369332"/>
          </a:xfrm>
          <a:prstGeom prst="rect">
            <a:avLst/>
          </a:prstGeom>
          <a:noFill/>
        </p:spPr>
        <p:txBody>
          <a:bodyPr wrap="square" rtlCol="0">
            <a:spAutoFit/>
          </a:bodyPr>
          <a:lstStyle/>
          <a:p>
            <a:pPr algn="ctr"/>
            <a:r>
              <a:rPr lang="en-US" b="1" dirty="0"/>
              <a:t>10</a:t>
            </a:r>
          </a:p>
        </p:txBody>
      </p:sp>
      <p:sp>
        <p:nvSpPr>
          <p:cNvPr id="125" name="TextBox 124">
            <a:extLst>
              <a:ext uri="{FF2B5EF4-FFF2-40B4-BE49-F238E27FC236}">
                <a16:creationId xmlns:a16="http://schemas.microsoft.com/office/drawing/2014/main" id="{7C9DF237-A7CD-4378-B9E9-9B618E94F5AC}"/>
              </a:ext>
            </a:extLst>
          </p:cNvPr>
          <p:cNvSpPr txBox="1"/>
          <p:nvPr/>
        </p:nvSpPr>
        <p:spPr>
          <a:xfrm>
            <a:off x="5080533" y="5083919"/>
            <a:ext cx="1374800" cy="369332"/>
          </a:xfrm>
          <a:prstGeom prst="rect">
            <a:avLst/>
          </a:prstGeom>
          <a:noFill/>
        </p:spPr>
        <p:txBody>
          <a:bodyPr wrap="none" rtlCol="0">
            <a:spAutoFit/>
          </a:bodyPr>
          <a:lstStyle/>
          <a:p>
            <a:r>
              <a:rPr lang="en-US" b="1" i="1" dirty="0">
                <a:solidFill>
                  <a:schemeClr val="accent1">
                    <a:lumMod val="75000"/>
                  </a:schemeClr>
                </a:solidFill>
              </a:rPr>
              <a:t>Capture</a:t>
            </a:r>
            <a:r>
              <a:rPr lang="en-US" i="1" dirty="0"/>
              <a:t> (P1)</a:t>
            </a:r>
          </a:p>
        </p:txBody>
      </p:sp>
      <p:sp>
        <p:nvSpPr>
          <p:cNvPr id="126" name="TextBox 125">
            <a:extLst>
              <a:ext uri="{FF2B5EF4-FFF2-40B4-BE49-F238E27FC236}">
                <a16:creationId xmlns:a16="http://schemas.microsoft.com/office/drawing/2014/main" id="{9BC5FB83-B3F6-4272-BB28-27023A3FE730}"/>
              </a:ext>
            </a:extLst>
          </p:cNvPr>
          <p:cNvSpPr txBox="1"/>
          <p:nvPr/>
        </p:nvSpPr>
        <p:spPr>
          <a:xfrm>
            <a:off x="516237" y="728534"/>
            <a:ext cx="10043070" cy="492443"/>
          </a:xfrm>
          <a:prstGeom prst="rect">
            <a:avLst/>
          </a:prstGeom>
          <a:noFill/>
        </p:spPr>
        <p:txBody>
          <a:bodyPr wrap="none" rtlCol="0">
            <a:spAutoFit/>
          </a:bodyPr>
          <a:lstStyle/>
          <a:p>
            <a:r>
              <a:rPr lang="en-US" sz="2600" b="1" dirty="0"/>
              <a:t>Pattern 1, Step 3: </a:t>
            </a:r>
            <a:r>
              <a:rPr lang="en-US" sz="2600" b="1" dirty="0">
                <a:solidFill>
                  <a:schemeClr val="accent6">
                    <a:lumMod val="75000"/>
                  </a:schemeClr>
                </a:solidFill>
              </a:rPr>
              <a:t>Enable Test Mode, Scan Chains Unload Captured Data</a:t>
            </a:r>
          </a:p>
        </p:txBody>
      </p:sp>
      <p:pic>
        <p:nvPicPr>
          <p:cNvPr id="128" name="Picture 127">
            <a:extLst>
              <a:ext uri="{FF2B5EF4-FFF2-40B4-BE49-F238E27FC236}">
                <a16:creationId xmlns:a16="http://schemas.microsoft.com/office/drawing/2014/main" id="{81544B1E-D000-4421-8E42-8D1EFC46F172}"/>
              </a:ext>
            </a:extLst>
          </p:cNvPr>
          <p:cNvPicPr>
            <a:picLocks noChangeAspect="1"/>
          </p:cNvPicPr>
          <p:nvPr/>
        </p:nvPicPr>
        <p:blipFill>
          <a:blip r:embed="rId2"/>
          <a:stretch>
            <a:fillRect/>
          </a:stretch>
        </p:blipFill>
        <p:spPr>
          <a:xfrm>
            <a:off x="10027118" y="170873"/>
            <a:ext cx="2070140" cy="1269426"/>
          </a:xfrm>
          <a:prstGeom prst="rect">
            <a:avLst/>
          </a:prstGeom>
        </p:spPr>
      </p:pic>
      <p:sp>
        <p:nvSpPr>
          <p:cNvPr id="129" name="TextBox 128">
            <a:extLst>
              <a:ext uri="{FF2B5EF4-FFF2-40B4-BE49-F238E27FC236}">
                <a16:creationId xmlns:a16="http://schemas.microsoft.com/office/drawing/2014/main" id="{30D4482A-3147-4F8B-936A-FA997BF6D33A}"/>
              </a:ext>
            </a:extLst>
          </p:cNvPr>
          <p:cNvSpPr txBox="1"/>
          <p:nvPr/>
        </p:nvSpPr>
        <p:spPr>
          <a:xfrm>
            <a:off x="10859570" y="137534"/>
            <a:ext cx="682799" cy="461665"/>
          </a:xfrm>
          <a:prstGeom prst="rect">
            <a:avLst/>
          </a:prstGeom>
          <a:noFill/>
        </p:spPr>
        <p:txBody>
          <a:bodyPr wrap="square" rtlCol="0">
            <a:spAutoFit/>
          </a:bodyPr>
          <a:lstStyle/>
          <a:p>
            <a:r>
              <a:rPr lang="en-US" sz="2400" b="1" dirty="0"/>
              <a:t>SFF</a:t>
            </a:r>
          </a:p>
        </p:txBody>
      </p:sp>
      <p:sp>
        <p:nvSpPr>
          <p:cNvPr id="135" name="TextBox 134">
            <a:extLst>
              <a:ext uri="{FF2B5EF4-FFF2-40B4-BE49-F238E27FC236}">
                <a16:creationId xmlns:a16="http://schemas.microsoft.com/office/drawing/2014/main" id="{FAEB4016-E20D-40A8-95BC-D7679C6BB5ED}"/>
              </a:ext>
            </a:extLst>
          </p:cNvPr>
          <p:cNvSpPr txBox="1"/>
          <p:nvPr/>
        </p:nvSpPr>
        <p:spPr>
          <a:xfrm>
            <a:off x="6455333" y="5072883"/>
            <a:ext cx="3932936" cy="369332"/>
          </a:xfrm>
          <a:prstGeom prst="rect">
            <a:avLst/>
          </a:prstGeom>
          <a:noFill/>
        </p:spPr>
        <p:txBody>
          <a:bodyPr wrap="none" rtlCol="0">
            <a:spAutoFit/>
          </a:bodyPr>
          <a:lstStyle/>
          <a:p>
            <a:r>
              <a:rPr lang="en-US" b="1" i="1" dirty="0">
                <a:solidFill>
                  <a:schemeClr val="accent6">
                    <a:lumMod val="75000"/>
                  </a:schemeClr>
                </a:solidFill>
              </a:rPr>
              <a:t>Shift</a:t>
            </a:r>
            <a:r>
              <a:rPr lang="en-US" i="1" dirty="0"/>
              <a:t> (Unload Pattern 1, Load Pattern 2)</a:t>
            </a:r>
          </a:p>
        </p:txBody>
      </p:sp>
      <p:cxnSp>
        <p:nvCxnSpPr>
          <p:cNvPr id="136" name="Straight Connector 135">
            <a:extLst>
              <a:ext uri="{FF2B5EF4-FFF2-40B4-BE49-F238E27FC236}">
                <a16:creationId xmlns:a16="http://schemas.microsoft.com/office/drawing/2014/main" id="{0FEF1920-7BB4-4157-A4F7-A5713D080615}"/>
              </a:ext>
            </a:extLst>
          </p:cNvPr>
          <p:cNvCxnSpPr/>
          <p:nvPr/>
        </p:nvCxnSpPr>
        <p:spPr>
          <a:xfrm>
            <a:off x="10193235"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0" name="TextBox 149">
            <a:extLst>
              <a:ext uri="{FF2B5EF4-FFF2-40B4-BE49-F238E27FC236}">
                <a16:creationId xmlns:a16="http://schemas.microsoft.com/office/drawing/2014/main" id="{5027B9C2-ED88-406F-9041-E7FAA729F041}"/>
              </a:ext>
            </a:extLst>
          </p:cNvPr>
          <p:cNvSpPr txBox="1"/>
          <p:nvPr/>
        </p:nvSpPr>
        <p:spPr>
          <a:xfrm>
            <a:off x="516237" y="1085072"/>
            <a:ext cx="9119687" cy="461665"/>
          </a:xfrm>
          <a:prstGeom prst="rect">
            <a:avLst/>
          </a:prstGeom>
          <a:noFill/>
        </p:spPr>
        <p:txBody>
          <a:bodyPr wrap="square" rtlCol="0">
            <a:spAutoFit/>
          </a:bodyPr>
          <a:lstStyle/>
          <a:p>
            <a:r>
              <a:rPr lang="en-US" sz="2400" b="1" dirty="0"/>
              <a:t>Pattern 2, Step 1: </a:t>
            </a:r>
            <a:r>
              <a:rPr lang="en-US" sz="2400" b="1" dirty="0">
                <a:solidFill>
                  <a:schemeClr val="accent6">
                    <a:lumMod val="75000"/>
                  </a:schemeClr>
                </a:solidFill>
              </a:rPr>
              <a:t>Scan Chains Load Test Stimulus</a:t>
            </a:r>
          </a:p>
        </p:txBody>
      </p:sp>
      <p:sp>
        <p:nvSpPr>
          <p:cNvPr id="2" name="Slide Number Placeholder 1">
            <a:extLst>
              <a:ext uri="{FF2B5EF4-FFF2-40B4-BE49-F238E27FC236}">
                <a16:creationId xmlns:a16="http://schemas.microsoft.com/office/drawing/2014/main" id="{A62A8BCC-0E8D-4494-8185-2ABC4C9927BD}"/>
              </a:ext>
            </a:extLst>
          </p:cNvPr>
          <p:cNvSpPr>
            <a:spLocks noGrp="1"/>
          </p:cNvSpPr>
          <p:nvPr>
            <p:ph type="sldNum" sz="quarter" idx="12"/>
          </p:nvPr>
        </p:nvSpPr>
        <p:spPr/>
        <p:txBody>
          <a:bodyPr/>
          <a:lstStyle/>
          <a:p>
            <a:fld id="{F0EF8A02-477D-4CB2-9BEA-F0824BCBC14C}" type="slidenum">
              <a:rPr lang="en-US" smtClean="0"/>
              <a:t>27</a:t>
            </a:fld>
            <a:endParaRPr lang="en-US"/>
          </a:p>
        </p:txBody>
      </p:sp>
      <p:sp>
        <p:nvSpPr>
          <p:cNvPr id="153" name="TextBox 152">
            <a:extLst>
              <a:ext uri="{FF2B5EF4-FFF2-40B4-BE49-F238E27FC236}">
                <a16:creationId xmlns:a16="http://schemas.microsoft.com/office/drawing/2014/main" id="{9B84E913-BE98-4DC3-8DA8-922ADF612529}"/>
              </a:ext>
            </a:extLst>
          </p:cNvPr>
          <p:cNvSpPr txBox="1"/>
          <p:nvPr/>
        </p:nvSpPr>
        <p:spPr>
          <a:xfrm>
            <a:off x="8496960" y="4124276"/>
            <a:ext cx="692818" cy="523220"/>
          </a:xfrm>
          <a:prstGeom prst="rect">
            <a:avLst/>
          </a:prstGeom>
          <a:noFill/>
        </p:spPr>
        <p:txBody>
          <a:bodyPr wrap="none" rtlCol="0">
            <a:spAutoFit/>
          </a:bodyPr>
          <a:lstStyle/>
          <a:p>
            <a:r>
              <a:rPr lang="en-US" sz="2800" b="1" dirty="0">
                <a:solidFill>
                  <a:schemeClr val="accent1">
                    <a:lumMod val="75000"/>
                  </a:schemeClr>
                </a:solidFill>
              </a:rPr>
              <a:t>W1</a:t>
            </a:r>
          </a:p>
        </p:txBody>
      </p:sp>
      <p:sp>
        <p:nvSpPr>
          <p:cNvPr id="154" name="TextBox 153">
            <a:extLst>
              <a:ext uri="{FF2B5EF4-FFF2-40B4-BE49-F238E27FC236}">
                <a16:creationId xmlns:a16="http://schemas.microsoft.com/office/drawing/2014/main" id="{433F18F3-8A7C-48F1-B980-5FF07819151F}"/>
              </a:ext>
            </a:extLst>
          </p:cNvPr>
          <p:cNvSpPr txBox="1"/>
          <p:nvPr/>
        </p:nvSpPr>
        <p:spPr>
          <a:xfrm>
            <a:off x="8545694" y="3213163"/>
            <a:ext cx="553357" cy="523220"/>
          </a:xfrm>
          <a:prstGeom prst="rect">
            <a:avLst/>
          </a:prstGeom>
          <a:noFill/>
        </p:spPr>
        <p:txBody>
          <a:bodyPr wrap="none" rtlCol="0">
            <a:spAutoFit/>
          </a:bodyPr>
          <a:lstStyle/>
          <a:p>
            <a:r>
              <a:rPr lang="en-US" sz="2800" b="1" dirty="0">
                <a:solidFill>
                  <a:schemeClr val="accent1">
                    <a:lumMod val="75000"/>
                  </a:schemeClr>
                </a:solidFill>
              </a:rPr>
              <a:t>Y1</a:t>
            </a:r>
          </a:p>
        </p:txBody>
      </p:sp>
      <p:sp>
        <p:nvSpPr>
          <p:cNvPr id="155" name="TextBox 154">
            <a:extLst>
              <a:ext uri="{FF2B5EF4-FFF2-40B4-BE49-F238E27FC236}">
                <a16:creationId xmlns:a16="http://schemas.microsoft.com/office/drawing/2014/main" id="{30C4C775-672B-4C1F-9E5F-6D9DCFDA8917}"/>
              </a:ext>
            </a:extLst>
          </p:cNvPr>
          <p:cNvSpPr txBox="1"/>
          <p:nvPr/>
        </p:nvSpPr>
        <p:spPr>
          <a:xfrm>
            <a:off x="8566847" y="2290772"/>
            <a:ext cx="538930" cy="523220"/>
          </a:xfrm>
          <a:prstGeom prst="rect">
            <a:avLst/>
          </a:prstGeom>
          <a:noFill/>
        </p:spPr>
        <p:txBody>
          <a:bodyPr wrap="none" rtlCol="0">
            <a:spAutoFit/>
          </a:bodyPr>
          <a:lstStyle/>
          <a:p>
            <a:r>
              <a:rPr lang="en-US" sz="2800" b="1" dirty="0">
                <a:solidFill>
                  <a:schemeClr val="accent1">
                    <a:lumMod val="75000"/>
                  </a:schemeClr>
                </a:solidFill>
              </a:rPr>
              <a:t>Z1</a:t>
            </a:r>
          </a:p>
        </p:txBody>
      </p:sp>
      <p:sp>
        <p:nvSpPr>
          <p:cNvPr id="156" name="TextBox 155">
            <a:extLst>
              <a:ext uri="{FF2B5EF4-FFF2-40B4-BE49-F238E27FC236}">
                <a16:creationId xmlns:a16="http://schemas.microsoft.com/office/drawing/2014/main" id="{95F556CF-093E-4346-8031-91B897B63373}"/>
              </a:ext>
            </a:extLst>
          </p:cNvPr>
          <p:cNvSpPr txBox="1"/>
          <p:nvPr/>
        </p:nvSpPr>
        <p:spPr>
          <a:xfrm>
            <a:off x="5796485" y="3379416"/>
            <a:ext cx="569387" cy="523220"/>
          </a:xfrm>
          <a:prstGeom prst="rect">
            <a:avLst/>
          </a:prstGeom>
          <a:noFill/>
        </p:spPr>
        <p:txBody>
          <a:bodyPr wrap="none" rtlCol="0">
            <a:spAutoFit/>
          </a:bodyPr>
          <a:lstStyle/>
          <a:p>
            <a:r>
              <a:rPr lang="en-US" sz="2800" b="1" dirty="0">
                <a:solidFill>
                  <a:schemeClr val="accent6">
                    <a:lumMod val="75000"/>
                  </a:schemeClr>
                </a:solidFill>
              </a:rPr>
              <a:t>B2</a:t>
            </a:r>
          </a:p>
        </p:txBody>
      </p:sp>
      <p:sp>
        <p:nvSpPr>
          <p:cNvPr id="158" name="TextBox 157">
            <a:extLst>
              <a:ext uri="{FF2B5EF4-FFF2-40B4-BE49-F238E27FC236}">
                <a16:creationId xmlns:a16="http://schemas.microsoft.com/office/drawing/2014/main" id="{1B700101-2A07-4233-89B4-4252DEC9BE1A}"/>
              </a:ext>
            </a:extLst>
          </p:cNvPr>
          <p:cNvSpPr txBox="1"/>
          <p:nvPr/>
        </p:nvSpPr>
        <p:spPr>
          <a:xfrm>
            <a:off x="5804022" y="2452179"/>
            <a:ext cx="585417" cy="523220"/>
          </a:xfrm>
          <a:prstGeom prst="rect">
            <a:avLst/>
          </a:prstGeom>
          <a:noFill/>
        </p:spPr>
        <p:txBody>
          <a:bodyPr wrap="none" rtlCol="0">
            <a:spAutoFit/>
          </a:bodyPr>
          <a:lstStyle/>
          <a:p>
            <a:r>
              <a:rPr lang="en-US" sz="2800" b="1" dirty="0">
                <a:solidFill>
                  <a:schemeClr val="accent6">
                    <a:lumMod val="75000"/>
                  </a:schemeClr>
                </a:solidFill>
              </a:rPr>
              <a:t>A2</a:t>
            </a:r>
          </a:p>
        </p:txBody>
      </p:sp>
      <p:sp>
        <p:nvSpPr>
          <p:cNvPr id="137" name="TextBox 136">
            <a:extLst>
              <a:ext uri="{FF2B5EF4-FFF2-40B4-BE49-F238E27FC236}">
                <a16:creationId xmlns:a16="http://schemas.microsoft.com/office/drawing/2014/main" id="{F8A7DFC2-17B9-4502-BF8D-51189C7AE531}"/>
              </a:ext>
            </a:extLst>
          </p:cNvPr>
          <p:cNvSpPr txBox="1"/>
          <p:nvPr/>
        </p:nvSpPr>
        <p:spPr>
          <a:xfrm>
            <a:off x="5813210" y="4288233"/>
            <a:ext cx="558166" cy="523220"/>
          </a:xfrm>
          <a:prstGeom prst="rect">
            <a:avLst/>
          </a:prstGeom>
          <a:noFill/>
        </p:spPr>
        <p:txBody>
          <a:bodyPr wrap="none" rtlCol="0">
            <a:spAutoFit/>
          </a:bodyPr>
          <a:lstStyle/>
          <a:p>
            <a:r>
              <a:rPr lang="en-US" sz="2800" b="1" dirty="0">
                <a:solidFill>
                  <a:schemeClr val="accent6">
                    <a:lumMod val="75000"/>
                  </a:schemeClr>
                </a:solidFill>
              </a:rPr>
              <a:t>C2</a:t>
            </a:r>
          </a:p>
        </p:txBody>
      </p:sp>
      <p:sp>
        <p:nvSpPr>
          <p:cNvPr id="144" name="TextBox 143">
            <a:extLst>
              <a:ext uri="{FF2B5EF4-FFF2-40B4-BE49-F238E27FC236}">
                <a16:creationId xmlns:a16="http://schemas.microsoft.com/office/drawing/2014/main" id="{1C95323E-2246-4A10-8166-D927498D57B2}"/>
              </a:ext>
            </a:extLst>
          </p:cNvPr>
          <p:cNvSpPr txBox="1"/>
          <p:nvPr/>
        </p:nvSpPr>
        <p:spPr>
          <a:xfrm>
            <a:off x="3141248" y="4316052"/>
            <a:ext cx="593432" cy="523220"/>
          </a:xfrm>
          <a:prstGeom prst="rect">
            <a:avLst/>
          </a:prstGeom>
          <a:noFill/>
        </p:spPr>
        <p:txBody>
          <a:bodyPr wrap="none" rtlCol="0">
            <a:spAutoFit/>
          </a:bodyPr>
          <a:lstStyle/>
          <a:p>
            <a:r>
              <a:rPr lang="en-US" sz="2800" b="1" dirty="0">
                <a:solidFill>
                  <a:schemeClr val="accent6">
                    <a:lumMod val="75000"/>
                  </a:schemeClr>
                </a:solidFill>
              </a:rPr>
              <a:t>D2</a:t>
            </a:r>
          </a:p>
        </p:txBody>
      </p:sp>
      <p:sp>
        <p:nvSpPr>
          <p:cNvPr id="145" name="TextBox 144">
            <a:extLst>
              <a:ext uri="{FF2B5EF4-FFF2-40B4-BE49-F238E27FC236}">
                <a16:creationId xmlns:a16="http://schemas.microsoft.com/office/drawing/2014/main" id="{989D63D7-BB97-4EB8-8301-D08DB2870641}"/>
              </a:ext>
            </a:extLst>
          </p:cNvPr>
          <p:cNvSpPr txBox="1"/>
          <p:nvPr/>
        </p:nvSpPr>
        <p:spPr>
          <a:xfrm>
            <a:off x="3145248" y="3353719"/>
            <a:ext cx="542136" cy="523220"/>
          </a:xfrm>
          <a:prstGeom prst="rect">
            <a:avLst/>
          </a:prstGeom>
          <a:noFill/>
        </p:spPr>
        <p:txBody>
          <a:bodyPr wrap="none" rtlCol="0">
            <a:spAutoFit/>
          </a:bodyPr>
          <a:lstStyle/>
          <a:p>
            <a:r>
              <a:rPr lang="en-US" sz="2800" b="1" dirty="0">
                <a:solidFill>
                  <a:schemeClr val="accent6">
                    <a:lumMod val="75000"/>
                  </a:schemeClr>
                </a:solidFill>
              </a:rPr>
              <a:t>E2</a:t>
            </a:r>
          </a:p>
        </p:txBody>
      </p:sp>
      <p:sp>
        <p:nvSpPr>
          <p:cNvPr id="138" name="TextBox 137">
            <a:extLst>
              <a:ext uri="{FF2B5EF4-FFF2-40B4-BE49-F238E27FC236}">
                <a16:creationId xmlns:a16="http://schemas.microsoft.com/office/drawing/2014/main" id="{05CD6913-B329-4223-9DBC-E3C7D8C8D8B8}"/>
              </a:ext>
            </a:extLst>
          </p:cNvPr>
          <p:cNvSpPr txBox="1"/>
          <p:nvPr/>
        </p:nvSpPr>
        <p:spPr>
          <a:xfrm>
            <a:off x="6365583" y="5302133"/>
            <a:ext cx="4489868" cy="369332"/>
          </a:xfrm>
          <a:prstGeom prst="rect">
            <a:avLst/>
          </a:prstGeom>
          <a:noFill/>
        </p:spPr>
        <p:txBody>
          <a:bodyPr wrap="square" rtlCol="0">
            <a:spAutoFit/>
          </a:bodyPr>
          <a:lstStyle/>
          <a:p>
            <a:r>
              <a:rPr lang="en-US" b="1" dirty="0"/>
              <a:t>11    12   13   14     15    16</a:t>
            </a:r>
          </a:p>
        </p:txBody>
      </p:sp>
      <p:sp>
        <p:nvSpPr>
          <p:cNvPr id="139" name="TextBox 138">
            <a:extLst>
              <a:ext uri="{FF2B5EF4-FFF2-40B4-BE49-F238E27FC236}">
                <a16:creationId xmlns:a16="http://schemas.microsoft.com/office/drawing/2014/main" id="{C53770F3-9541-420E-8A5E-1ABB20A489A2}"/>
              </a:ext>
            </a:extLst>
          </p:cNvPr>
          <p:cNvSpPr txBox="1"/>
          <p:nvPr/>
        </p:nvSpPr>
        <p:spPr>
          <a:xfrm>
            <a:off x="6386784" y="5595827"/>
            <a:ext cx="3980003" cy="369332"/>
          </a:xfrm>
          <a:prstGeom prst="rect">
            <a:avLst/>
          </a:prstGeom>
          <a:noFill/>
        </p:spPr>
        <p:txBody>
          <a:bodyPr wrap="square" rtlCol="0">
            <a:spAutoFit/>
          </a:bodyPr>
          <a:lstStyle/>
          <a:p>
            <a:r>
              <a:rPr lang="en-US" b="1" dirty="0">
                <a:solidFill>
                  <a:schemeClr val="accent6">
                    <a:lumMod val="75000"/>
                  </a:schemeClr>
                </a:solidFill>
              </a:rPr>
              <a:t>A2   B2   C2   D2    E2    F2</a:t>
            </a:r>
          </a:p>
        </p:txBody>
      </p:sp>
      <p:sp>
        <p:nvSpPr>
          <p:cNvPr id="141" name="TextBox 140">
            <a:extLst>
              <a:ext uri="{FF2B5EF4-FFF2-40B4-BE49-F238E27FC236}">
                <a16:creationId xmlns:a16="http://schemas.microsoft.com/office/drawing/2014/main" id="{CD6B09B6-4FB1-4AE5-A2D9-1840295E9A13}"/>
              </a:ext>
            </a:extLst>
          </p:cNvPr>
          <p:cNvSpPr txBox="1"/>
          <p:nvPr/>
        </p:nvSpPr>
        <p:spPr>
          <a:xfrm>
            <a:off x="6398939" y="6123410"/>
            <a:ext cx="3777348" cy="369332"/>
          </a:xfrm>
          <a:prstGeom prst="rect">
            <a:avLst/>
          </a:prstGeom>
          <a:noFill/>
        </p:spPr>
        <p:txBody>
          <a:bodyPr wrap="square" rtlCol="0">
            <a:spAutoFit/>
          </a:bodyPr>
          <a:lstStyle/>
          <a:p>
            <a:r>
              <a:rPr lang="en-US" b="1" dirty="0">
                <a:solidFill>
                  <a:schemeClr val="accent4">
                    <a:lumMod val="75000"/>
                  </a:schemeClr>
                </a:solidFill>
              </a:rPr>
              <a:t>0      0      0      0      0      0</a:t>
            </a:r>
          </a:p>
        </p:txBody>
      </p:sp>
      <p:sp>
        <p:nvSpPr>
          <p:cNvPr id="142" name="TextBox 141">
            <a:extLst>
              <a:ext uri="{FF2B5EF4-FFF2-40B4-BE49-F238E27FC236}">
                <a16:creationId xmlns:a16="http://schemas.microsoft.com/office/drawing/2014/main" id="{DCF562C4-BBAB-423C-B2B3-10914B91C647}"/>
              </a:ext>
            </a:extLst>
          </p:cNvPr>
          <p:cNvSpPr txBox="1"/>
          <p:nvPr/>
        </p:nvSpPr>
        <p:spPr>
          <a:xfrm>
            <a:off x="6389647" y="6408877"/>
            <a:ext cx="3777348" cy="369332"/>
          </a:xfrm>
          <a:prstGeom prst="rect">
            <a:avLst/>
          </a:prstGeom>
          <a:noFill/>
        </p:spPr>
        <p:txBody>
          <a:bodyPr wrap="square" rtlCol="0">
            <a:spAutoFit/>
          </a:bodyPr>
          <a:lstStyle/>
          <a:p>
            <a:r>
              <a:rPr lang="en-US" b="1" dirty="0">
                <a:solidFill>
                  <a:schemeClr val="bg1">
                    <a:lumMod val="50000"/>
                  </a:schemeClr>
                </a:solidFill>
              </a:rPr>
              <a:t>P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endParaRPr lang="en-US" b="1" dirty="0">
              <a:solidFill>
                <a:schemeClr val="bg1">
                  <a:lumMod val="50000"/>
                </a:schemeClr>
              </a:solidFill>
            </a:endParaRPr>
          </a:p>
        </p:txBody>
      </p:sp>
      <p:sp>
        <p:nvSpPr>
          <p:cNvPr id="143" name="TextBox 142">
            <a:extLst>
              <a:ext uri="{FF2B5EF4-FFF2-40B4-BE49-F238E27FC236}">
                <a16:creationId xmlns:a16="http://schemas.microsoft.com/office/drawing/2014/main" id="{D63D7F17-4C61-442E-8379-0E1746D46C96}"/>
              </a:ext>
            </a:extLst>
          </p:cNvPr>
          <p:cNvSpPr txBox="1"/>
          <p:nvPr/>
        </p:nvSpPr>
        <p:spPr>
          <a:xfrm>
            <a:off x="6398939" y="5859619"/>
            <a:ext cx="3980003" cy="369332"/>
          </a:xfrm>
          <a:prstGeom prst="rect">
            <a:avLst/>
          </a:prstGeom>
          <a:noFill/>
        </p:spPr>
        <p:txBody>
          <a:bodyPr wrap="square" rtlCol="0">
            <a:spAutoFit/>
          </a:bodyPr>
          <a:lstStyle/>
          <a:p>
            <a:r>
              <a:rPr lang="en-US" b="1" dirty="0">
                <a:solidFill>
                  <a:schemeClr val="accent6">
                    <a:lumMod val="50000"/>
                  </a:schemeClr>
                </a:solidFill>
              </a:rPr>
              <a:t>Q1   R1   S1   T1    U1    V1</a:t>
            </a:r>
          </a:p>
        </p:txBody>
      </p:sp>
      <p:sp>
        <p:nvSpPr>
          <p:cNvPr id="146" name="TextBox 145">
            <a:extLst>
              <a:ext uri="{FF2B5EF4-FFF2-40B4-BE49-F238E27FC236}">
                <a16:creationId xmlns:a16="http://schemas.microsoft.com/office/drawing/2014/main" id="{B7C2C18D-153D-47A0-98B6-951142272B96}"/>
              </a:ext>
            </a:extLst>
          </p:cNvPr>
          <p:cNvSpPr txBox="1"/>
          <p:nvPr/>
        </p:nvSpPr>
        <p:spPr>
          <a:xfrm>
            <a:off x="3159124" y="2452179"/>
            <a:ext cx="532518" cy="523220"/>
          </a:xfrm>
          <a:prstGeom prst="rect">
            <a:avLst/>
          </a:prstGeom>
          <a:noFill/>
        </p:spPr>
        <p:txBody>
          <a:bodyPr wrap="none" rtlCol="0">
            <a:spAutoFit/>
          </a:bodyPr>
          <a:lstStyle/>
          <a:p>
            <a:r>
              <a:rPr lang="en-US" sz="2800" b="1" dirty="0">
                <a:solidFill>
                  <a:schemeClr val="accent6">
                    <a:lumMod val="75000"/>
                  </a:schemeClr>
                </a:solidFill>
              </a:rPr>
              <a:t>F2</a:t>
            </a:r>
          </a:p>
        </p:txBody>
      </p:sp>
    </p:spTree>
    <p:extLst>
      <p:ext uri="{BB962C8B-B14F-4D97-AF65-F5344CB8AC3E}">
        <p14:creationId xmlns:p14="http://schemas.microsoft.com/office/powerpoint/2010/main" val="30406187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1C680A-AA04-42D2-8A6E-70967990D416}"/>
              </a:ext>
            </a:extLst>
          </p:cNvPr>
          <p:cNvSpPr/>
          <p:nvPr/>
        </p:nvSpPr>
        <p:spPr>
          <a:xfrm>
            <a:off x="1120571" y="1503499"/>
            <a:ext cx="9950857" cy="363043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0CB206A8-AE0B-4848-9E27-163F5A14090A}"/>
              </a:ext>
            </a:extLst>
          </p:cNvPr>
          <p:cNvCxnSpPr>
            <a:cxnSpLocks/>
          </p:cNvCxnSpPr>
          <p:nvPr/>
        </p:nvCxnSpPr>
        <p:spPr>
          <a:xfrm>
            <a:off x="713166" y="2580857"/>
            <a:ext cx="1190057" cy="11461"/>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D72F728-30F6-45F4-A7C0-E5908D4EC763}"/>
              </a:ext>
            </a:extLst>
          </p:cNvPr>
          <p:cNvCxnSpPr>
            <a:cxnSpLocks/>
          </p:cNvCxnSpPr>
          <p:nvPr/>
        </p:nvCxnSpPr>
        <p:spPr>
          <a:xfrm>
            <a:off x="713166" y="327646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AC6252-3650-41F0-929C-A973AB90D888}"/>
              </a:ext>
            </a:extLst>
          </p:cNvPr>
          <p:cNvCxnSpPr>
            <a:cxnSpLocks/>
          </p:cNvCxnSpPr>
          <p:nvPr/>
        </p:nvCxnSpPr>
        <p:spPr>
          <a:xfrm>
            <a:off x="713166" y="4064116"/>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B37490C-E8E8-4D08-BEC1-6FE6D56808A9}"/>
              </a:ext>
            </a:extLst>
          </p:cNvPr>
          <p:cNvSpPr txBox="1"/>
          <p:nvPr/>
        </p:nvSpPr>
        <p:spPr>
          <a:xfrm rot="16200000">
            <a:off x="-294455" y="3141594"/>
            <a:ext cx="1559594" cy="369332"/>
          </a:xfrm>
          <a:prstGeom prst="rect">
            <a:avLst/>
          </a:prstGeom>
          <a:noFill/>
        </p:spPr>
        <p:txBody>
          <a:bodyPr wrap="none" rtlCol="0">
            <a:spAutoFit/>
          </a:bodyPr>
          <a:lstStyle/>
          <a:p>
            <a:r>
              <a:rPr lang="en-US" dirty="0"/>
              <a:t>Primary Inputs</a:t>
            </a:r>
          </a:p>
        </p:txBody>
      </p:sp>
      <p:cxnSp>
        <p:nvCxnSpPr>
          <p:cNvPr id="120" name="Straight Connector 119">
            <a:extLst>
              <a:ext uri="{FF2B5EF4-FFF2-40B4-BE49-F238E27FC236}">
                <a16:creationId xmlns:a16="http://schemas.microsoft.com/office/drawing/2014/main" id="{1D89C43B-4253-46DB-97BB-3CCEA9E88593}"/>
              </a:ext>
            </a:extLst>
          </p:cNvPr>
          <p:cNvCxnSpPr>
            <a:cxnSpLocks/>
          </p:cNvCxnSpPr>
          <p:nvPr/>
        </p:nvCxnSpPr>
        <p:spPr>
          <a:xfrm>
            <a:off x="10550538" y="2586485"/>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94FCD43-0A73-4EB4-AABB-B108EEE48C6D}"/>
              </a:ext>
            </a:extLst>
          </p:cNvPr>
          <p:cNvCxnSpPr>
            <a:cxnSpLocks/>
          </p:cNvCxnSpPr>
          <p:nvPr/>
        </p:nvCxnSpPr>
        <p:spPr>
          <a:xfrm>
            <a:off x="10550538" y="3282092"/>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901E46-FE68-4C0D-AF1A-798C3804E94E}"/>
              </a:ext>
            </a:extLst>
          </p:cNvPr>
          <p:cNvCxnSpPr>
            <a:cxnSpLocks/>
          </p:cNvCxnSpPr>
          <p:nvPr/>
        </p:nvCxnSpPr>
        <p:spPr>
          <a:xfrm>
            <a:off x="10550538" y="406974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FC1D4271-5FE6-443E-BF81-A7A447A49009}"/>
              </a:ext>
            </a:extLst>
          </p:cNvPr>
          <p:cNvSpPr txBox="1"/>
          <p:nvPr/>
        </p:nvSpPr>
        <p:spPr>
          <a:xfrm rot="16200000">
            <a:off x="10714164" y="3202092"/>
            <a:ext cx="1731115" cy="369332"/>
          </a:xfrm>
          <a:prstGeom prst="rect">
            <a:avLst/>
          </a:prstGeom>
          <a:noFill/>
        </p:spPr>
        <p:txBody>
          <a:bodyPr wrap="none" rtlCol="0">
            <a:spAutoFit/>
          </a:bodyPr>
          <a:lstStyle/>
          <a:p>
            <a:r>
              <a:rPr lang="en-US" dirty="0"/>
              <a:t>Primary Outputs</a:t>
            </a:r>
          </a:p>
        </p:txBody>
      </p:sp>
      <p:cxnSp>
        <p:nvCxnSpPr>
          <p:cNvPr id="184" name="Straight Connector 183">
            <a:extLst>
              <a:ext uri="{FF2B5EF4-FFF2-40B4-BE49-F238E27FC236}">
                <a16:creationId xmlns:a16="http://schemas.microsoft.com/office/drawing/2014/main" id="{83DB9FDB-60C8-4AC9-B04B-7EC1091445DE}"/>
              </a:ext>
            </a:extLst>
          </p:cNvPr>
          <p:cNvCxnSpPr>
            <a:cxnSpLocks/>
          </p:cNvCxnSpPr>
          <p:nvPr/>
        </p:nvCxnSpPr>
        <p:spPr>
          <a:xfrm>
            <a:off x="2416744" y="2652567"/>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05" name="TextBox 204">
            <a:extLst>
              <a:ext uri="{FF2B5EF4-FFF2-40B4-BE49-F238E27FC236}">
                <a16:creationId xmlns:a16="http://schemas.microsoft.com/office/drawing/2014/main" id="{B9BF8BF9-E722-49E4-BBC9-200A0F73CB74}"/>
              </a:ext>
            </a:extLst>
          </p:cNvPr>
          <p:cNvSpPr txBox="1"/>
          <p:nvPr/>
        </p:nvSpPr>
        <p:spPr>
          <a:xfrm>
            <a:off x="143588" y="1603872"/>
            <a:ext cx="920445" cy="369332"/>
          </a:xfrm>
          <a:prstGeom prst="rect">
            <a:avLst/>
          </a:prstGeom>
          <a:noFill/>
        </p:spPr>
        <p:txBody>
          <a:bodyPr wrap="none" rtlCol="0">
            <a:spAutoFit/>
          </a:bodyPr>
          <a:lstStyle/>
          <a:p>
            <a:r>
              <a:rPr lang="en-US" b="1" dirty="0">
                <a:solidFill>
                  <a:schemeClr val="accent6">
                    <a:lumMod val="75000"/>
                  </a:schemeClr>
                </a:solidFill>
              </a:rPr>
              <a:t>SCANIN</a:t>
            </a:r>
          </a:p>
        </p:txBody>
      </p:sp>
      <p:sp>
        <p:nvSpPr>
          <p:cNvPr id="207" name="TextBox 206">
            <a:extLst>
              <a:ext uri="{FF2B5EF4-FFF2-40B4-BE49-F238E27FC236}">
                <a16:creationId xmlns:a16="http://schemas.microsoft.com/office/drawing/2014/main" id="{1DD2D66E-7556-40C1-AE4C-A4BA543DA0A6}"/>
              </a:ext>
            </a:extLst>
          </p:cNvPr>
          <p:cNvSpPr txBox="1"/>
          <p:nvPr/>
        </p:nvSpPr>
        <p:spPr>
          <a:xfrm>
            <a:off x="609561" y="1937947"/>
            <a:ext cx="415242" cy="369332"/>
          </a:xfrm>
          <a:prstGeom prst="rect">
            <a:avLst/>
          </a:prstGeom>
          <a:noFill/>
        </p:spPr>
        <p:txBody>
          <a:bodyPr wrap="none" rtlCol="0">
            <a:spAutoFit/>
          </a:bodyPr>
          <a:lstStyle/>
          <a:p>
            <a:r>
              <a:rPr lang="en-US" b="1" dirty="0">
                <a:solidFill>
                  <a:schemeClr val="accent4">
                    <a:lumMod val="75000"/>
                  </a:schemeClr>
                </a:solidFill>
              </a:rPr>
              <a:t>TC</a:t>
            </a:r>
          </a:p>
        </p:txBody>
      </p:sp>
      <p:cxnSp>
        <p:nvCxnSpPr>
          <p:cNvPr id="209" name="Connector: Elbow 208">
            <a:extLst>
              <a:ext uri="{FF2B5EF4-FFF2-40B4-BE49-F238E27FC236}">
                <a16:creationId xmlns:a16="http://schemas.microsoft.com/office/drawing/2014/main" id="{8BB07187-0A02-4619-B3E7-F10159B2F5D9}"/>
              </a:ext>
            </a:extLst>
          </p:cNvPr>
          <p:cNvCxnSpPr>
            <a:cxnSpLocks/>
            <a:stCxn id="207" idx="3"/>
          </p:cNvCxnSpPr>
          <p:nvPr/>
        </p:nvCxnSpPr>
        <p:spPr>
          <a:xfrm>
            <a:off x="1024803" y="2122613"/>
            <a:ext cx="2158638" cy="618907"/>
          </a:xfrm>
          <a:prstGeom prst="bentConnector4">
            <a:avLst>
              <a:gd name="adj1" fmla="val 81875"/>
              <a:gd name="adj2" fmla="val 13693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0BBBC5C4-F2A1-478A-8557-5110C68749B3}"/>
              </a:ext>
            </a:extLst>
          </p:cNvPr>
          <p:cNvCxnSpPr>
            <a:cxnSpLocks/>
          </p:cNvCxnSpPr>
          <p:nvPr/>
        </p:nvCxnSpPr>
        <p:spPr>
          <a:xfrm>
            <a:off x="3693509" y="2521200"/>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2" name="Connector: Elbow 221">
            <a:extLst>
              <a:ext uri="{FF2B5EF4-FFF2-40B4-BE49-F238E27FC236}">
                <a16:creationId xmlns:a16="http://schemas.microsoft.com/office/drawing/2014/main" id="{5236E008-A07D-44CA-9A15-1F511A87FE7D}"/>
              </a:ext>
            </a:extLst>
          </p:cNvPr>
          <p:cNvCxnSpPr>
            <a:cxnSpLocks/>
            <a:stCxn id="205" idx="3"/>
          </p:cNvCxnSpPr>
          <p:nvPr/>
        </p:nvCxnSpPr>
        <p:spPr>
          <a:xfrm>
            <a:off x="1064033" y="1788538"/>
            <a:ext cx="1995048" cy="628694"/>
          </a:xfrm>
          <a:prstGeom prst="bentConnector3">
            <a:avLst>
              <a:gd name="adj1" fmla="val 9265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F7404F34-A82C-4288-8925-C8B3A27BD869}"/>
              </a:ext>
            </a:extLst>
          </p:cNvPr>
          <p:cNvCxnSpPr>
            <a:cxnSpLocks/>
          </p:cNvCxnSpPr>
          <p:nvPr/>
        </p:nvCxnSpPr>
        <p:spPr>
          <a:xfrm>
            <a:off x="2427721" y="3542865"/>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15B81995-AA3C-4C3C-8F78-DF08AC76B081}"/>
              </a:ext>
            </a:extLst>
          </p:cNvPr>
          <p:cNvCxnSpPr>
            <a:cxnSpLocks/>
          </p:cNvCxnSpPr>
          <p:nvPr/>
        </p:nvCxnSpPr>
        <p:spPr>
          <a:xfrm>
            <a:off x="3704486" y="341149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54" name="TextBox 253">
            <a:extLst>
              <a:ext uri="{FF2B5EF4-FFF2-40B4-BE49-F238E27FC236}">
                <a16:creationId xmlns:a16="http://schemas.microsoft.com/office/drawing/2014/main" id="{4F80B139-53D9-403D-B19B-9148BAAAAC94}"/>
              </a:ext>
            </a:extLst>
          </p:cNvPr>
          <p:cNvSpPr txBox="1"/>
          <p:nvPr/>
        </p:nvSpPr>
        <p:spPr>
          <a:xfrm>
            <a:off x="11154692" y="4704909"/>
            <a:ext cx="942566" cy="276999"/>
          </a:xfrm>
          <a:prstGeom prst="rect">
            <a:avLst/>
          </a:prstGeom>
          <a:noFill/>
        </p:spPr>
        <p:txBody>
          <a:bodyPr wrap="none" lIns="0" tIns="0" rIns="0" bIns="0" rtlCol="0">
            <a:spAutoFit/>
          </a:bodyPr>
          <a:lstStyle/>
          <a:p>
            <a:r>
              <a:rPr lang="en-US" b="1" dirty="0">
                <a:solidFill>
                  <a:schemeClr val="accent6">
                    <a:lumMod val="75000"/>
                  </a:schemeClr>
                </a:solidFill>
              </a:rPr>
              <a:t>SCANOUT</a:t>
            </a:r>
          </a:p>
        </p:txBody>
      </p:sp>
      <p:grpSp>
        <p:nvGrpSpPr>
          <p:cNvPr id="257" name="Group 256">
            <a:extLst>
              <a:ext uri="{FF2B5EF4-FFF2-40B4-BE49-F238E27FC236}">
                <a16:creationId xmlns:a16="http://schemas.microsoft.com/office/drawing/2014/main" id="{B24444E6-6097-454A-9CAD-30C078DFAE6C}"/>
              </a:ext>
            </a:extLst>
          </p:cNvPr>
          <p:cNvGrpSpPr/>
          <p:nvPr/>
        </p:nvGrpSpPr>
        <p:grpSpPr>
          <a:xfrm>
            <a:off x="3064155" y="2528166"/>
            <a:ext cx="789262" cy="886488"/>
            <a:chOff x="3080547" y="3206557"/>
            <a:chExt cx="789262" cy="886488"/>
          </a:xfrm>
        </p:grpSpPr>
        <p:cxnSp>
          <p:nvCxnSpPr>
            <p:cNvPr id="244" name="Connector: Elbow 243">
              <a:extLst>
                <a:ext uri="{FF2B5EF4-FFF2-40B4-BE49-F238E27FC236}">
                  <a16:creationId xmlns:a16="http://schemas.microsoft.com/office/drawing/2014/main" id="{BDC61040-7930-444E-911D-D6B00C17E2E3}"/>
                </a:ext>
              </a:extLst>
            </p:cNvPr>
            <p:cNvCxnSpPr>
              <a:cxnSpLocks/>
              <a:stCxn id="255" idx="1"/>
            </p:cNvCxnSpPr>
            <p:nvPr/>
          </p:nvCxnSpPr>
          <p:spPr>
            <a:xfrm rot="10800000" flipH="1">
              <a:off x="3080547" y="3206557"/>
              <a:ext cx="789262" cy="803860"/>
            </a:xfrm>
            <a:prstGeom prst="bentConnector5">
              <a:avLst>
                <a:gd name="adj1" fmla="val -17493"/>
                <a:gd name="adj2" fmla="val 30927"/>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55" name="Rectangle 254">
              <a:extLst>
                <a:ext uri="{FF2B5EF4-FFF2-40B4-BE49-F238E27FC236}">
                  <a16:creationId xmlns:a16="http://schemas.microsoft.com/office/drawing/2014/main" id="{F219CE9E-20BB-4DD3-8CD1-613C67BDA41F}"/>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61" name="Connector: Elbow 260">
            <a:extLst>
              <a:ext uri="{FF2B5EF4-FFF2-40B4-BE49-F238E27FC236}">
                <a16:creationId xmlns:a16="http://schemas.microsoft.com/office/drawing/2014/main" id="{BCABB0C1-8E2E-4DEF-934F-3196BC75063D}"/>
              </a:ext>
            </a:extLst>
          </p:cNvPr>
          <p:cNvCxnSpPr>
            <a:cxnSpLocks/>
            <a:stCxn id="207" idx="3"/>
          </p:cNvCxnSpPr>
          <p:nvPr/>
        </p:nvCxnSpPr>
        <p:spPr>
          <a:xfrm>
            <a:off x="1024803" y="2122613"/>
            <a:ext cx="2169615" cy="1509205"/>
          </a:xfrm>
          <a:prstGeom prst="bentConnector4">
            <a:avLst>
              <a:gd name="adj1" fmla="val 81714"/>
              <a:gd name="adj2" fmla="val 11034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55D843F7-97C2-4C99-A218-7E5D36161036}"/>
              </a:ext>
            </a:extLst>
          </p:cNvPr>
          <p:cNvCxnSpPr>
            <a:cxnSpLocks/>
          </p:cNvCxnSpPr>
          <p:nvPr/>
        </p:nvCxnSpPr>
        <p:spPr>
          <a:xfrm>
            <a:off x="2372083" y="4447183"/>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0D797760-68D7-4E19-8851-7E8BE1F95D0F}"/>
              </a:ext>
            </a:extLst>
          </p:cNvPr>
          <p:cNvCxnSpPr>
            <a:cxnSpLocks/>
          </p:cNvCxnSpPr>
          <p:nvPr/>
        </p:nvCxnSpPr>
        <p:spPr>
          <a:xfrm>
            <a:off x="3648848" y="4315816"/>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287" name="Group 286">
            <a:extLst>
              <a:ext uri="{FF2B5EF4-FFF2-40B4-BE49-F238E27FC236}">
                <a16:creationId xmlns:a16="http://schemas.microsoft.com/office/drawing/2014/main" id="{8C0E30C9-71AC-4108-B92C-210106519EF5}"/>
              </a:ext>
            </a:extLst>
          </p:cNvPr>
          <p:cNvGrpSpPr/>
          <p:nvPr/>
        </p:nvGrpSpPr>
        <p:grpSpPr>
          <a:xfrm>
            <a:off x="3008517" y="3432484"/>
            <a:ext cx="789262" cy="886488"/>
            <a:chOff x="3080547" y="3206557"/>
            <a:chExt cx="789262" cy="886488"/>
          </a:xfrm>
        </p:grpSpPr>
        <p:cxnSp>
          <p:nvCxnSpPr>
            <p:cNvPr id="288" name="Connector: Elbow 287">
              <a:extLst>
                <a:ext uri="{FF2B5EF4-FFF2-40B4-BE49-F238E27FC236}">
                  <a16:creationId xmlns:a16="http://schemas.microsoft.com/office/drawing/2014/main" id="{D12C0878-930D-42ED-80C7-D89397737C35}"/>
                </a:ext>
              </a:extLst>
            </p:cNvPr>
            <p:cNvCxnSpPr>
              <a:cxnSpLocks/>
              <a:stCxn id="289" idx="1"/>
            </p:cNvCxnSpPr>
            <p:nvPr/>
          </p:nvCxnSpPr>
          <p:spPr>
            <a:xfrm rot="10800000" flipH="1">
              <a:off x="3080547" y="3206557"/>
              <a:ext cx="789262" cy="803860"/>
            </a:xfrm>
            <a:prstGeom prst="bentConnector5">
              <a:avLst>
                <a:gd name="adj1" fmla="val -17493"/>
                <a:gd name="adj2" fmla="val 35618"/>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89" name="Rectangle 288">
              <a:extLst>
                <a:ext uri="{FF2B5EF4-FFF2-40B4-BE49-F238E27FC236}">
                  <a16:creationId xmlns:a16="http://schemas.microsoft.com/office/drawing/2014/main" id="{7A07AFF9-4A03-48AB-98B0-8BBB4A8F32DB}"/>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90" name="Connector: Elbow 289">
            <a:extLst>
              <a:ext uri="{FF2B5EF4-FFF2-40B4-BE49-F238E27FC236}">
                <a16:creationId xmlns:a16="http://schemas.microsoft.com/office/drawing/2014/main" id="{E120CE9A-98B1-4812-A3AA-1C778C725B5D}"/>
              </a:ext>
            </a:extLst>
          </p:cNvPr>
          <p:cNvCxnSpPr>
            <a:cxnSpLocks/>
            <a:stCxn id="207" idx="3"/>
          </p:cNvCxnSpPr>
          <p:nvPr/>
        </p:nvCxnSpPr>
        <p:spPr>
          <a:xfrm>
            <a:off x="1024803" y="2122613"/>
            <a:ext cx="2161112" cy="2413523"/>
          </a:xfrm>
          <a:prstGeom prst="bentConnector4">
            <a:avLst>
              <a:gd name="adj1" fmla="val 82538"/>
              <a:gd name="adj2" fmla="val 109472"/>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86D00891-4DD8-48C4-81D4-0762BC74791B}"/>
              </a:ext>
            </a:extLst>
          </p:cNvPr>
          <p:cNvCxnSpPr>
            <a:cxnSpLocks/>
          </p:cNvCxnSpPr>
          <p:nvPr/>
        </p:nvCxnSpPr>
        <p:spPr>
          <a:xfrm>
            <a:off x="6354607" y="247954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A6E6C32-BE82-4AA2-8611-0730CA9EDB4C}"/>
              </a:ext>
            </a:extLst>
          </p:cNvPr>
          <p:cNvCxnSpPr>
            <a:cxnSpLocks/>
          </p:cNvCxnSpPr>
          <p:nvPr/>
        </p:nvCxnSpPr>
        <p:spPr>
          <a:xfrm>
            <a:off x="6365584" y="336984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19" name="Group 318">
            <a:extLst>
              <a:ext uri="{FF2B5EF4-FFF2-40B4-BE49-F238E27FC236}">
                <a16:creationId xmlns:a16="http://schemas.microsoft.com/office/drawing/2014/main" id="{36F4F82E-3E01-437D-B1D2-1AC466C5B875}"/>
              </a:ext>
            </a:extLst>
          </p:cNvPr>
          <p:cNvGrpSpPr/>
          <p:nvPr/>
        </p:nvGrpSpPr>
        <p:grpSpPr>
          <a:xfrm>
            <a:off x="5726828" y="2282697"/>
            <a:ext cx="798663" cy="1094114"/>
            <a:chOff x="2791164" y="5669941"/>
            <a:chExt cx="798663" cy="1094114"/>
          </a:xfrm>
        </p:grpSpPr>
        <p:cxnSp>
          <p:nvCxnSpPr>
            <p:cNvPr id="320" name="Connector: Elbow 319">
              <a:extLst>
                <a:ext uri="{FF2B5EF4-FFF2-40B4-BE49-F238E27FC236}">
                  <a16:creationId xmlns:a16="http://schemas.microsoft.com/office/drawing/2014/main" id="{B7D7AD7A-86B9-4076-9E77-1C26B843F736}"/>
                </a:ext>
              </a:extLst>
            </p:cNvPr>
            <p:cNvCxnSpPr>
              <a:cxnSpLocks/>
              <a:stCxn id="321" idx="1"/>
            </p:cNvCxnSpPr>
            <p:nvPr/>
          </p:nvCxnSpPr>
          <p:spPr>
            <a:xfrm rot="10800000" flipH="1" flipV="1">
              <a:off x="2791164" y="5752568"/>
              <a:ext cx="798663" cy="1011487"/>
            </a:xfrm>
            <a:prstGeom prst="bentConnector5">
              <a:avLst>
                <a:gd name="adj1" fmla="val -18421"/>
                <a:gd name="adj2" fmla="val 65273"/>
                <a:gd name="adj3" fmla="val 115020"/>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21" name="Rectangle 320">
              <a:extLst>
                <a:ext uri="{FF2B5EF4-FFF2-40B4-BE49-F238E27FC236}">
                  <a16:creationId xmlns:a16="http://schemas.microsoft.com/office/drawing/2014/main" id="{8752B5A8-BDF9-4BE7-9A4A-F41C814231E6}"/>
                </a:ext>
              </a:extLst>
            </p:cNvPr>
            <p:cNvSpPr/>
            <p:nvPr/>
          </p:nvSpPr>
          <p:spPr>
            <a:xfrm>
              <a:off x="2791165" y="566994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24" name="Straight Connector 323">
            <a:extLst>
              <a:ext uri="{FF2B5EF4-FFF2-40B4-BE49-F238E27FC236}">
                <a16:creationId xmlns:a16="http://schemas.microsoft.com/office/drawing/2014/main" id="{99B7DAD7-6456-45F2-897C-1ACD9DF85F57}"/>
              </a:ext>
            </a:extLst>
          </p:cNvPr>
          <p:cNvCxnSpPr>
            <a:cxnSpLocks/>
          </p:cNvCxnSpPr>
          <p:nvPr/>
        </p:nvCxnSpPr>
        <p:spPr>
          <a:xfrm>
            <a:off x="6309946" y="4274164"/>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30" name="Group 329">
            <a:extLst>
              <a:ext uri="{FF2B5EF4-FFF2-40B4-BE49-F238E27FC236}">
                <a16:creationId xmlns:a16="http://schemas.microsoft.com/office/drawing/2014/main" id="{04BBF137-DF46-44B6-BC8C-99266362F0DD}"/>
              </a:ext>
            </a:extLst>
          </p:cNvPr>
          <p:cNvGrpSpPr/>
          <p:nvPr/>
        </p:nvGrpSpPr>
        <p:grpSpPr>
          <a:xfrm>
            <a:off x="5722996" y="3152862"/>
            <a:ext cx="803420" cy="1128268"/>
            <a:chOff x="1109791" y="1365364"/>
            <a:chExt cx="803420" cy="1128268"/>
          </a:xfrm>
        </p:grpSpPr>
        <p:cxnSp>
          <p:nvCxnSpPr>
            <p:cNvPr id="331" name="Connector: Elbow 330">
              <a:extLst>
                <a:ext uri="{FF2B5EF4-FFF2-40B4-BE49-F238E27FC236}">
                  <a16:creationId xmlns:a16="http://schemas.microsoft.com/office/drawing/2014/main" id="{C3B69E9F-A405-4760-9E38-3198F35E4BE8}"/>
                </a:ext>
              </a:extLst>
            </p:cNvPr>
            <p:cNvCxnSpPr>
              <a:cxnSpLocks/>
              <a:stCxn id="332" idx="1"/>
            </p:cNvCxnSpPr>
            <p:nvPr/>
          </p:nvCxnSpPr>
          <p:spPr>
            <a:xfrm rot="10800000" flipH="1" flipV="1">
              <a:off x="1109791" y="1447992"/>
              <a:ext cx="803420" cy="1045640"/>
            </a:xfrm>
            <a:prstGeom prst="bentConnector5">
              <a:avLst>
                <a:gd name="adj1" fmla="val -19066"/>
                <a:gd name="adj2" fmla="val 62820"/>
                <a:gd name="adj3" fmla="val 12258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2" name="Rectangle 331">
              <a:extLst>
                <a:ext uri="{FF2B5EF4-FFF2-40B4-BE49-F238E27FC236}">
                  <a16:creationId xmlns:a16="http://schemas.microsoft.com/office/drawing/2014/main" id="{B341BDC4-DDD8-4429-AED4-FF9B0675082D}"/>
                </a:ext>
              </a:extLst>
            </p:cNvPr>
            <p:cNvSpPr/>
            <p:nvPr/>
          </p:nvSpPr>
          <p:spPr>
            <a:xfrm>
              <a:off x="1109791" y="1365364"/>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6" name="Group 345">
            <a:extLst>
              <a:ext uri="{FF2B5EF4-FFF2-40B4-BE49-F238E27FC236}">
                <a16:creationId xmlns:a16="http://schemas.microsoft.com/office/drawing/2014/main" id="{E083D4EA-0533-4248-81EC-615FA54696CE}"/>
              </a:ext>
            </a:extLst>
          </p:cNvPr>
          <p:cNvGrpSpPr/>
          <p:nvPr/>
        </p:nvGrpSpPr>
        <p:grpSpPr>
          <a:xfrm>
            <a:off x="3855891" y="4106057"/>
            <a:ext cx="2020701" cy="884318"/>
            <a:chOff x="3872283" y="4784448"/>
            <a:chExt cx="2020701" cy="884318"/>
          </a:xfrm>
        </p:grpSpPr>
        <p:grpSp>
          <p:nvGrpSpPr>
            <p:cNvPr id="335" name="Group 334">
              <a:extLst>
                <a:ext uri="{FF2B5EF4-FFF2-40B4-BE49-F238E27FC236}">
                  <a16:creationId xmlns:a16="http://schemas.microsoft.com/office/drawing/2014/main" id="{74A847B0-BEAD-4692-8F31-34F1A8E44679}"/>
                </a:ext>
              </a:extLst>
            </p:cNvPr>
            <p:cNvGrpSpPr/>
            <p:nvPr/>
          </p:nvGrpSpPr>
          <p:grpSpPr>
            <a:xfrm>
              <a:off x="3872283" y="5001174"/>
              <a:ext cx="1070884" cy="667592"/>
              <a:chOff x="2272079" y="1452175"/>
              <a:chExt cx="1070884" cy="667592"/>
            </a:xfrm>
          </p:grpSpPr>
          <p:cxnSp>
            <p:nvCxnSpPr>
              <p:cNvPr id="336" name="Connector: Elbow 335">
                <a:extLst>
                  <a:ext uri="{FF2B5EF4-FFF2-40B4-BE49-F238E27FC236}">
                    <a16:creationId xmlns:a16="http://schemas.microsoft.com/office/drawing/2014/main" id="{FAE40B76-31C6-4B4D-90C6-46B95BDFBEE5}"/>
                  </a:ext>
                </a:extLst>
              </p:cNvPr>
              <p:cNvCxnSpPr>
                <a:cxnSpLocks/>
                <a:stCxn id="337" idx="1"/>
              </p:cNvCxnSpPr>
              <p:nvPr/>
            </p:nvCxnSpPr>
            <p:spPr>
              <a:xfrm rot="10800000">
                <a:off x="2272079" y="1452175"/>
                <a:ext cx="886126" cy="584965"/>
              </a:xfrm>
              <a:prstGeom prst="bentConnector3">
                <a:avLst>
                  <a:gd name="adj1" fmla="val 765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7" name="Rectangle 336">
                <a:extLst>
                  <a:ext uri="{FF2B5EF4-FFF2-40B4-BE49-F238E27FC236}">
                    <a16:creationId xmlns:a16="http://schemas.microsoft.com/office/drawing/2014/main" id="{216939F6-8433-4BAF-82D7-801BC5AF7D50}"/>
                  </a:ext>
                </a:extLst>
              </p:cNvPr>
              <p:cNvSpPr/>
              <p:nvPr/>
            </p:nvSpPr>
            <p:spPr>
              <a:xfrm>
                <a:off x="3158205" y="195451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1" name="Connector: Elbow 340">
              <a:extLst>
                <a:ext uri="{FF2B5EF4-FFF2-40B4-BE49-F238E27FC236}">
                  <a16:creationId xmlns:a16="http://schemas.microsoft.com/office/drawing/2014/main" id="{66B8E67D-E398-4C69-93AF-7EC27C4903E9}"/>
                </a:ext>
              </a:extLst>
            </p:cNvPr>
            <p:cNvCxnSpPr>
              <a:cxnSpLocks/>
              <a:stCxn id="337" idx="1"/>
              <a:endCxn id="344" idx="1"/>
            </p:cNvCxnSpPr>
            <p:nvPr/>
          </p:nvCxnSpPr>
          <p:spPr>
            <a:xfrm rot="10800000" flipH="1">
              <a:off x="4758408" y="4867076"/>
              <a:ext cx="949817" cy="719062"/>
            </a:xfrm>
            <a:prstGeom prst="bentConnector3">
              <a:avLst>
                <a:gd name="adj1" fmla="val 6743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44" name="Rectangle 343">
              <a:extLst>
                <a:ext uri="{FF2B5EF4-FFF2-40B4-BE49-F238E27FC236}">
                  <a16:creationId xmlns:a16="http://schemas.microsoft.com/office/drawing/2014/main" id="{25A8B3B8-45E9-4DBA-A805-E7D883745939}"/>
                </a:ext>
              </a:extLst>
            </p:cNvPr>
            <p:cNvSpPr/>
            <p:nvPr/>
          </p:nvSpPr>
          <p:spPr>
            <a:xfrm>
              <a:off x="5708226" y="478444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65" name="Straight Connector 364">
            <a:extLst>
              <a:ext uri="{FF2B5EF4-FFF2-40B4-BE49-F238E27FC236}">
                <a16:creationId xmlns:a16="http://schemas.microsoft.com/office/drawing/2014/main" id="{3F39781E-EADC-4A35-AB4F-25DDA5514049}"/>
              </a:ext>
            </a:extLst>
          </p:cNvPr>
          <p:cNvCxnSpPr>
            <a:cxnSpLocks/>
          </p:cNvCxnSpPr>
          <p:nvPr/>
        </p:nvCxnSpPr>
        <p:spPr>
          <a:xfrm>
            <a:off x="5204721" y="259231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1228617F-AF73-4308-B58E-AC159462E025}"/>
              </a:ext>
            </a:extLst>
          </p:cNvPr>
          <p:cNvCxnSpPr>
            <a:cxnSpLocks/>
          </p:cNvCxnSpPr>
          <p:nvPr/>
        </p:nvCxnSpPr>
        <p:spPr>
          <a:xfrm>
            <a:off x="5210661" y="3521362"/>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669F12C-0DA1-47BA-BE95-E03648C480B7}"/>
              </a:ext>
            </a:extLst>
          </p:cNvPr>
          <p:cNvCxnSpPr>
            <a:cxnSpLocks/>
          </p:cNvCxnSpPr>
          <p:nvPr/>
        </p:nvCxnSpPr>
        <p:spPr>
          <a:xfrm>
            <a:off x="5057614" y="435966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8" name="Connector: Elbow 367">
            <a:extLst>
              <a:ext uri="{FF2B5EF4-FFF2-40B4-BE49-F238E27FC236}">
                <a16:creationId xmlns:a16="http://schemas.microsoft.com/office/drawing/2014/main" id="{412CBCDF-A3AA-4F98-95D0-4380630E063D}"/>
              </a:ext>
            </a:extLst>
          </p:cNvPr>
          <p:cNvCxnSpPr>
            <a:cxnSpLocks/>
            <a:stCxn id="207" idx="3"/>
          </p:cNvCxnSpPr>
          <p:nvPr/>
        </p:nvCxnSpPr>
        <p:spPr>
          <a:xfrm>
            <a:off x="1024803" y="2122613"/>
            <a:ext cx="4819736" cy="577255"/>
          </a:xfrm>
          <a:prstGeom prst="bentConnector4">
            <a:avLst>
              <a:gd name="adj1" fmla="val 93203"/>
              <a:gd name="adj2" fmla="val 13960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2" name="Connector: Elbow 371">
            <a:extLst>
              <a:ext uri="{FF2B5EF4-FFF2-40B4-BE49-F238E27FC236}">
                <a16:creationId xmlns:a16="http://schemas.microsoft.com/office/drawing/2014/main" id="{CFD57CC2-D50D-4881-959D-8FEA535DEAF9}"/>
              </a:ext>
            </a:extLst>
          </p:cNvPr>
          <p:cNvCxnSpPr>
            <a:cxnSpLocks/>
            <a:stCxn id="207" idx="3"/>
          </p:cNvCxnSpPr>
          <p:nvPr/>
        </p:nvCxnSpPr>
        <p:spPr>
          <a:xfrm>
            <a:off x="1024803" y="2122613"/>
            <a:ext cx="4830713" cy="1467553"/>
          </a:xfrm>
          <a:prstGeom prst="bentConnector4">
            <a:avLst>
              <a:gd name="adj1" fmla="val 92918"/>
              <a:gd name="adj2" fmla="val 11172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8" name="Connector: Elbow 377">
            <a:extLst>
              <a:ext uri="{FF2B5EF4-FFF2-40B4-BE49-F238E27FC236}">
                <a16:creationId xmlns:a16="http://schemas.microsoft.com/office/drawing/2014/main" id="{E104F183-BDA4-412D-94C9-DDFDA9E718A6}"/>
              </a:ext>
            </a:extLst>
          </p:cNvPr>
          <p:cNvCxnSpPr>
            <a:cxnSpLocks/>
            <a:stCxn id="207" idx="3"/>
          </p:cNvCxnSpPr>
          <p:nvPr/>
        </p:nvCxnSpPr>
        <p:spPr>
          <a:xfrm>
            <a:off x="1024803" y="2122613"/>
            <a:ext cx="4831637" cy="2371871"/>
          </a:xfrm>
          <a:prstGeom prst="bentConnector4">
            <a:avLst>
              <a:gd name="adj1" fmla="val 92844"/>
              <a:gd name="adj2" fmla="val 10963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83" name="Cloud 182">
            <a:extLst>
              <a:ext uri="{FF2B5EF4-FFF2-40B4-BE49-F238E27FC236}">
                <a16:creationId xmlns:a16="http://schemas.microsoft.com/office/drawing/2014/main" id="{8F64C1B6-D13B-4BE9-8DB5-216ECE7DB590}"/>
              </a:ext>
            </a:extLst>
          </p:cNvPr>
          <p:cNvSpPr/>
          <p:nvPr/>
        </p:nvSpPr>
        <p:spPr>
          <a:xfrm>
            <a:off x="4172462" y="2164121"/>
            <a:ext cx="1250237" cy="25407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202" name="Cloud 201">
            <a:extLst>
              <a:ext uri="{FF2B5EF4-FFF2-40B4-BE49-F238E27FC236}">
                <a16:creationId xmlns:a16="http://schemas.microsoft.com/office/drawing/2014/main" id="{4EE83256-218A-41D9-BD00-F46C4E79D28C}"/>
              </a:ext>
            </a:extLst>
          </p:cNvPr>
          <p:cNvSpPr/>
          <p:nvPr/>
        </p:nvSpPr>
        <p:spPr>
          <a:xfrm>
            <a:off x="1393209" y="2262564"/>
            <a:ext cx="1323868" cy="24967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387" name="Straight Connector 386">
            <a:extLst>
              <a:ext uri="{FF2B5EF4-FFF2-40B4-BE49-F238E27FC236}">
                <a16:creationId xmlns:a16="http://schemas.microsoft.com/office/drawing/2014/main" id="{3944D5BD-4E50-452E-9E04-8F07D284AD11}"/>
              </a:ext>
            </a:extLst>
          </p:cNvPr>
          <p:cNvCxnSpPr>
            <a:cxnSpLocks/>
          </p:cNvCxnSpPr>
          <p:nvPr/>
        </p:nvCxnSpPr>
        <p:spPr>
          <a:xfrm>
            <a:off x="9059968" y="2350387"/>
            <a:ext cx="972613"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49E6918D-0079-4CD0-A6FD-41894E6C3B29}"/>
              </a:ext>
            </a:extLst>
          </p:cNvPr>
          <p:cNvCxnSpPr>
            <a:cxnSpLocks/>
          </p:cNvCxnSpPr>
          <p:nvPr/>
        </p:nvCxnSpPr>
        <p:spPr>
          <a:xfrm>
            <a:off x="9070945" y="324068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03" name="Rectangle 402">
            <a:extLst>
              <a:ext uri="{FF2B5EF4-FFF2-40B4-BE49-F238E27FC236}">
                <a16:creationId xmlns:a16="http://schemas.microsoft.com/office/drawing/2014/main" id="{6E948AF6-898B-4111-9910-2C1A9A1E1202}"/>
              </a:ext>
            </a:extLst>
          </p:cNvPr>
          <p:cNvSpPr/>
          <p:nvPr/>
        </p:nvSpPr>
        <p:spPr>
          <a:xfrm>
            <a:off x="8421733" y="2144507"/>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6" name="Straight Connector 405">
            <a:extLst>
              <a:ext uri="{FF2B5EF4-FFF2-40B4-BE49-F238E27FC236}">
                <a16:creationId xmlns:a16="http://schemas.microsoft.com/office/drawing/2014/main" id="{4E59F14A-CC4F-495A-9C8D-11D5C84E77FD}"/>
              </a:ext>
            </a:extLst>
          </p:cNvPr>
          <p:cNvCxnSpPr>
            <a:cxnSpLocks/>
          </p:cNvCxnSpPr>
          <p:nvPr/>
        </p:nvCxnSpPr>
        <p:spPr>
          <a:xfrm>
            <a:off x="9015307" y="4145003"/>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12" name="Group 411">
            <a:extLst>
              <a:ext uri="{FF2B5EF4-FFF2-40B4-BE49-F238E27FC236}">
                <a16:creationId xmlns:a16="http://schemas.microsoft.com/office/drawing/2014/main" id="{81648389-B33F-4263-B03A-4FAAACBDEA68}"/>
              </a:ext>
            </a:extLst>
          </p:cNvPr>
          <p:cNvGrpSpPr/>
          <p:nvPr/>
        </p:nvGrpSpPr>
        <p:grpSpPr>
          <a:xfrm>
            <a:off x="8421732" y="2357354"/>
            <a:ext cx="798143" cy="896120"/>
            <a:chOff x="338319" y="2962158"/>
            <a:chExt cx="798143" cy="896120"/>
          </a:xfrm>
        </p:grpSpPr>
        <p:cxnSp>
          <p:nvCxnSpPr>
            <p:cNvPr id="413" name="Connector: Elbow 412">
              <a:extLst>
                <a:ext uri="{FF2B5EF4-FFF2-40B4-BE49-F238E27FC236}">
                  <a16:creationId xmlns:a16="http://schemas.microsoft.com/office/drawing/2014/main" id="{40D2351F-03ED-4921-8D39-F8137B575875}"/>
                </a:ext>
              </a:extLst>
            </p:cNvPr>
            <p:cNvCxnSpPr>
              <a:cxnSpLocks/>
              <a:stCxn id="414" idx="1"/>
            </p:cNvCxnSpPr>
            <p:nvPr/>
          </p:nvCxnSpPr>
          <p:spPr>
            <a:xfrm rot="10800000" flipH="1">
              <a:off x="338319" y="2962158"/>
              <a:ext cx="798143" cy="813493"/>
            </a:xfrm>
            <a:prstGeom prst="bentConnector5">
              <a:avLst>
                <a:gd name="adj1" fmla="val -21554"/>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14" name="Rectangle 413">
              <a:extLst>
                <a:ext uri="{FF2B5EF4-FFF2-40B4-BE49-F238E27FC236}">
                  <a16:creationId xmlns:a16="http://schemas.microsoft.com/office/drawing/2014/main" id="{5308276E-4359-4617-8154-DDDA7EC9809A}"/>
                </a:ext>
              </a:extLst>
            </p:cNvPr>
            <p:cNvSpPr/>
            <p:nvPr/>
          </p:nvSpPr>
          <p:spPr>
            <a:xfrm>
              <a:off x="338320" y="3693022"/>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5" name="Straight Connector 414">
            <a:extLst>
              <a:ext uri="{FF2B5EF4-FFF2-40B4-BE49-F238E27FC236}">
                <a16:creationId xmlns:a16="http://schemas.microsoft.com/office/drawing/2014/main" id="{C6AAB6CC-E771-4010-99D2-88517CA12CD2}"/>
              </a:ext>
            </a:extLst>
          </p:cNvPr>
          <p:cNvCxnSpPr>
            <a:cxnSpLocks/>
          </p:cNvCxnSpPr>
          <p:nvPr/>
        </p:nvCxnSpPr>
        <p:spPr>
          <a:xfrm>
            <a:off x="7910082" y="2463157"/>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7E5A9A2-B04B-410A-BD31-9DF9E2F50BFD}"/>
              </a:ext>
            </a:extLst>
          </p:cNvPr>
          <p:cNvCxnSpPr>
            <a:cxnSpLocks/>
          </p:cNvCxnSpPr>
          <p:nvPr/>
        </p:nvCxnSpPr>
        <p:spPr>
          <a:xfrm>
            <a:off x="7916022" y="3392201"/>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649873E-B225-4EA4-A7E6-943F2B099A6B}"/>
              </a:ext>
            </a:extLst>
          </p:cNvPr>
          <p:cNvCxnSpPr>
            <a:cxnSpLocks/>
          </p:cNvCxnSpPr>
          <p:nvPr/>
        </p:nvCxnSpPr>
        <p:spPr>
          <a:xfrm>
            <a:off x="7762975" y="423050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20" name="Group 419">
            <a:extLst>
              <a:ext uri="{FF2B5EF4-FFF2-40B4-BE49-F238E27FC236}">
                <a16:creationId xmlns:a16="http://schemas.microsoft.com/office/drawing/2014/main" id="{8DDF185D-8C4B-4EE7-8BCA-ED589E7F6B3F}"/>
              </a:ext>
            </a:extLst>
          </p:cNvPr>
          <p:cNvGrpSpPr/>
          <p:nvPr/>
        </p:nvGrpSpPr>
        <p:grpSpPr>
          <a:xfrm>
            <a:off x="6514515" y="1781669"/>
            <a:ext cx="2101302" cy="704844"/>
            <a:chOff x="3863951" y="6010195"/>
            <a:chExt cx="2101302" cy="704844"/>
          </a:xfrm>
        </p:grpSpPr>
        <p:grpSp>
          <p:nvGrpSpPr>
            <p:cNvPr id="421" name="Group 420">
              <a:extLst>
                <a:ext uri="{FF2B5EF4-FFF2-40B4-BE49-F238E27FC236}">
                  <a16:creationId xmlns:a16="http://schemas.microsoft.com/office/drawing/2014/main" id="{4743B4FA-FC81-4DA7-AF0E-B0CDC1027252}"/>
                </a:ext>
              </a:extLst>
            </p:cNvPr>
            <p:cNvGrpSpPr/>
            <p:nvPr/>
          </p:nvGrpSpPr>
          <p:grpSpPr>
            <a:xfrm>
              <a:off x="3863951" y="6010195"/>
              <a:ext cx="1184846" cy="704844"/>
              <a:chOff x="2263747" y="2461196"/>
              <a:chExt cx="1184846" cy="704844"/>
            </a:xfrm>
          </p:grpSpPr>
          <p:cxnSp>
            <p:nvCxnSpPr>
              <p:cNvPr id="424" name="Connector: Elbow 423">
                <a:extLst>
                  <a:ext uri="{FF2B5EF4-FFF2-40B4-BE49-F238E27FC236}">
                    <a16:creationId xmlns:a16="http://schemas.microsoft.com/office/drawing/2014/main" id="{99A8098D-D07B-4F93-BF96-0F5F7C9A4B43}"/>
                  </a:ext>
                </a:extLst>
              </p:cNvPr>
              <p:cNvCxnSpPr>
                <a:cxnSpLocks/>
                <a:stCxn id="425" idx="1"/>
              </p:cNvCxnSpPr>
              <p:nvPr/>
            </p:nvCxnSpPr>
            <p:spPr>
              <a:xfrm rot="10800000" flipV="1">
                <a:off x="2263747" y="2543823"/>
                <a:ext cx="1000088" cy="622217"/>
              </a:xfrm>
              <a:prstGeom prst="bentConnector3">
                <a:avLst>
                  <a:gd name="adj1" fmla="val 771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5" name="Rectangle 424">
                <a:extLst>
                  <a:ext uri="{FF2B5EF4-FFF2-40B4-BE49-F238E27FC236}">
                    <a16:creationId xmlns:a16="http://schemas.microsoft.com/office/drawing/2014/main" id="{3A05144B-9F45-44C0-9EC0-264928444428}"/>
                  </a:ext>
                </a:extLst>
              </p:cNvPr>
              <p:cNvSpPr/>
              <p:nvPr/>
            </p:nvSpPr>
            <p:spPr>
              <a:xfrm>
                <a:off x="3263835" y="2461196"/>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22" name="Connector: Elbow 421">
              <a:extLst>
                <a:ext uri="{FF2B5EF4-FFF2-40B4-BE49-F238E27FC236}">
                  <a16:creationId xmlns:a16="http://schemas.microsoft.com/office/drawing/2014/main" id="{0B1CB481-EF78-4FC6-8957-E9956E0AA3EF}"/>
                </a:ext>
              </a:extLst>
            </p:cNvPr>
            <p:cNvCxnSpPr>
              <a:cxnSpLocks/>
              <a:stCxn id="425" idx="1"/>
              <a:endCxn id="423" idx="1"/>
            </p:cNvCxnSpPr>
            <p:nvPr/>
          </p:nvCxnSpPr>
          <p:spPr>
            <a:xfrm rot="10800000" flipH="1" flipV="1">
              <a:off x="4864039" y="6092822"/>
              <a:ext cx="916456" cy="349485"/>
            </a:xfrm>
            <a:prstGeom prst="bentConnector3">
              <a:avLst>
                <a:gd name="adj1" fmla="val 816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3" name="Rectangle 422">
              <a:extLst>
                <a:ext uri="{FF2B5EF4-FFF2-40B4-BE49-F238E27FC236}">
                  <a16:creationId xmlns:a16="http://schemas.microsoft.com/office/drawing/2014/main" id="{D1BE2F4F-9F73-462B-A533-143B386EDDFD}"/>
                </a:ext>
              </a:extLst>
            </p:cNvPr>
            <p:cNvSpPr/>
            <p:nvPr/>
          </p:nvSpPr>
          <p:spPr>
            <a:xfrm>
              <a:off x="5780495" y="6359680"/>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34" name="Connector: Elbow 433">
            <a:extLst>
              <a:ext uri="{FF2B5EF4-FFF2-40B4-BE49-F238E27FC236}">
                <a16:creationId xmlns:a16="http://schemas.microsoft.com/office/drawing/2014/main" id="{C5E2DE02-5CC1-432B-8E38-40109300172E}"/>
              </a:ext>
            </a:extLst>
          </p:cNvPr>
          <p:cNvCxnSpPr>
            <a:cxnSpLocks/>
          </p:cNvCxnSpPr>
          <p:nvPr/>
        </p:nvCxnSpPr>
        <p:spPr>
          <a:xfrm rot="10800000" flipH="1">
            <a:off x="8359453" y="3241690"/>
            <a:ext cx="798143" cy="813493"/>
          </a:xfrm>
          <a:prstGeom prst="bentConnector5">
            <a:avLst>
              <a:gd name="adj1" fmla="val -18011"/>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35" name="Connector: Elbow 434">
            <a:extLst>
              <a:ext uri="{FF2B5EF4-FFF2-40B4-BE49-F238E27FC236}">
                <a16:creationId xmlns:a16="http://schemas.microsoft.com/office/drawing/2014/main" id="{BEC9799C-D417-45C3-9ADA-E563ED1AA2C8}"/>
              </a:ext>
            </a:extLst>
          </p:cNvPr>
          <p:cNvCxnSpPr>
            <a:cxnSpLocks/>
            <a:stCxn id="254" idx="1"/>
          </p:cNvCxnSpPr>
          <p:nvPr/>
        </p:nvCxnSpPr>
        <p:spPr>
          <a:xfrm rot="10800000">
            <a:off x="9231778" y="4151969"/>
            <a:ext cx="1922915" cy="691440"/>
          </a:xfrm>
          <a:prstGeom prst="bentConnector3">
            <a:avLst>
              <a:gd name="adj1" fmla="val 872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44" name="Connector: Elbow 443">
            <a:extLst>
              <a:ext uri="{FF2B5EF4-FFF2-40B4-BE49-F238E27FC236}">
                <a16:creationId xmlns:a16="http://schemas.microsoft.com/office/drawing/2014/main" id="{5624A54A-29AB-4E95-8882-A73AFE712D2F}"/>
              </a:ext>
            </a:extLst>
          </p:cNvPr>
          <p:cNvCxnSpPr>
            <a:cxnSpLocks/>
            <a:stCxn id="207" idx="3"/>
          </p:cNvCxnSpPr>
          <p:nvPr/>
        </p:nvCxnSpPr>
        <p:spPr>
          <a:xfrm>
            <a:off x="1024803" y="2122613"/>
            <a:ext cx="7525097" cy="448094"/>
          </a:xfrm>
          <a:prstGeom prst="bentConnector4">
            <a:avLst>
              <a:gd name="adj1" fmla="val 94796"/>
              <a:gd name="adj2" fmla="val 15101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9" name="Connector: Elbow 448">
            <a:extLst>
              <a:ext uri="{FF2B5EF4-FFF2-40B4-BE49-F238E27FC236}">
                <a16:creationId xmlns:a16="http://schemas.microsoft.com/office/drawing/2014/main" id="{31930964-3681-4DB4-94BD-E2D3A8783D2A}"/>
              </a:ext>
            </a:extLst>
          </p:cNvPr>
          <p:cNvCxnSpPr>
            <a:cxnSpLocks/>
            <a:stCxn id="207" idx="3"/>
          </p:cNvCxnSpPr>
          <p:nvPr/>
        </p:nvCxnSpPr>
        <p:spPr>
          <a:xfrm>
            <a:off x="1024803" y="2122613"/>
            <a:ext cx="7536074" cy="1338392"/>
          </a:xfrm>
          <a:prstGeom prst="bentConnector4">
            <a:avLst>
              <a:gd name="adj1" fmla="val 94606"/>
              <a:gd name="adj2" fmla="val 11355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55" name="Connector: Elbow 454">
            <a:extLst>
              <a:ext uri="{FF2B5EF4-FFF2-40B4-BE49-F238E27FC236}">
                <a16:creationId xmlns:a16="http://schemas.microsoft.com/office/drawing/2014/main" id="{74C3D046-6562-4B0F-99B4-552EC35B3370}"/>
              </a:ext>
            </a:extLst>
          </p:cNvPr>
          <p:cNvCxnSpPr>
            <a:cxnSpLocks/>
            <a:stCxn id="207" idx="3"/>
          </p:cNvCxnSpPr>
          <p:nvPr/>
        </p:nvCxnSpPr>
        <p:spPr>
          <a:xfrm>
            <a:off x="1024803" y="2122613"/>
            <a:ext cx="7536998" cy="2242710"/>
          </a:xfrm>
          <a:prstGeom prst="bentConnector4">
            <a:avLst>
              <a:gd name="adj1" fmla="val 94600"/>
              <a:gd name="adj2" fmla="val 11019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07" name="Cloud 106">
            <a:extLst>
              <a:ext uri="{FF2B5EF4-FFF2-40B4-BE49-F238E27FC236}">
                <a16:creationId xmlns:a16="http://schemas.microsoft.com/office/drawing/2014/main" id="{EE3B0C07-CB16-4937-A2B9-5F091CAFDE12}"/>
              </a:ext>
            </a:extLst>
          </p:cNvPr>
          <p:cNvSpPr/>
          <p:nvPr/>
        </p:nvSpPr>
        <p:spPr>
          <a:xfrm>
            <a:off x="9531583" y="2213780"/>
            <a:ext cx="1323868" cy="245385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88" name="Cloud 87">
            <a:extLst>
              <a:ext uri="{FF2B5EF4-FFF2-40B4-BE49-F238E27FC236}">
                <a16:creationId xmlns:a16="http://schemas.microsoft.com/office/drawing/2014/main" id="{F7B8C737-3718-4FD7-9944-DF284FFA438A}"/>
              </a:ext>
            </a:extLst>
          </p:cNvPr>
          <p:cNvSpPr/>
          <p:nvPr/>
        </p:nvSpPr>
        <p:spPr>
          <a:xfrm>
            <a:off x="6764515" y="2244643"/>
            <a:ext cx="1323868" cy="24602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161" name="Straight Connector 74">
            <a:extLst>
              <a:ext uri="{FF2B5EF4-FFF2-40B4-BE49-F238E27FC236}">
                <a16:creationId xmlns:a16="http://schemas.microsoft.com/office/drawing/2014/main" id="{40CEAB0A-9CF0-4C1C-8F65-88DAFDCB4126}"/>
              </a:ext>
            </a:extLst>
          </p:cNvPr>
          <p:cNvCxnSpPr>
            <a:cxnSpLocks/>
          </p:cNvCxnSpPr>
          <p:nvPr/>
        </p:nvCxnSpPr>
        <p:spPr>
          <a:xfrm flipV="1">
            <a:off x="1020481" y="2916185"/>
            <a:ext cx="2581461" cy="208908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74">
            <a:extLst>
              <a:ext uri="{FF2B5EF4-FFF2-40B4-BE49-F238E27FC236}">
                <a16:creationId xmlns:a16="http://schemas.microsoft.com/office/drawing/2014/main" id="{244077AA-F9BA-4FC9-BBA9-42AE201DF784}"/>
              </a:ext>
            </a:extLst>
          </p:cNvPr>
          <p:cNvCxnSpPr>
            <a:cxnSpLocks/>
          </p:cNvCxnSpPr>
          <p:nvPr/>
        </p:nvCxnSpPr>
        <p:spPr>
          <a:xfrm flipV="1">
            <a:off x="1020481" y="2830830"/>
            <a:ext cx="5234487" cy="2174435"/>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74">
            <a:extLst>
              <a:ext uri="{FF2B5EF4-FFF2-40B4-BE49-F238E27FC236}">
                <a16:creationId xmlns:a16="http://schemas.microsoft.com/office/drawing/2014/main" id="{7645F628-C517-429E-8B72-36D7A6B2EC76}"/>
              </a:ext>
            </a:extLst>
          </p:cNvPr>
          <p:cNvCxnSpPr>
            <a:cxnSpLocks/>
          </p:cNvCxnSpPr>
          <p:nvPr/>
        </p:nvCxnSpPr>
        <p:spPr>
          <a:xfrm flipV="1">
            <a:off x="1020481" y="2689375"/>
            <a:ext cx="7939848" cy="231589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98" name="Rectangle 297">
            <a:extLst>
              <a:ext uri="{FF2B5EF4-FFF2-40B4-BE49-F238E27FC236}">
                <a16:creationId xmlns:a16="http://schemas.microsoft.com/office/drawing/2014/main" id="{0D7F0CFA-3B50-4FDE-888C-AFAD515825C4}"/>
              </a:ext>
            </a:extLst>
          </p:cNvPr>
          <p:cNvSpPr/>
          <p:nvPr/>
        </p:nvSpPr>
        <p:spPr>
          <a:xfrm>
            <a:off x="2999200" y="4024823"/>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5" name="Rectangle 294">
            <a:extLst>
              <a:ext uri="{FF2B5EF4-FFF2-40B4-BE49-F238E27FC236}">
                <a16:creationId xmlns:a16="http://schemas.microsoft.com/office/drawing/2014/main" id="{C7966A9F-F558-4F7F-B304-807A5F4BF594}"/>
              </a:ext>
            </a:extLst>
          </p:cNvPr>
          <p:cNvSpPr/>
          <p:nvPr/>
        </p:nvSpPr>
        <p:spPr>
          <a:xfrm>
            <a:off x="3000625" y="3130709"/>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4" name="Rectangle 293">
            <a:extLst>
              <a:ext uri="{FF2B5EF4-FFF2-40B4-BE49-F238E27FC236}">
                <a16:creationId xmlns:a16="http://schemas.microsoft.com/office/drawing/2014/main" id="{662853C8-07A9-48C0-83F5-422E535BC209}"/>
              </a:ext>
            </a:extLst>
          </p:cNvPr>
          <p:cNvSpPr/>
          <p:nvPr/>
        </p:nvSpPr>
        <p:spPr>
          <a:xfrm>
            <a:off x="2989715" y="2164121"/>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0" name="Rectangle 299">
            <a:extLst>
              <a:ext uri="{FF2B5EF4-FFF2-40B4-BE49-F238E27FC236}">
                <a16:creationId xmlns:a16="http://schemas.microsoft.com/office/drawing/2014/main" id="{94223065-91A6-4A13-A8BB-556C68E38BE1}"/>
              </a:ext>
            </a:extLst>
          </p:cNvPr>
          <p:cNvSpPr/>
          <p:nvPr/>
        </p:nvSpPr>
        <p:spPr>
          <a:xfrm>
            <a:off x="5669725" y="3983171"/>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1" name="Rectangle 300">
            <a:extLst>
              <a:ext uri="{FF2B5EF4-FFF2-40B4-BE49-F238E27FC236}">
                <a16:creationId xmlns:a16="http://schemas.microsoft.com/office/drawing/2014/main" id="{AB9A6624-3B7C-40CC-816F-081434E5144C}"/>
              </a:ext>
            </a:extLst>
          </p:cNvPr>
          <p:cNvSpPr/>
          <p:nvPr/>
        </p:nvSpPr>
        <p:spPr>
          <a:xfrm>
            <a:off x="5661723" y="3089057"/>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2" name="Rectangle 301">
            <a:extLst>
              <a:ext uri="{FF2B5EF4-FFF2-40B4-BE49-F238E27FC236}">
                <a16:creationId xmlns:a16="http://schemas.microsoft.com/office/drawing/2014/main" id="{69DB4E5B-424B-41E2-869D-CA143D8F2DAC}"/>
              </a:ext>
            </a:extLst>
          </p:cNvPr>
          <p:cNvSpPr/>
          <p:nvPr/>
        </p:nvSpPr>
        <p:spPr>
          <a:xfrm>
            <a:off x="5650813" y="2180658"/>
            <a:ext cx="87467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2" name="Rectangle 381">
            <a:extLst>
              <a:ext uri="{FF2B5EF4-FFF2-40B4-BE49-F238E27FC236}">
                <a16:creationId xmlns:a16="http://schemas.microsoft.com/office/drawing/2014/main" id="{B1CB8C42-ACF7-470B-A526-C2C55887CBC3}"/>
              </a:ext>
            </a:extLst>
          </p:cNvPr>
          <p:cNvSpPr/>
          <p:nvPr/>
        </p:nvSpPr>
        <p:spPr>
          <a:xfrm>
            <a:off x="8375086" y="3854010"/>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3" name="Rectangle 382">
            <a:extLst>
              <a:ext uri="{FF2B5EF4-FFF2-40B4-BE49-F238E27FC236}">
                <a16:creationId xmlns:a16="http://schemas.microsoft.com/office/drawing/2014/main" id="{18B19525-EE22-42A2-AE8B-6EEF98840F44}"/>
              </a:ext>
            </a:extLst>
          </p:cNvPr>
          <p:cNvSpPr/>
          <p:nvPr/>
        </p:nvSpPr>
        <p:spPr>
          <a:xfrm>
            <a:off x="8367084" y="2959896"/>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4" name="Rectangle 383">
            <a:extLst>
              <a:ext uri="{FF2B5EF4-FFF2-40B4-BE49-F238E27FC236}">
                <a16:creationId xmlns:a16="http://schemas.microsoft.com/office/drawing/2014/main" id="{58E45F55-4466-461A-AE83-F3A2A3D7D6CD}"/>
              </a:ext>
            </a:extLst>
          </p:cNvPr>
          <p:cNvSpPr/>
          <p:nvPr/>
        </p:nvSpPr>
        <p:spPr>
          <a:xfrm>
            <a:off x="8356174" y="1993308"/>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5" name="TextBox 4">
            <a:extLst>
              <a:ext uri="{FF2B5EF4-FFF2-40B4-BE49-F238E27FC236}">
                <a16:creationId xmlns:a16="http://schemas.microsoft.com/office/drawing/2014/main" id="{2232FE2D-66AB-4516-B4A3-56DD12A5DACE}"/>
              </a:ext>
            </a:extLst>
          </p:cNvPr>
          <p:cNvSpPr txBox="1"/>
          <p:nvPr/>
        </p:nvSpPr>
        <p:spPr>
          <a:xfrm>
            <a:off x="354235" y="5285692"/>
            <a:ext cx="1127296" cy="1477328"/>
          </a:xfrm>
          <a:prstGeom prst="rect">
            <a:avLst/>
          </a:prstGeom>
          <a:noFill/>
        </p:spPr>
        <p:txBody>
          <a:bodyPr wrap="none" rtlCol="0">
            <a:spAutoFit/>
          </a:bodyPr>
          <a:lstStyle/>
          <a:p>
            <a:pPr algn="r"/>
            <a:r>
              <a:rPr lang="en-US" b="1" dirty="0"/>
              <a:t>Cycle</a:t>
            </a:r>
          </a:p>
          <a:p>
            <a:pPr algn="r"/>
            <a:r>
              <a:rPr lang="en-US" b="1" dirty="0">
                <a:solidFill>
                  <a:schemeClr val="accent6">
                    <a:lumMod val="75000"/>
                  </a:schemeClr>
                </a:solidFill>
              </a:rPr>
              <a:t>SCANIN</a:t>
            </a:r>
          </a:p>
          <a:p>
            <a:pPr algn="r"/>
            <a:r>
              <a:rPr lang="en-US" b="1" dirty="0">
                <a:solidFill>
                  <a:schemeClr val="accent6">
                    <a:lumMod val="50000"/>
                  </a:schemeClr>
                </a:solidFill>
              </a:rPr>
              <a:t>SCANOUT</a:t>
            </a:r>
          </a:p>
          <a:p>
            <a:pPr algn="r"/>
            <a:r>
              <a:rPr lang="en-US" b="1" dirty="0">
                <a:solidFill>
                  <a:schemeClr val="accent4">
                    <a:lumMod val="75000"/>
                  </a:schemeClr>
                </a:solidFill>
              </a:rPr>
              <a:t>TC</a:t>
            </a:r>
          </a:p>
          <a:p>
            <a:pPr algn="r"/>
            <a:r>
              <a:rPr lang="en-US" b="1" dirty="0">
                <a:solidFill>
                  <a:schemeClr val="bg1">
                    <a:lumMod val="50000"/>
                  </a:schemeClr>
                </a:solidFill>
              </a:rPr>
              <a:t>CLOCK</a:t>
            </a:r>
          </a:p>
        </p:txBody>
      </p:sp>
      <p:sp>
        <p:nvSpPr>
          <p:cNvPr id="99" name="TextBox 98">
            <a:extLst>
              <a:ext uri="{FF2B5EF4-FFF2-40B4-BE49-F238E27FC236}">
                <a16:creationId xmlns:a16="http://schemas.microsoft.com/office/drawing/2014/main" id="{7DFB49B8-BE34-4551-849A-083F8A5996F9}"/>
              </a:ext>
            </a:extLst>
          </p:cNvPr>
          <p:cNvSpPr txBox="1"/>
          <p:nvPr/>
        </p:nvSpPr>
        <p:spPr>
          <a:xfrm>
            <a:off x="343007" y="4828559"/>
            <a:ext cx="730658" cy="369332"/>
          </a:xfrm>
          <a:prstGeom prst="rect">
            <a:avLst/>
          </a:prstGeom>
          <a:noFill/>
        </p:spPr>
        <p:txBody>
          <a:bodyPr wrap="none" lIns="0" tIns="0" rIns="0" bIns="0" rtlCol="0" anchor="ctr">
            <a:noAutofit/>
          </a:bodyPr>
          <a:lstStyle/>
          <a:p>
            <a:r>
              <a:rPr lang="en-US" b="1" dirty="0">
                <a:solidFill>
                  <a:schemeClr val="bg1">
                    <a:lumMod val="50000"/>
                  </a:schemeClr>
                </a:solidFill>
              </a:rPr>
              <a:t>CLOCK</a:t>
            </a:r>
          </a:p>
        </p:txBody>
      </p:sp>
      <p:cxnSp>
        <p:nvCxnSpPr>
          <p:cNvPr id="9" name="Straight Connector 8">
            <a:extLst>
              <a:ext uri="{FF2B5EF4-FFF2-40B4-BE49-F238E27FC236}">
                <a16:creationId xmlns:a16="http://schemas.microsoft.com/office/drawing/2014/main" id="{6D68833A-B0B7-455B-809E-91A4E2BF6862}"/>
              </a:ext>
            </a:extLst>
          </p:cNvPr>
          <p:cNvCxnSpPr/>
          <p:nvPr/>
        </p:nvCxnSpPr>
        <p:spPr>
          <a:xfrm>
            <a:off x="1455612"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DD1C6B4-38D8-47AB-97B3-9999DF0D1785}"/>
              </a:ext>
            </a:extLst>
          </p:cNvPr>
          <p:cNvSpPr txBox="1"/>
          <p:nvPr/>
        </p:nvSpPr>
        <p:spPr>
          <a:xfrm>
            <a:off x="1515823" y="5583492"/>
            <a:ext cx="3980003" cy="369332"/>
          </a:xfrm>
          <a:prstGeom prst="rect">
            <a:avLst/>
          </a:prstGeom>
          <a:noFill/>
        </p:spPr>
        <p:txBody>
          <a:bodyPr wrap="square" rtlCol="0">
            <a:spAutoFit/>
          </a:bodyPr>
          <a:lstStyle/>
          <a:p>
            <a:r>
              <a:rPr lang="en-US" b="1" dirty="0">
                <a:solidFill>
                  <a:schemeClr val="accent6">
                    <a:lumMod val="75000"/>
                  </a:schemeClr>
                </a:solidFill>
              </a:rPr>
              <a:t>A1   B1   C1   D1    E1    F1    G1   H1    I1</a:t>
            </a:r>
          </a:p>
        </p:txBody>
      </p:sp>
      <p:cxnSp>
        <p:nvCxnSpPr>
          <p:cNvPr id="103" name="Straight Connector 102">
            <a:extLst>
              <a:ext uri="{FF2B5EF4-FFF2-40B4-BE49-F238E27FC236}">
                <a16:creationId xmlns:a16="http://schemas.microsoft.com/office/drawing/2014/main" id="{02A1E233-BAE0-4F87-86B4-D27798E3A3DE}"/>
              </a:ext>
            </a:extLst>
          </p:cNvPr>
          <p:cNvCxnSpPr/>
          <p:nvPr/>
        </p:nvCxnSpPr>
        <p:spPr>
          <a:xfrm>
            <a:off x="5354651" y="557686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446FC48C-2557-40E8-A6FD-10F2C376CDE8}"/>
              </a:ext>
            </a:extLst>
          </p:cNvPr>
          <p:cNvCxnSpPr>
            <a:cxnSpLocks/>
          </p:cNvCxnSpPr>
          <p:nvPr/>
        </p:nvCxnSpPr>
        <p:spPr>
          <a:xfrm flipH="1" flipV="1">
            <a:off x="485342" y="5640619"/>
            <a:ext cx="11655159" cy="444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EC820BB1-7D80-4CD7-93B1-3D5204170932}"/>
              </a:ext>
            </a:extLst>
          </p:cNvPr>
          <p:cNvSpPr txBox="1"/>
          <p:nvPr/>
        </p:nvSpPr>
        <p:spPr>
          <a:xfrm>
            <a:off x="1538380" y="5320298"/>
            <a:ext cx="3777348" cy="369332"/>
          </a:xfrm>
          <a:prstGeom prst="rect">
            <a:avLst/>
          </a:prstGeom>
          <a:noFill/>
        </p:spPr>
        <p:txBody>
          <a:bodyPr wrap="square" rtlCol="0">
            <a:spAutoFit/>
          </a:bodyPr>
          <a:lstStyle/>
          <a:p>
            <a:r>
              <a:rPr lang="en-US" b="1" dirty="0"/>
              <a:t>1      2      3      4      5      6      7      8      9</a:t>
            </a:r>
          </a:p>
        </p:txBody>
      </p:sp>
      <p:sp>
        <p:nvSpPr>
          <p:cNvPr id="112" name="TextBox 111">
            <a:extLst>
              <a:ext uri="{FF2B5EF4-FFF2-40B4-BE49-F238E27FC236}">
                <a16:creationId xmlns:a16="http://schemas.microsoft.com/office/drawing/2014/main" id="{197197E1-FFA3-487D-A02E-0ECF77BB7E1F}"/>
              </a:ext>
            </a:extLst>
          </p:cNvPr>
          <p:cNvSpPr txBox="1"/>
          <p:nvPr/>
        </p:nvSpPr>
        <p:spPr>
          <a:xfrm>
            <a:off x="1527978" y="6111075"/>
            <a:ext cx="3777348" cy="369332"/>
          </a:xfrm>
          <a:prstGeom prst="rect">
            <a:avLst/>
          </a:prstGeom>
          <a:noFill/>
        </p:spPr>
        <p:txBody>
          <a:bodyPr wrap="square" rtlCol="0">
            <a:spAutoFit/>
          </a:bodyPr>
          <a:lstStyle/>
          <a:p>
            <a:r>
              <a:rPr lang="en-US" b="1" dirty="0">
                <a:solidFill>
                  <a:schemeClr val="accent4">
                    <a:lumMod val="75000"/>
                  </a:schemeClr>
                </a:solidFill>
              </a:rPr>
              <a:t>0      0      0      0      0      0      0      0      0</a:t>
            </a:r>
          </a:p>
        </p:txBody>
      </p:sp>
      <p:sp>
        <p:nvSpPr>
          <p:cNvPr id="114" name="TextBox 113">
            <a:extLst>
              <a:ext uri="{FF2B5EF4-FFF2-40B4-BE49-F238E27FC236}">
                <a16:creationId xmlns:a16="http://schemas.microsoft.com/office/drawing/2014/main" id="{2E23AD9E-F07D-440F-B197-6D523AFA728F}"/>
              </a:ext>
            </a:extLst>
          </p:cNvPr>
          <p:cNvSpPr txBox="1"/>
          <p:nvPr/>
        </p:nvSpPr>
        <p:spPr>
          <a:xfrm>
            <a:off x="1527978" y="5839690"/>
            <a:ext cx="3777348" cy="369332"/>
          </a:xfrm>
          <a:prstGeom prst="rect">
            <a:avLst/>
          </a:prstGeom>
          <a:noFill/>
        </p:spPr>
        <p:txBody>
          <a:bodyPr wrap="square" rtlCol="0">
            <a:spAutoFit/>
          </a:bodyPr>
          <a:lstStyle/>
          <a:p>
            <a:r>
              <a:rPr lang="en-US" b="1" dirty="0">
                <a:solidFill>
                  <a:schemeClr val="accent6">
                    <a:lumMod val="50000"/>
                  </a:schemeClr>
                </a:solidFill>
              </a:rPr>
              <a:t>X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endParaRPr lang="en-US" b="1" dirty="0">
              <a:solidFill>
                <a:schemeClr val="accent6">
                  <a:lumMod val="50000"/>
                </a:schemeClr>
              </a:solidFill>
            </a:endParaRPr>
          </a:p>
        </p:txBody>
      </p:sp>
      <p:sp>
        <p:nvSpPr>
          <p:cNvPr id="115" name="TextBox 114">
            <a:extLst>
              <a:ext uri="{FF2B5EF4-FFF2-40B4-BE49-F238E27FC236}">
                <a16:creationId xmlns:a16="http://schemas.microsoft.com/office/drawing/2014/main" id="{D77E5889-6AF6-488F-81C5-4D17F085A01B}"/>
              </a:ext>
            </a:extLst>
          </p:cNvPr>
          <p:cNvSpPr txBox="1"/>
          <p:nvPr/>
        </p:nvSpPr>
        <p:spPr>
          <a:xfrm>
            <a:off x="1518686" y="6396542"/>
            <a:ext cx="3777348" cy="369332"/>
          </a:xfrm>
          <a:prstGeom prst="rect">
            <a:avLst/>
          </a:prstGeom>
          <a:noFill/>
        </p:spPr>
        <p:txBody>
          <a:bodyPr wrap="square" rtlCol="0">
            <a:spAutoFit/>
          </a:bodyPr>
          <a:lstStyle/>
          <a:p>
            <a:r>
              <a:rPr lang="en-US" b="1" dirty="0">
                <a:solidFill>
                  <a:schemeClr val="bg1">
                    <a:lumMod val="50000"/>
                  </a:schemeClr>
                </a:solidFill>
              </a:rPr>
              <a:t>P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endParaRPr lang="en-US" b="1" dirty="0">
              <a:solidFill>
                <a:schemeClr val="bg1">
                  <a:lumMod val="50000"/>
                </a:schemeClr>
              </a:solidFill>
            </a:endParaRPr>
          </a:p>
        </p:txBody>
      </p:sp>
      <p:sp>
        <p:nvSpPr>
          <p:cNvPr id="17" name="TextBox 16">
            <a:extLst>
              <a:ext uri="{FF2B5EF4-FFF2-40B4-BE49-F238E27FC236}">
                <a16:creationId xmlns:a16="http://schemas.microsoft.com/office/drawing/2014/main" id="{3465AC4F-2A29-4DF6-97BC-FA843B1B26D2}"/>
              </a:ext>
            </a:extLst>
          </p:cNvPr>
          <p:cNvSpPr txBox="1"/>
          <p:nvPr/>
        </p:nvSpPr>
        <p:spPr>
          <a:xfrm>
            <a:off x="2137235" y="5080865"/>
            <a:ext cx="2168607" cy="369332"/>
          </a:xfrm>
          <a:prstGeom prst="rect">
            <a:avLst/>
          </a:prstGeom>
          <a:noFill/>
        </p:spPr>
        <p:txBody>
          <a:bodyPr wrap="none" rtlCol="0">
            <a:spAutoFit/>
          </a:bodyPr>
          <a:lstStyle/>
          <a:p>
            <a:r>
              <a:rPr lang="en-US" b="1" i="1" dirty="0">
                <a:solidFill>
                  <a:schemeClr val="accent6">
                    <a:lumMod val="75000"/>
                  </a:schemeClr>
                </a:solidFill>
              </a:rPr>
              <a:t>Shift</a:t>
            </a:r>
            <a:r>
              <a:rPr lang="en-US" i="1" dirty="0"/>
              <a:t> (Load Pattern 1)</a:t>
            </a:r>
          </a:p>
        </p:txBody>
      </p:sp>
      <p:sp>
        <p:nvSpPr>
          <p:cNvPr id="140" name="Title 1">
            <a:extLst>
              <a:ext uri="{FF2B5EF4-FFF2-40B4-BE49-F238E27FC236}">
                <a16:creationId xmlns:a16="http://schemas.microsoft.com/office/drawing/2014/main" id="{D435EFDA-01E5-469E-AD48-5B1573BFF334}"/>
              </a:ext>
            </a:extLst>
          </p:cNvPr>
          <p:cNvSpPr>
            <a:spLocks noGrp="1"/>
          </p:cNvSpPr>
          <p:nvPr>
            <p:ph type="title"/>
          </p:nvPr>
        </p:nvSpPr>
        <p:spPr>
          <a:xfrm>
            <a:off x="838199" y="136366"/>
            <a:ext cx="8693384" cy="781615"/>
          </a:xfrm>
        </p:spPr>
        <p:txBody>
          <a:bodyPr/>
          <a:lstStyle/>
          <a:p>
            <a:r>
              <a:rPr lang="en-US" dirty="0"/>
              <a:t>Applying Tests through Scan Chains</a:t>
            </a:r>
          </a:p>
        </p:txBody>
      </p:sp>
      <p:cxnSp>
        <p:nvCxnSpPr>
          <p:cNvPr id="113" name="Straight Connector 112">
            <a:extLst>
              <a:ext uri="{FF2B5EF4-FFF2-40B4-BE49-F238E27FC236}">
                <a16:creationId xmlns:a16="http://schemas.microsoft.com/office/drawing/2014/main" id="{9AEEC685-ABF8-4FC9-AB28-6314326EFD76}"/>
              </a:ext>
            </a:extLst>
          </p:cNvPr>
          <p:cNvCxnSpPr/>
          <p:nvPr/>
        </p:nvCxnSpPr>
        <p:spPr>
          <a:xfrm>
            <a:off x="6346705" y="5586924"/>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6" name="TextBox 115">
            <a:extLst>
              <a:ext uri="{FF2B5EF4-FFF2-40B4-BE49-F238E27FC236}">
                <a16:creationId xmlns:a16="http://schemas.microsoft.com/office/drawing/2014/main" id="{0F866A13-E139-4AD4-938B-4210F32EABC8}"/>
              </a:ext>
            </a:extLst>
          </p:cNvPr>
          <p:cNvSpPr txBox="1"/>
          <p:nvPr/>
        </p:nvSpPr>
        <p:spPr>
          <a:xfrm>
            <a:off x="5661723" y="6377220"/>
            <a:ext cx="362003" cy="369332"/>
          </a:xfrm>
          <a:prstGeom prst="rect">
            <a:avLst/>
          </a:prstGeom>
          <a:noFill/>
        </p:spPr>
        <p:txBody>
          <a:bodyPr wrap="square" rtlCol="0">
            <a:spAutoFit/>
          </a:bodyPr>
          <a:lstStyle/>
          <a:p>
            <a:r>
              <a:rPr lang="en-US" b="1" dirty="0">
                <a:solidFill>
                  <a:schemeClr val="bg1">
                    <a:lumMod val="50000"/>
                  </a:schemeClr>
                </a:solidFill>
              </a:rPr>
              <a:t>P</a:t>
            </a:r>
          </a:p>
        </p:txBody>
      </p:sp>
      <p:sp>
        <p:nvSpPr>
          <p:cNvPr id="117" name="TextBox 116">
            <a:extLst>
              <a:ext uri="{FF2B5EF4-FFF2-40B4-BE49-F238E27FC236}">
                <a16:creationId xmlns:a16="http://schemas.microsoft.com/office/drawing/2014/main" id="{95EA1526-F044-4925-BB4B-E60DC5AFF094}"/>
              </a:ext>
            </a:extLst>
          </p:cNvPr>
          <p:cNvSpPr txBox="1"/>
          <p:nvPr/>
        </p:nvSpPr>
        <p:spPr>
          <a:xfrm>
            <a:off x="5667398" y="5583492"/>
            <a:ext cx="362003" cy="369332"/>
          </a:xfrm>
          <a:prstGeom prst="rect">
            <a:avLst/>
          </a:prstGeom>
          <a:noFill/>
        </p:spPr>
        <p:txBody>
          <a:bodyPr wrap="square" rtlCol="0">
            <a:spAutoFit/>
          </a:bodyPr>
          <a:lstStyle/>
          <a:p>
            <a:pPr algn="ctr"/>
            <a:r>
              <a:rPr lang="en-US" b="1" dirty="0">
                <a:solidFill>
                  <a:schemeClr val="accent6">
                    <a:lumMod val="50000"/>
                  </a:schemeClr>
                </a:solidFill>
              </a:rPr>
              <a:t>-</a:t>
            </a:r>
          </a:p>
        </p:txBody>
      </p:sp>
      <p:sp>
        <p:nvSpPr>
          <p:cNvPr id="118" name="TextBox 117">
            <a:extLst>
              <a:ext uri="{FF2B5EF4-FFF2-40B4-BE49-F238E27FC236}">
                <a16:creationId xmlns:a16="http://schemas.microsoft.com/office/drawing/2014/main" id="{67C45D5D-F949-4375-BFE6-ADDCAC14EFDF}"/>
              </a:ext>
            </a:extLst>
          </p:cNvPr>
          <p:cNvSpPr txBox="1"/>
          <p:nvPr/>
        </p:nvSpPr>
        <p:spPr>
          <a:xfrm>
            <a:off x="5669677" y="5817175"/>
            <a:ext cx="362003" cy="369332"/>
          </a:xfrm>
          <a:prstGeom prst="rect">
            <a:avLst/>
          </a:prstGeom>
          <a:noFill/>
        </p:spPr>
        <p:txBody>
          <a:bodyPr wrap="square" rtlCol="0">
            <a:spAutoFit/>
          </a:bodyPr>
          <a:lstStyle/>
          <a:p>
            <a:pPr algn="ctr"/>
            <a:r>
              <a:rPr lang="en-US" b="1" dirty="0">
                <a:solidFill>
                  <a:schemeClr val="accent6">
                    <a:lumMod val="50000"/>
                  </a:schemeClr>
                </a:solidFill>
              </a:rPr>
              <a:t>X</a:t>
            </a:r>
          </a:p>
        </p:txBody>
      </p:sp>
      <p:sp>
        <p:nvSpPr>
          <p:cNvPr id="119" name="TextBox 118">
            <a:extLst>
              <a:ext uri="{FF2B5EF4-FFF2-40B4-BE49-F238E27FC236}">
                <a16:creationId xmlns:a16="http://schemas.microsoft.com/office/drawing/2014/main" id="{A225A7B1-16A6-414E-8F36-0F5FE124F22E}"/>
              </a:ext>
            </a:extLst>
          </p:cNvPr>
          <p:cNvSpPr txBox="1"/>
          <p:nvPr/>
        </p:nvSpPr>
        <p:spPr>
          <a:xfrm>
            <a:off x="5661723" y="6097198"/>
            <a:ext cx="362003" cy="369332"/>
          </a:xfrm>
          <a:prstGeom prst="rect">
            <a:avLst/>
          </a:prstGeom>
          <a:noFill/>
        </p:spPr>
        <p:txBody>
          <a:bodyPr wrap="square" rtlCol="0">
            <a:spAutoFit/>
          </a:bodyPr>
          <a:lstStyle/>
          <a:p>
            <a:pPr algn="ctr"/>
            <a:r>
              <a:rPr lang="en-US" b="1" dirty="0">
                <a:solidFill>
                  <a:schemeClr val="accent4">
                    <a:lumMod val="75000"/>
                  </a:schemeClr>
                </a:solidFill>
              </a:rPr>
              <a:t>1</a:t>
            </a:r>
          </a:p>
        </p:txBody>
      </p:sp>
      <p:sp>
        <p:nvSpPr>
          <p:cNvPr id="124" name="TextBox 123">
            <a:extLst>
              <a:ext uri="{FF2B5EF4-FFF2-40B4-BE49-F238E27FC236}">
                <a16:creationId xmlns:a16="http://schemas.microsoft.com/office/drawing/2014/main" id="{723DDF7F-20D0-414D-B4DD-8C0EA7069AD7}"/>
              </a:ext>
            </a:extLst>
          </p:cNvPr>
          <p:cNvSpPr txBox="1"/>
          <p:nvPr/>
        </p:nvSpPr>
        <p:spPr>
          <a:xfrm>
            <a:off x="5614252" y="5309091"/>
            <a:ext cx="438725" cy="369332"/>
          </a:xfrm>
          <a:prstGeom prst="rect">
            <a:avLst/>
          </a:prstGeom>
          <a:noFill/>
        </p:spPr>
        <p:txBody>
          <a:bodyPr wrap="square" rtlCol="0">
            <a:spAutoFit/>
          </a:bodyPr>
          <a:lstStyle/>
          <a:p>
            <a:pPr algn="ctr"/>
            <a:r>
              <a:rPr lang="en-US" b="1" dirty="0"/>
              <a:t>10</a:t>
            </a:r>
          </a:p>
        </p:txBody>
      </p:sp>
      <p:sp>
        <p:nvSpPr>
          <p:cNvPr id="125" name="TextBox 124">
            <a:extLst>
              <a:ext uri="{FF2B5EF4-FFF2-40B4-BE49-F238E27FC236}">
                <a16:creationId xmlns:a16="http://schemas.microsoft.com/office/drawing/2014/main" id="{7C9DF237-A7CD-4378-B9E9-9B618E94F5AC}"/>
              </a:ext>
            </a:extLst>
          </p:cNvPr>
          <p:cNvSpPr txBox="1"/>
          <p:nvPr/>
        </p:nvSpPr>
        <p:spPr>
          <a:xfrm>
            <a:off x="5080533" y="5083919"/>
            <a:ext cx="1374800" cy="369332"/>
          </a:xfrm>
          <a:prstGeom prst="rect">
            <a:avLst/>
          </a:prstGeom>
          <a:noFill/>
        </p:spPr>
        <p:txBody>
          <a:bodyPr wrap="none" rtlCol="0">
            <a:spAutoFit/>
          </a:bodyPr>
          <a:lstStyle/>
          <a:p>
            <a:r>
              <a:rPr lang="en-US" b="1" i="1" dirty="0">
                <a:solidFill>
                  <a:schemeClr val="accent1">
                    <a:lumMod val="75000"/>
                  </a:schemeClr>
                </a:solidFill>
              </a:rPr>
              <a:t>Capture</a:t>
            </a:r>
            <a:r>
              <a:rPr lang="en-US" i="1" dirty="0"/>
              <a:t> (P1)</a:t>
            </a:r>
          </a:p>
        </p:txBody>
      </p:sp>
      <p:sp>
        <p:nvSpPr>
          <p:cNvPr id="126" name="TextBox 125">
            <a:extLst>
              <a:ext uri="{FF2B5EF4-FFF2-40B4-BE49-F238E27FC236}">
                <a16:creationId xmlns:a16="http://schemas.microsoft.com/office/drawing/2014/main" id="{9BC5FB83-B3F6-4272-BB28-27023A3FE730}"/>
              </a:ext>
            </a:extLst>
          </p:cNvPr>
          <p:cNvSpPr txBox="1"/>
          <p:nvPr/>
        </p:nvSpPr>
        <p:spPr>
          <a:xfrm>
            <a:off x="516237" y="728534"/>
            <a:ext cx="10043070" cy="492443"/>
          </a:xfrm>
          <a:prstGeom prst="rect">
            <a:avLst/>
          </a:prstGeom>
          <a:noFill/>
        </p:spPr>
        <p:txBody>
          <a:bodyPr wrap="none" rtlCol="0">
            <a:spAutoFit/>
          </a:bodyPr>
          <a:lstStyle/>
          <a:p>
            <a:r>
              <a:rPr lang="en-US" sz="2600" b="1" dirty="0"/>
              <a:t>Pattern 1, Step 3: </a:t>
            </a:r>
            <a:r>
              <a:rPr lang="en-US" sz="2600" b="1" dirty="0">
                <a:solidFill>
                  <a:schemeClr val="accent6">
                    <a:lumMod val="75000"/>
                  </a:schemeClr>
                </a:solidFill>
              </a:rPr>
              <a:t>Enable Test Mode, Scan Chains Unload Captured Data</a:t>
            </a:r>
          </a:p>
        </p:txBody>
      </p:sp>
      <p:pic>
        <p:nvPicPr>
          <p:cNvPr id="128" name="Picture 127">
            <a:extLst>
              <a:ext uri="{FF2B5EF4-FFF2-40B4-BE49-F238E27FC236}">
                <a16:creationId xmlns:a16="http://schemas.microsoft.com/office/drawing/2014/main" id="{81544B1E-D000-4421-8E42-8D1EFC46F172}"/>
              </a:ext>
            </a:extLst>
          </p:cNvPr>
          <p:cNvPicPr>
            <a:picLocks noChangeAspect="1"/>
          </p:cNvPicPr>
          <p:nvPr/>
        </p:nvPicPr>
        <p:blipFill>
          <a:blip r:embed="rId2"/>
          <a:stretch>
            <a:fillRect/>
          </a:stretch>
        </p:blipFill>
        <p:spPr>
          <a:xfrm>
            <a:off x="10027118" y="170873"/>
            <a:ext cx="2070140" cy="1269426"/>
          </a:xfrm>
          <a:prstGeom prst="rect">
            <a:avLst/>
          </a:prstGeom>
        </p:spPr>
      </p:pic>
      <p:sp>
        <p:nvSpPr>
          <p:cNvPr id="129" name="TextBox 128">
            <a:extLst>
              <a:ext uri="{FF2B5EF4-FFF2-40B4-BE49-F238E27FC236}">
                <a16:creationId xmlns:a16="http://schemas.microsoft.com/office/drawing/2014/main" id="{30D4482A-3147-4F8B-936A-FA997BF6D33A}"/>
              </a:ext>
            </a:extLst>
          </p:cNvPr>
          <p:cNvSpPr txBox="1"/>
          <p:nvPr/>
        </p:nvSpPr>
        <p:spPr>
          <a:xfrm>
            <a:off x="10859570" y="137534"/>
            <a:ext cx="682799" cy="461665"/>
          </a:xfrm>
          <a:prstGeom prst="rect">
            <a:avLst/>
          </a:prstGeom>
          <a:noFill/>
        </p:spPr>
        <p:txBody>
          <a:bodyPr wrap="square" rtlCol="0">
            <a:spAutoFit/>
          </a:bodyPr>
          <a:lstStyle/>
          <a:p>
            <a:r>
              <a:rPr lang="en-US" sz="2400" b="1" dirty="0"/>
              <a:t>SFF</a:t>
            </a:r>
          </a:p>
        </p:txBody>
      </p:sp>
      <p:sp>
        <p:nvSpPr>
          <p:cNvPr id="135" name="TextBox 134">
            <a:extLst>
              <a:ext uri="{FF2B5EF4-FFF2-40B4-BE49-F238E27FC236}">
                <a16:creationId xmlns:a16="http://schemas.microsoft.com/office/drawing/2014/main" id="{FAEB4016-E20D-40A8-95BC-D7679C6BB5ED}"/>
              </a:ext>
            </a:extLst>
          </p:cNvPr>
          <p:cNvSpPr txBox="1"/>
          <p:nvPr/>
        </p:nvSpPr>
        <p:spPr>
          <a:xfrm>
            <a:off x="6455333" y="5072883"/>
            <a:ext cx="3932936" cy="369332"/>
          </a:xfrm>
          <a:prstGeom prst="rect">
            <a:avLst/>
          </a:prstGeom>
          <a:noFill/>
        </p:spPr>
        <p:txBody>
          <a:bodyPr wrap="none" rtlCol="0">
            <a:spAutoFit/>
          </a:bodyPr>
          <a:lstStyle/>
          <a:p>
            <a:r>
              <a:rPr lang="en-US" b="1" i="1" dirty="0">
                <a:solidFill>
                  <a:schemeClr val="accent6">
                    <a:lumMod val="75000"/>
                  </a:schemeClr>
                </a:solidFill>
              </a:rPr>
              <a:t>Shift</a:t>
            </a:r>
            <a:r>
              <a:rPr lang="en-US" i="1" dirty="0"/>
              <a:t> (Unload Pattern 1, Load Pattern 2)</a:t>
            </a:r>
          </a:p>
        </p:txBody>
      </p:sp>
      <p:cxnSp>
        <p:nvCxnSpPr>
          <p:cNvPr id="136" name="Straight Connector 135">
            <a:extLst>
              <a:ext uri="{FF2B5EF4-FFF2-40B4-BE49-F238E27FC236}">
                <a16:creationId xmlns:a16="http://schemas.microsoft.com/office/drawing/2014/main" id="{0FEF1920-7BB4-4157-A4F7-A5713D080615}"/>
              </a:ext>
            </a:extLst>
          </p:cNvPr>
          <p:cNvCxnSpPr/>
          <p:nvPr/>
        </p:nvCxnSpPr>
        <p:spPr>
          <a:xfrm>
            <a:off x="10193235"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0" name="TextBox 149">
            <a:extLst>
              <a:ext uri="{FF2B5EF4-FFF2-40B4-BE49-F238E27FC236}">
                <a16:creationId xmlns:a16="http://schemas.microsoft.com/office/drawing/2014/main" id="{5027B9C2-ED88-406F-9041-E7FAA729F041}"/>
              </a:ext>
            </a:extLst>
          </p:cNvPr>
          <p:cNvSpPr txBox="1"/>
          <p:nvPr/>
        </p:nvSpPr>
        <p:spPr>
          <a:xfrm>
            <a:off x="516237" y="1085072"/>
            <a:ext cx="9119687" cy="461665"/>
          </a:xfrm>
          <a:prstGeom prst="rect">
            <a:avLst/>
          </a:prstGeom>
          <a:noFill/>
        </p:spPr>
        <p:txBody>
          <a:bodyPr wrap="square" rtlCol="0">
            <a:spAutoFit/>
          </a:bodyPr>
          <a:lstStyle/>
          <a:p>
            <a:r>
              <a:rPr lang="en-US" sz="2400" b="1" dirty="0"/>
              <a:t>Pattern 2, Step 1: </a:t>
            </a:r>
            <a:r>
              <a:rPr lang="en-US" sz="2400" b="1" dirty="0">
                <a:solidFill>
                  <a:schemeClr val="accent6">
                    <a:lumMod val="75000"/>
                  </a:schemeClr>
                </a:solidFill>
              </a:rPr>
              <a:t>Scan Chains Load Test Stimulus</a:t>
            </a:r>
          </a:p>
        </p:txBody>
      </p:sp>
      <p:sp>
        <p:nvSpPr>
          <p:cNvPr id="2" name="Slide Number Placeholder 1">
            <a:extLst>
              <a:ext uri="{FF2B5EF4-FFF2-40B4-BE49-F238E27FC236}">
                <a16:creationId xmlns:a16="http://schemas.microsoft.com/office/drawing/2014/main" id="{A62A8BCC-0E8D-4494-8185-2ABC4C9927BD}"/>
              </a:ext>
            </a:extLst>
          </p:cNvPr>
          <p:cNvSpPr>
            <a:spLocks noGrp="1"/>
          </p:cNvSpPr>
          <p:nvPr>
            <p:ph type="sldNum" sz="quarter" idx="12"/>
          </p:nvPr>
        </p:nvSpPr>
        <p:spPr/>
        <p:txBody>
          <a:bodyPr/>
          <a:lstStyle/>
          <a:p>
            <a:fld id="{F0EF8A02-477D-4CB2-9BEA-F0824BCBC14C}" type="slidenum">
              <a:rPr lang="en-US" smtClean="0"/>
              <a:t>28</a:t>
            </a:fld>
            <a:endParaRPr lang="en-US"/>
          </a:p>
        </p:txBody>
      </p:sp>
      <p:sp>
        <p:nvSpPr>
          <p:cNvPr id="154" name="TextBox 153">
            <a:extLst>
              <a:ext uri="{FF2B5EF4-FFF2-40B4-BE49-F238E27FC236}">
                <a16:creationId xmlns:a16="http://schemas.microsoft.com/office/drawing/2014/main" id="{433F18F3-8A7C-48F1-B980-5FF07819151F}"/>
              </a:ext>
            </a:extLst>
          </p:cNvPr>
          <p:cNvSpPr txBox="1"/>
          <p:nvPr/>
        </p:nvSpPr>
        <p:spPr>
          <a:xfrm>
            <a:off x="8545694" y="4144941"/>
            <a:ext cx="553357" cy="523220"/>
          </a:xfrm>
          <a:prstGeom prst="rect">
            <a:avLst/>
          </a:prstGeom>
          <a:noFill/>
        </p:spPr>
        <p:txBody>
          <a:bodyPr wrap="none" rtlCol="0">
            <a:spAutoFit/>
          </a:bodyPr>
          <a:lstStyle/>
          <a:p>
            <a:r>
              <a:rPr lang="en-US" sz="2800" b="1" dirty="0">
                <a:solidFill>
                  <a:schemeClr val="accent1">
                    <a:lumMod val="75000"/>
                  </a:schemeClr>
                </a:solidFill>
              </a:rPr>
              <a:t>Y1</a:t>
            </a:r>
          </a:p>
        </p:txBody>
      </p:sp>
      <p:sp>
        <p:nvSpPr>
          <p:cNvPr id="155" name="TextBox 154">
            <a:extLst>
              <a:ext uri="{FF2B5EF4-FFF2-40B4-BE49-F238E27FC236}">
                <a16:creationId xmlns:a16="http://schemas.microsoft.com/office/drawing/2014/main" id="{30C4C775-672B-4C1F-9E5F-6D9DCFDA8917}"/>
              </a:ext>
            </a:extLst>
          </p:cNvPr>
          <p:cNvSpPr txBox="1"/>
          <p:nvPr/>
        </p:nvSpPr>
        <p:spPr>
          <a:xfrm>
            <a:off x="8566022" y="3204913"/>
            <a:ext cx="538930" cy="523220"/>
          </a:xfrm>
          <a:prstGeom prst="rect">
            <a:avLst/>
          </a:prstGeom>
          <a:noFill/>
        </p:spPr>
        <p:txBody>
          <a:bodyPr wrap="none" rtlCol="0">
            <a:spAutoFit/>
          </a:bodyPr>
          <a:lstStyle/>
          <a:p>
            <a:r>
              <a:rPr lang="en-US" sz="2800" b="1" dirty="0">
                <a:solidFill>
                  <a:schemeClr val="accent1">
                    <a:lumMod val="75000"/>
                  </a:schemeClr>
                </a:solidFill>
              </a:rPr>
              <a:t>Z1</a:t>
            </a:r>
          </a:p>
        </p:txBody>
      </p:sp>
      <p:sp>
        <p:nvSpPr>
          <p:cNvPr id="156" name="TextBox 155">
            <a:extLst>
              <a:ext uri="{FF2B5EF4-FFF2-40B4-BE49-F238E27FC236}">
                <a16:creationId xmlns:a16="http://schemas.microsoft.com/office/drawing/2014/main" id="{95F556CF-093E-4346-8031-91B897B63373}"/>
              </a:ext>
            </a:extLst>
          </p:cNvPr>
          <p:cNvSpPr txBox="1"/>
          <p:nvPr/>
        </p:nvSpPr>
        <p:spPr>
          <a:xfrm>
            <a:off x="5814079" y="2438929"/>
            <a:ext cx="569387" cy="523220"/>
          </a:xfrm>
          <a:prstGeom prst="rect">
            <a:avLst/>
          </a:prstGeom>
          <a:noFill/>
        </p:spPr>
        <p:txBody>
          <a:bodyPr wrap="none" rtlCol="0">
            <a:spAutoFit/>
          </a:bodyPr>
          <a:lstStyle/>
          <a:p>
            <a:r>
              <a:rPr lang="en-US" sz="2800" b="1" dirty="0">
                <a:solidFill>
                  <a:schemeClr val="accent6">
                    <a:lumMod val="75000"/>
                  </a:schemeClr>
                </a:solidFill>
              </a:rPr>
              <a:t>B2</a:t>
            </a:r>
          </a:p>
        </p:txBody>
      </p:sp>
      <p:sp>
        <p:nvSpPr>
          <p:cNvPr id="158" name="TextBox 157">
            <a:extLst>
              <a:ext uri="{FF2B5EF4-FFF2-40B4-BE49-F238E27FC236}">
                <a16:creationId xmlns:a16="http://schemas.microsoft.com/office/drawing/2014/main" id="{1B700101-2A07-4233-89B4-4252DEC9BE1A}"/>
              </a:ext>
            </a:extLst>
          </p:cNvPr>
          <p:cNvSpPr txBox="1"/>
          <p:nvPr/>
        </p:nvSpPr>
        <p:spPr>
          <a:xfrm>
            <a:off x="8537987" y="2320431"/>
            <a:ext cx="585417" cy="523220"/>
          </a:xfrm>
          <a:prstGeom prst="rect">
            <a:avLst/>
          </a:prstGeom>
          <a:noFill/>
        </p:spPr>
        <p:txBody>
          <a:bodyPr wrap="none" rtlCol="0">
            <a:spAutoFit/>
          </a:bodyPr>
          <a:lstStyle/>
          <a:p>
            <a:r>
              <a:rPr lang="en-US" sz="2800" b="1" dirty="0">
                <a:solidFill>
                  <a:schemeClr val="accent6">
                    <a:lumMod val="75000"/>
                  </a:schemeClr>
                </a:solidFill>
              </a:rPr>
              <a:t>A2</a:t>
            </a:r>
          </a:p>
        </p:txBody>
      </p:sp>
      <p:sp>
        <p:nvSpPr>
          <p:cNvPr id="137" name="TextBox 136">
            <a:extLst>
              <a:ext uri="{FF2B5EF4-FFF2-40B4-BE49-F238E27FC236}">
                <a16:creationId xmlns:a16="http://schemas.microsoft.com/office/drawing/2014/main" id="{F8A7DFC2-17B9-4502-BF8D-51189C7AE531}"/>
              </a:ext>
            </a:extLst>
          </p:cNvPr>
          <p:cNvSpPr txBox="1"/>
          <p:nvPr/>
        </p:nvSpPr>
        <p:spPr>
          <a:xfrm>
            <a:off x="5830926" y="3313272"/>
            <a:ext cx="558166" cy="523220"/>
          </a:xfrm>
          <a:prstGeom prst="rect">
            <a:avLst/>
          </a:prstGeom>
          <a:noFill/>
        </p:spPr>
        <p:txBody>
          <a:bodyPr wrap="none" rtlCol="0">
            <a:spAutoFit/>
          </a:bodyPr>
          <a:lstStyle/>
          <a:p>
            <a:r>
              <a:rPr lang="en-US" sz="2800" b="1" dirty="0">
                <a:solidFill>
                  <a:schemeClr val="accent6">
                    <a:lumMod val="75000"/>
                  </a:schemeClr>
                </a:solidFill>
              </a:rPr>
              <a:t>C2</a:t>
            </a:r>
          </a:p>
        </p:txBody>
      </p:sp>
      <p:sp>
        <p:nvSpPr>
          <p:cNvPr id="144" name="TextBox 143">
            <a:extLst>
              <a:ext uri="{FF2B5EF4-FFF2-40B4-BE49-F238E27FC236}">
                <a16:creationId xmlns:a16="http://schemas.microsoft.com/office/drawing/2014/main" id="{1C95323E-2246-4A10-8166-D927498D57B2}"/>
              </a:ext>
            </a:extLst>
          </p:cNvPr>
          <p:cNvSpPr txBox="1"/>
          <p:nvPr/>
        </p:nvSpPr>
        <p:spPr>
          <a:xfrm>
            <a:off x="5823529" y="4334934"/>
            <a:ext cx="593432" cy="523220"/>
          </a:xfrm>
          <a:prstGeom prst="rect">
            <a:avLst/>
          </a:prstGeom>
          <a:noFill/>
        </p:spPr>
        <p:txBody>
          <a:bodyPr wrap="none" rtlCol="0">
            <a:spAutoFit/>
          </a:bodyPr>
          <a:lstStyle/>
          <a:p>
            <a:r>
              <a:rPr lang="en-US" sz="2800" b="1" dirty="0">
                <a:solidFill>
                  <a:schemeClr val="accent6">
                    <a:lumMod val="75000"/>
                  </a:schemeClr>
                </a:solidFill>
              </a:rPr>
              <a:t>D2</a:t>
            </a:r>
          </a:p>
        </p:txBody>
      </p:sp>
      <p:sp>
        <p:nvSpPr>
          <p:cNvPr id="145" name="TextBox 144">
            <a:extLst>
              <a:ext uri="{FF2B5EF4-FFF2-40B4-BE49-F238E27FC236}">
                <a16:creationId xmlns:a16="http://schemas.microsoft.com/office/drawing/2014/main" id="{989D63D7-BB97-4EB8-8301-D08DB2870641}"/>
              </a:ext>
            </a:extLst>
          </p:cNvPr>
          <p:cNvSpPr txBox="1"/>
          <p:nvPr/>
        </p:nvSpPr>
        <p:spPr>
          <a:xfrm>
            <a:off x="3162350" y="4303285"/>
            <a:ext cx="542136" cy="523220"/>
          </a:xfrm>
          <a:prstGeom prst="rect">
            <a:avLst/>
          </a:prstGeom>
          <a:noFill/>
        </p:spPr>
        <p:txBody>
          <a:bodyPr wrap="none" rtlCol="0">
            <a:spAutoFit/>
          </a:bodyPr>
          <a:lstStyle/>
          <a:p>
            <a:r>
              <a:rPr lang="en-US" sz="2800" b="1" dirty="0">
                <a:solidFill>
                  <a:schemeClr val="accent6">
                    <a:lumMod val="75000"/>
                  </a:schemeClr>
                </a:solidFill>
              </a:rPr>
              <a:t>E2</a:t>
            </a:r>
          </a:p>
        </p:txBody>
      </p:sp>
      <p:sp>
        <p:nvSpPr>
          <p:cNvPr id="146" name="TextBox 145">
            <a:extLst>
              <a:ext uri="{FF2B5EF4-FFF2-40B4-BE49-F238E27FC236}">
                <a16:creationId xmlns:a16="http://schemas.microsoft.com/office/drawing/2014/main" id="{B7C2C18D-153D-47A0-98B6-951142272B96}"/>
              </a:ext>
            </a:extLst>
          </p:cNvPr>
          <p:cNvSpPr txBox="1"/>
          <p:nvPr/>
        </p:nvSpPr>
        <p:spPr>
          <a:xfrm>
            <a:off x="3176856" y="3358579"/>
            <a:ext cx="532518" cy="523220"/>
          </a:xfrm>
          <a:prstGeom prst="rect">
            <a:avLst/>
          </a:prstGeom>
          <a:noFill/>
        </p:spPr>
        <p:txBody>
          <a:bodyPr wrap="none" rtlCol="0">
            <a:spAutoFit/>
          </a:bodyPr>
          <a:lstStyle/>
          <a:p>
            <a:r>
              <a:rPr lang="en-US" sz="2800" b="1" dirty="0">
                <a:solidFill>
                  <a:schemeClr val="accent6">
                    <a:lumMod val="75000"/>
                  </a:schemeClr>
                </a:solidFill>
              </a:rPr>
              <a:t>F2</a:t>
            </a:r>
          </a:p>
        </p:txBody>
      </p:sp>
      <p:sp>
        <p:nvSpPr>
          <p:cNvPr id="130" name="TextBox 129">
            <a:extLst>
              <a:ext uri="{FF2B5EF4-FFF2-40B4-BE49-F238E27FC236}">
                <a16:creationId xmlns:a16="http://schemas.microsoft.com/office/drawing/2014/main" id="{587FB90D-E86B-45E2-AE39-F90DFCCC7058}"/>
              </a:ext>
            </a:extLst>
          </p:cNvPr>
          <p:cNvSpPr txBox="1"/>
          <p:nvPr/>
        </p:nvSpPr>
        <p:spPr>
          <a:xfrm>
            <a:off x="3145838" y="2439472"/>
            <a:ext cx="596638" cy="523220"/>
          </a:xfrm>
          <a:prstGeom prst="rect">
            <a:avLst/>
          </a:prstGeom>
          <a:noFill/>
        </p:spPr>
        <p:txBody>
          <a:bodyPr wrap="none" rtlCol="0">
            <a:spAutoFit/>
          </a:bodyPr>
          <a:lstStyle/>
          <a:p>
            <a:r>
              <a:rPr lang="en-US" sz="2800" b="1" dirty="0">
                <a:solidFill>
                  <a:schemeClr val="accent6">
                    <a:lumMod val="75000"/>
                  </a:schemeClr>
                </a:solidFill>
              </a:rPr>
              <a:t>G2</a:t>
            </a:r>
          </a:p>
        </p:txBody>
      </p:sp>
      <p:sp>
        <p:nvSpPr>
          <p:cNvPr id="148" name="TextBox 147">
            <a:extLst>
              <a:ext uri="{FF2B5EF4-FFF2-40B4-BE49-F238E27FC236}">
                <a16:creationId xmlns:a16="http://schemas.microsoft.com/office/drawing/2014/main" id="{375633AA-711C-40D3-BC82-C1B90320DB3B}"/>
              </a:ext>
            </a:extLst>
          </p:cNvPr>
          <p:cNvSpPr txBox="1"/>
          <p:nvPr/>
        </p:nvSpPr>
        <p:spPr>
          <a:xfrm>
            <a:off x="6365583" y="5302133"/>
            <a:ext cx="4489868" cy="369332"/>
          </a:xfrm>
          <a:prstGeom prst="rect">
            <a:avLst/>
          </a:prstGeom>
          <a:noFill/>
        </p:spPr>
        <p:txBody>
          <a:bodyPr wrap="square" rtlCol="0">
            <a:spAutoFit/>
          </a:bodyPr>
          <a:lstStyle/>
          <a:p>
            <a:r>
              <a:rPr lang="en-US" b="1" dirty="0"/>
              <a:t>11    12   13   14     15    16    17</a:t>
            </a:r>
          </a:p>
        </p:txBody>
      </p:sp>
      <p:sp>
        <p:nvSpPr>
          <p:cNvPr id="149" name="TextBox 148">
            <a:extLst>
              <a:ext uri="{FF2B5EF4-FFF2-40B4-BE49-F238E27FC236}">
                <a16:creationId xmlns:a16="http://schemas.microsoft.com/office/drawing/2014/main" id="{522E5469-1EFA-4C73-8C18-93D452AE3FA5}"/>
              </a:ext>
            </a:extLst>
          </p:cNvPr>
          <p:cNvSpPr txBox="1"/>
          <p:nvPr/>
        </p:nvSpPr>
        <p:spPr>
          <a:xfrm>
            <a:off x="6386784" y="5595827"/>
            <a:ext cx="3980003" cy="369332"/>
          </a:xfrm>
          <a:prstGeom prst="rect">
            <a:avLst/>
          </a:prstGeom>
          <a:noFill/>
        </p:spPr>
        <p:txBody>
          <a:bodyPr wrap="square" rtlCol="0">
            <a:spAutoFit/>
          </a:bodyPr>
          <a:lstStyle/>
          <a:p>
            <a:r>
              <a:rPr lang="en-US" b="1" dirty="0">
                <a:solidFill>
                  <a:schemeClr val="accent6">
                    <a:lumMod val="75000"/>
                  </a:schemeClr>
                </a:solidFill>
              </a:rPr>
              <a:t>A2   B2   C2   D2    E2    F2    G2</a:t>
            </a:r>
          </a:p>
        </p:txBody>
      </p:sp>
      <p:sp>
        <p:nvSpPr>
          <p:cNvPr id="151" name="TextBox 150">
            <a:extLst>
              <a:ext uri="{FF2B5EF4-FFF2-40B4-BE49-F238E27FC236}">
                <a16:creationId xmlns:a16="http://schemas.microsoft.com/office/drawing/2014/main" id="{A4F84091-F08B-4A44-9C6F-313A834B0479}"/>
              </a:ext>
            </a:extLst>
          </p:cNvPr>
          <p:cNvSpPr txBox="1"/>
          <p:nvPr/>
        </p:nvSpPr>
        <p:spPr>
          <a:xfrm>
            <a:off x="6398939" y="6123410"/>
            <a:ext cx="3777348" cy="369332"/>
          </a:xfrm>
          <a:prstGeom prst="rect">
            <a:avLst/>
          </a:prstGeom>
          <a:noFill/>
        </p:spPr>
        <p:txBody>
          <a:bodyPr wrap="square" rtlCol="0">
            <a:spAutoFit/>
          </a:bodyPr>
          <a:lstStyle/>
          <a:p>
            <a:r>
              <a:rPr lang="en-US" b="1" dirty="0">
                <a:solidFill>
                  <a:schemeClr val="accent4">
                    <a:lumMod val="75000"/>
                  </a:schemeClr>
                </a:solidFill>
              </a:rPr>
              <a:t>0      0      0      0      0      0      0</a:t>
            </a:r>
          </a:p>
        </p:txBody>
      </p:sp>
      <p:sp>
        <p:nvSpPr>
          <p:cNvPr id="152" name="TextBox 151">
            <a:extLst>
              <a:ext uri="{FF2B5EF4-FFF2-40B4-BE49-F238E27FC236}">
                <a16:creationId xmlns:a16="http://schemas.microsoft.com/office/drawing/2014/main" id="{5EC1A105-0479-4A0C-B62A-034171484BB2}"/>
              </a:ext>
            </a:extLst>
          </p:cNvPr>
          <p:cNvSpPr txBox="1"/>
          <p:nvPr/>
        </p:nvSpPr>
        <p:spPr>
          <a:xfrm>
            <a:off x="6389647" y="6408877"/>
            <a:ext cx="3777348" cy="369332"/>
          </a:xfrm>
          <a:prstGeom prst="rect">
            <a:avLst/>
          </a:prstGeom>
          <a:noFill/>
        </p:spPr>
        <p:txBody>
          <a:bodyPr wrap="square" rtlCol="0">
            <a:spAutoFit/>
          </a:bodyPr>
          <a:lstStyle/>
          <a:p>
            <a:r>
              <a:rPr lang="en-US" b="1" dirty="0">
                <a:solidFill>
                  <a:schemeClr val="bg1">
                    <a:lumMod val="50000"/>
                  </a:schemeClr>
                </a:solidFill>
              </a:rPr>
              <a:t>P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endParaRPr lang="en-US" b="1" dirty="0">
              <a:solidFill>
                <a:schemeClr val="bg1">
                  <a:lumMod val="50000"/>
                </a:schemeClr>
              </a:solidFill>
            </a:endParaRPr>
          </a:p>
        </p:txBody>
      </p:sp>
      <p:sp>
        <p:nvSpPr>
          <p:cNvPr id="157" name="TextBox 156">
            <a:extLst>
              <a:ext uri="{FF2B5EF4-FFF2-40B4-BE49-F238E27FC236}">
                <a16:creationId xmlns:a16="http://schemas.microsoft.com/office/drawing/2014/main" id="{698597CF-91F6-48B6-923D-1F4F4FC2DBCB}"/>
              </a:ext>
            </a:extLst>
          </p:cNvPr>
          <p:cNvSpPr txBox="1"/>
          <p:nvPr/>
        </p:nvSpPr>
        <p:spPr>
          <a:xfrm>
            <a:off x="6398939" y="5859619"/>
            <a:ext cx="3980003" cy="369332"/>
          </a:xfrm>
          <a:prstGeom prst="rect">
            <a:avLst/>
          </a:prstGeom>
          <a:noFill/>
        </p:spPr>
        <p:txBody>
          <a:bodyPr wrap="square" rtlCol="0">
            <a:spAutoFit/>
          </a:bodyPr>
          <a:lstStyle/>
          <a:p>
            <a:r>
              <a:rPr lang="en-US" b="1" dirty="0">
                <a:solidFill>
                  <a:schemeClr val="accent6">
                    <a:lumMod val="50000"/>
                  </a:schemeClr>
                </a:solidFill>
              </a:rPr>
              <a:t>Q1   R1   S1   T1    U1    V1   W1</a:t>
            </a:r>
          </a:p>
        </p:txBody>
      </p:sp>
    </p:spTree>
    <p:extLst>
      <p:ext uri="{BB962C8B-B14F-4D97-AF65-F5344CB8AC3E}">
        <p14:creationId xmlns:p14="http://schemas.microsoft.com/office/powerpoint/2010/main" val="20437768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1C680A-AA04-42D2-8A6E-70967990D416}"/>
              </a:ext>
            </a:extLst>
          </p:cNvPr>
          <p:cNvSpPr/>
          <p:nvPr/>
        </p:nvSpPr>
        <p:spPr>
          <a:xfrm>
            <a:off x="1120571" y="1503499"/>
            <a:ext cx="9950857" cy="363043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0CB206A8-AE0B-4848-9E27-163F5A14090A}"/>
              </a:ext>
            </a:extLst>
          </p:cNvPr>
          <p:cNvCxnSpPr>
            <a:cxnSpLocks/>
          </p:cNvCxnSpPr>
          <p:nvPr/>
        </p:nvCxnSpPr>
        <p:spPr>
          <a:xfrm>
            <a:off x="713166" y="2580857"/>
            <a:ext cx="1190057" cy="11461"/>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D72F728-30F6-45F4-A7C0-E5908D4EC763}"/>
              </a:ext>
            </a:extLst>
          </p:cNvPr>
          <p:cNvCxnSpPr>
            <a:cxnSpLocks/>
          </p:cNvCxnSpPr>
          <p:nvPr/>
        </p:nvCxnSpPr>
        <p:spPr>
          <a:xfrm>
            <a:off x="713166" y="327646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AC6252-3650-41F0-929C-A973AB90D888}"/>
              </a:ext>
            </a:extLst>
          </p:cNvPr>
          <p:cNvCxnSpPr>
            <a:cxnSpLocks/>
          </p:cNvCxnSpPr>
          <p:nvPr/>
        </p:nvCxnSpPr>
        <p:spPr>
          <a:xfrm>
            <a:off x="713166" y="4064116"/>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B37490C-E8E8-4D08-BEC1-6FE6D56808A9}"/>
              </a:ext>
            </a:extLst>
          </p:cNvPr>
          <p:cNvSpPr txBox="1"/>
          <p:nvPr/>
        </p:nvSpPr>
        <p:spPr>
          <a:xfrm rot="16200000">
            <a:off x="-294455" y="3141594"/>
            <a:ext cx="1559594" cy="369332"/>
          </a:xfrm>
          <a:prstGeom prst="rect">
            <a:avLst/>
          </a:prstGeom>
          <a:noFill/>
        </p:spPr>
        <p:txBody>
          <a:bodyPr wrap="none" rtlCol="0">
            <a:spAutoFit/>
          </a:bodyPr>
          <a:lstStyle/>
          <a:p>
            <a:r>
              <a:rPr lang="en-US" dirty="0"/>
              <a:t>Primary Inputs</a:t>
            </a:r>
          </a:p>
        </p:txBody>
      </p:sp>
      <p:cxnSp>
        <p:nvCxnSpPr>
          <p:cNvPr id="120" name="Straight Connector 119">
            <a:extLst>
              <a:ext uri="{FF2B5EF4-FFF2-40B4-BE49-F238E27FC236}">
                <a16:creationId xmlns:a16="http://schemas.microsoft.com/office/drawing/2014/main" id="{1D89C43B-4253-46DB-97BB-3CCEA9E88593}"/>
              </a:ext>
            </a:extLst>
          </p:cNvPr>
          <p:cNvCxnSpPr>
            <a:cxnSpLocks/>
          </p:cNvCxnSpPr>
          <p:nvPr/>
        </p:nvCxnSpPr>
        <p:spPr>
          <a:xfrm>
            <a:off x="10550538" y="2586485"/>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94FCD43-0A73-4EB4-AABB-B108EEE48C6D}"/>
              </a:ext>
            </a:extLst>
          </p:cNvPr>
          <p:cNvCxnSpPr>
            <a:cxnSpLocks/>
          </p:cNvCxnSpPr>
          <p:nvPr/>
        </p:nvCxnSpPr>
        <p:spPr>
          <a:xfrm>
            <a:off x="10550538" y="3282092"/>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901E46-FE68-4C0D-AF1A-798C3804E94E}"/>
              </a:ext>
            </a:extLst>
          </p:cNvPr>
          <p:cNvCxnSpPr>
            <a:cxnSpLocks/>
          </p:cNvCxnSpPr>
          <p:nvPr/>
        </p:nvCxnSpPr>
        <p:spPr>
          <a:xfrm>
            <a:off x="10550538" y="406974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FC1D4271-5FE6-443E-BF81-A7A447A49009}"/>
              </a:ext>
            </a:extLst>
          </p:cNvPr>
          <p:cNvSpPr txBox="1"/>
          <p:nvPr/>
        </p:nvSpPr>
        <p:spPr>
          <a:xfrm rot="16200000">
            <a:off x="10714164" y="3202092"/>
            <a:ext cx="1731115" cy="369332"/>
          </a:xfrm>
          <a:prstGeom prst="rect">
            <a:avLst/>
          </a:prstGeom>
          <a:noFill/>
        </p:spPr>
        <p:txBody>
          <a:bodyPr wrap="none" rtlCol="0">
            <a:spAutoFit/>
          </a:bodyPr>
          <a:lstStyle/>
          <a:p>
            <a:r>
              <a:rPr lang="en-US" dirty="0"/>
              <a:t>Primary Outputs</a:t>
            </a:r>
          </a:p>
        </p:txBody>
      </p:sp>
      <p:cxnSp>
        <p:nvCxnSpPr>
          <p:cNvPr id="184" name="Straight Connector 183">
            <a:extLst>
              <a:ext uri="{FF2B5EF4-FFF2-40B4-BE49-F238E27FC236}">
                <a16:creationId xmlns:a16="http://schemas.microsoft.com/office/drawing/2014/main" id="{83DB9FDB-60C8-4AC9-B04B-7EC1091445DE}"/>
              </a:ext>
            </a:extLst>
          </p:cNvPr>
          <p:cNvCxnSpPr>
            <a:cxnSpLocks/>
          </p:cNvCxnSpPr>
          <p:nvPr/>
        </p:nvCxnSpPr>
        <p:spPr>
          <a:xfrm>
            <a:off x="2416744" y="2652567"/>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05" name="TextBox 204">
            <a:extLst>
              <a:ext uri="{FF2B5EF4-FFF2-40B4-BE49-F238E27FC236}">
                <a16:creationId xmlns:a16="http://schemas.microsoft.com/office/drawing/2014/main" id="{B9BF8BF9-E722-49E4-BBC9-200A0F73CB74}"/>
              </a:ext>
            </a:extLst>
          </p:cNvPr>
          <p:cNvSpPr txBox="1"/>
          <p:nvPr/>
        </p:nvSpPr>
        <p:spPr>
          <a:xfrm>
            <a:off x="143588" y="1603872"/>
            <a:ext cx="920445" cy="369332"/>
          </a:xfrm>
          <a:prstGeom prst="rect">
            <a:avLst/>
          </a:prstGeom>
          <a:noFill/>
        </p:spPr>
        <p:txBody>
          <a:bodyPr wrap="none" rtlCol="0">
            <a:spAutoFit/>
          </a:bodyPr>
          <a:lstStyle/>
          <a:p>
            <a:r>
              <a:rPr lang="en-US" b="1" dirty="0">
                <a:solidFill>
                  <a:schemeClr val="accent6">
                    <a:lumMod val="75000"/>
                  </a:schemeClr>
                </a:solidFill>
              </a:rPr>
              <a:t>SCANIN</a:t>
            </a:r>
          </a:p>
        </p:txBody>
      </p:sp>
      <p:sp>
        <p:nvSpPr>
          <p:cNvPr id="207" name="TextBox 206">
            <a:extLst>
              <a:ext uri="{FF2B5EF4-FFF2-40B4-BE49-F238E27FC236}">
                <a16:creationId xmlns:a16="http://schemas.microsoft.com/office/drawing/2014/main" id="{1DD2D66E-7556-40C1-AE4C-A4BA543DA0A6}"/>
              </a:ext>
            </a:extLst>
          </p:cNvPr>
          <p:cNvSpPr txBox="1"/>
          <p:nvPr/>
        </p:nvSpPr>
        <p:spPr>
          <a:xfrm>
            <a:off x="609561" y="1937947"/>
            <a:ext cx="415242" cy="369332"/>
          </a:xfrm>
          <a:prstGeom prst="rect">
            <a:avLst/>
          </a:prstGeom>
          <a:noFill/>
        </p:spPr>
        <p:txBody>
          <a:bodyPr wrap="none" rtlCol="0">
            <a:spAutoFit/>
          </a:bodyPr>
          <a:lstStyle/>
          <a:p>
            <a:r>
              <a:rPr lang="en-US" b="1" dirty="0">
                <a:solidFill>
                  <a:schemeClr val="accent4">
                    <a:lumMod val="75000"/>
                  </a:schemeClr>
                </a:solidFill>
              </a:rPr>
              <a:t>TC</a:t>
            </a:r>
          </a:p>
        </p:txBody>
      </p:sp>
      <p:cxnSp>
        <p:nvCxnSpPr>
          <p:cNvPr id="209" name="Connector: Elbow 208">
            <a:extLst>
              <a:ext uri="{FF2B5EF4-FFF2-40B4-BE49-F238E27FC236}">
                <a16:creationId xmlns:a16="http://schemas.microsoft.com/office/drawing/2014/main" id="{8BB07187-0A02-4619-B3E7-F10159B2F5D9}"/>
              </a:ext>
            </a:extLst>
          </p:cNvPr>
          <p:cNvCxnSpPr>
            <a:cxnSpLocks/>
            <a:stCxn id="207" idx="3"/>
          </p:cNvCxnSpPr>
          <p:nvPr/>
        </p:nvCxnSpPr>
        <p:spPr>
          <a:xfrm>
            <a:off x="1024803" y="2122613"/>
            <a:ext cx="2158638" cy="618907"/>
          </a:xfrm>
          <a:prstGeom prst="bentConnector4">
            <a:avLst>
              <a:gd name="adj1" fmla="val 81875"/>
              <a:gd name="adj2" fmla="val 13693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0BBBC5C4-F2A1-478A-8557-5110C68749B3}"/>
              </a:ext>
            </a:extLst>
          </p:cNvPr>
          <p:cNvCxnSpPr>
            <a:cxnSpLocks/>
          </p:cNvCxnSpPr>
          <p:nvPr/>
        </p:nvCxnSpPr>
        <p:spPr>
          <a:xfrm>
            <a:off x="3693509" y="2521200"/>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2" name="Connector: Elbow 221">
            <a:extLst>
              <a:ext uri="{FF2B5EF4-FFF2-40B4-BE49-F238E27FC236}">
                <a16:creationId xmlns:a16="http://schemas.microsoft.com/office/drawing/2014/main" id="{5236E008-A07D-44CA-9A15-1F511A87FE7D}"/>
              </a:ext>
            </a:extLst>
          </p:cNvPr>
          <p:cNvCxnSpPr>
            <a:cxnSpLocks/>
            <a:stCxn id="205" idx="3"/>
          </p:cNvCxnSpPr>
          <p:nvPr/>
        </p:nvCxnSpPr>
        <p:spPr>
          <a:xfrm>
            <a:off x="1064033" y="1788538"/>
            <a:ext cx="1995048" cy="628694"/>
          </a:xfrm>
          <a:prstGeom prst="bentConnector3">
            <a:avLst>
              <a:gd name="adj1" fmla="val 9265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F7404F34-A82C-4288-8925-C8B3A27BD869}"/>
              </a:ext>
            </a:extLst>
          </p:cNvPr>
          <p:cNvCxnSpPr>
            <a:cxnSpLocks/>
          </p:cNvCxnSpPr>
          <p:nvPr/>
        </p:nvCxnSpPr>
        <p:spPr>
          <a:xfrm>
            <a:off x="2427721" y="3542865"/>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15B81995-AA3C-4C3C-8F78-DF08AC76B081}"/>
              </a:ext>
            </a:extLst>
          </p:cNvPr>
          <p:cNvCxnSpPr>
            <a:cxnSpLocks/>
          </p:cNvCxnSpPr>
          <p:nvPr/>
        </p:nvCxnSpPr>
        <p:spPr>
          <a:xfrm>
            <a:off x="3704486" y="341149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54" name="TextBox 253">
            <a:extLst>
              <a:ext uri="{FF2B5EF4-FFF2-40B4-BE49-F238E27FC236}">
                <a16:creationId xmlns:a16="http://schemas.microsoft.com/office/drawing/2014/main" id="{4F80B139-53D9-403D-B19B-9148BAAAAC94}"/>
              </a:ext>
            </a:extLst>
          </p:cNvPr>
          <p:cNvSpPr txBox="1"/>
          <p:nvPr/>
        </p:nvSpPr>
        <p:spPr>
          <a:xfrm>
            <a:off x="11154692" y="4704909"/>
            <a:ext cx="942566" cy="276999"/>
          </a:xfrm>
          <a:prstGeom prst="rect">
            <a:avLst/>
          </a:prstGeom>
          <a:noFill/>
        </p:spPr>
        <p:txBody>
          <a:bodyPr wrap="none" lIns="0" tIns="0" rIns="0" bIns="0" rtlCol="0">
            <a:spAutoFit/>
          </a:bodyPr>
          <a:lstStyle/>
          <a:p>
            <a:r>
              <a:rPr lang="en-US" b="1" dirty="0">
                <a:solidFill>
                  <a:schemeClr val="accent6">
                    <a:lumMod val="75000"/>
                  </a:schemeClr>
                </a:solidFill>
              </a:rPr>
              <a:t>SCANOUT</a:t>
            </a:r>
          </a:p>
        </p:txBody>
      </p:sp>
      <p:grpSp>
        <p:nvGrpSpPr>
          <p:cNvPr id="257" name="Group 256">
            <a:extLst>
              <a:ext uri="{FF2B5EF4-FFF2-40B4-BE49-F238E27FC236}">
                <a16:creationId xmlns:a16="http://schemas.microsoft.com/office/drawing/2014/main" id="{B24444E6-6097-454A-9CAD-30C078DFAE6C}"/>
              </a:ext>
            </a:extLst>
          </p:cNvPr>
          <p:cNvGrpSpPr/>
          <p:nvPr/>
        </p:nvGrpSpPr>
        <p:grpSpPr>
          <a:xfrm>
            <a:off x="3064155" y="2528166"/>
            <a:ext cx="789262" cy="886488"/>
            <a:chOff x="3080547" y="3206557"/>
            <a:chExt cx="789262" cy="886488"/>
          </a:xfrm>
        </p:grpSpPr>
        <p:cxnSp>
          <p:nvCxnSpPr>
            <p:cNvPr id="244" name="Connector: Elbow 243">
              <a:extLst>
                <a:ext uri="{FF2B5EF4-FFF2-40B4-BE49-F238E27FC236}">
                  <a16:creationId xmlns:a16="http://schemas.microsoft.com/office/drawing/2014/main" id="{BDC61040-7930-444E-911D-D6B00C17E2E3}"/>
                </a:ext>
              </a:extLst>
            </p:cNvPr>
            <p:cNvCxnSpPr>
              <a:cxnSpLocks/>
              <a:stCxn id="255" idx="1"/>
            </p:cNvCxnSpPr>
            <p:nvPr/>
          </p:nvCxnSpPr>
          <p:spPr>
            <a:xfrm rot="10800000" flipH="1">
              <a:off x="3080547" y="3206557"/>
              <a:ext cx="789262" cy="803860"/>
            </a:xfrm>
            <a:prstGeom prst="bentConnector5">
              <a:avLst>
                <a:gd name="adj1" fmla="val -17493"/>
                <a:gd name="adj2" fmla="val 30927"/>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55" name="Rectangle 254">
              <a:extLst>
                <a:ext uri="{FF2B5EF4-FFF2-40B4-BE49-F238E27FC236}">
                  <a16:creationId xmlns:a16="http://schemas.microsoft.com/office/drawing/2014/main" id="{F219CE9E-20BB-4DD3-8CD1-613C67BDA41F}"/>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61" name="Connector: Elbow 260">
            <a:extLst>
              <a:ext uri="{FF2B5EF4-FFF2-40B4-BE49-F238E27FC236}">
                <a16:creationId xmlns:a16="http://schemas.microsoft.com/office/drawing/2014/main" id="{BCABB0C1-8E2E-4DEF-934F-3196BC75063D}"/>
              </a:ext>
            </a:extLst>
          </p:cNvPr>
          <p:cNvCxnSpPr>
            <a:cxnSpLocks/>
            <a:stCxn id="207" idx="3"/>
          </p:cNvCxnSpPr>
          <p:nvPr/>
        </p:nvCxnSpPr>
        <p:spPr>
          <a:xfrm>
            <a:off x="1024803" y="2122613"/>
            <a:ext cx="2169615" cy="1509205"/>
          </a:xfrm>
          <a:prstGeom prst="bentConnector4">
            <a:avLst>
              <a:gd name="adj1" fmla="val 81714"/>
              <a:gd name="adj2" fmla="val 11034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55D843F7-97C2-4C99-A218-7E5D36161036}"/>
              </a:ext>
            </a:extLst>
          </p:cNvPr>
          <p:cNvCxnSpPr>
            <a:cxnSpLocks/>
          </p:cNvCxnSpPr>
          <p:nvPr/>
        </p:nvCxnSpPr>
        <p:spPr>
          <a:xfrm>
            <a:off x="2372083" y="4447183"/>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0D797760-68D7-4E19-8851-7E8BE1F95D0F}"/>
              </a:ext>
            </a:extLst>
          </p:cNvPr>
          <p:cNvCxnSpPr>
            <a:cxnSpLocks/>
          </p:cNvCxnSpPr>
          <p:nvPr/>
        </p:nvCxnSpPr>
        <p:spPr>
          <a:xfrm>
            <a:off x="3648848" y="4315816"/>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287" name="Group 286">
            <a:extLst>
              <a:ext uri="{FF2B5EF4-FFF2-40B4-BE49-F238E27FC236}">
                <a16:creationId xmlns:a16="http://schemas.microsoft.com/office/drawing/2014/main" id="{8C0E30C9-71AC-4108-B92C-210106519EF5}"/>
              </a:ext>
            </a:extLst>
          </p:cNvPr>
          <p:cNvGrpSpPr/>
          <p:nvPr/>
        </p:nvGrpSpPr>
        <p:grpSpPr>
          <a:xfrm>
            <a:off x="3008517" y="3432484"/>
            <a:ext cx="789262" cy="886488"/>
            <a:chOff x="3080547" y="3206557"/>
            <a:chExt cx="789262" cy="886488"/>
          </a:xfrm>
        </p:grpSpPr>
        <p:cxnSp>
          <p:nvCxnSpPr>
            <p:cNvPr id="288" name="Connector: Elbow 287">
              <a:extLst>
                <a:ext uri="{FF2B5EF4-FFF2-40B4-BE49-F238E27FC236}">
                  <a16:creationId xmlns:a16="http://schemas.microsoft.com/office/drawing/2014/main" id="{D12C0878-930D-42ED-80C7-D89397737C35}"/>
                </a:ext>
              </a:extLst>
            </p:cNvPr>
            <p:cNvCxnSpPr>
              <a:cxnSpLocks/>
              <a:stCxn id="289" idx="1"/>
            </p:cNvCxnSpPr>
            <p:nvPr/>
          </p:nvCxnSpPr>
          <p:spPr>
            <a:xfrm rot="10800000" flipH="1">
              <a:off x="3080547" y="3206557"/>
              <a:ext cx="789262" cy="803860"/>
            </a:xfrm>
            <a:prstGeom prst="bentConnector5">
              <a:avLst>
                <a:gd name="adj1" fmla="val -17493"/>
                <a:gd name="adj2" fmla="val 35618"/>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89" name="Rectangle 288">
              <a:extLst>
                <a:ext uri="{FF2B5EF4-FFF2-40B4-BE49-F238E27FC236}">
                  <a16:creationId xmlns:a16="http://schemas.microsoft.com/office/drawing/2014/main" id="{7A07AFF9-4A03-48AB-98B0-8BBB4A8F32DB}"/>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90" name="Connector: Elbow 289">
            <a:extLst>
              <a:ext uri="{FF2B5EF4-FFF2-40B4-BE49-F238E27FC236}">
                <a16:creationId xmlns:a16="http://schemas.microsoft.com/office/drawing/2014/main" id="{E120CE9A-98B1-4812-A3AA-1C778C725B5D}"/>
              </a:ext>
            </a:extLst>
          </p:cNvPr>
          <p:cNvCxnSpPr>
            <a:cxnSpLocks/>
            <a:stCxn id="207" idx="3"/>
          </p:cNvCxnSpPr>
          <p:nvPr/>
        </p:nvCxnSpPr>
        <p:spPr>
          <a:xfrm>
            <a:off x="1024803" y="2122613"/>
            <a:ext cx="2161112" cy="2413523"/>
          </a:xfrm>
          <a:prstGeom prst="bentConnector4">
            <a:avLst>
              <a:gd name="adj1" fmla="val 82538"/>
              <a:gd name="adj2" fmla="val 109472"/>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86D00891-4DD8-48C4-81D4-0762BC74791B}"/>
              </a:ext>
            </a:extLst>
          </p:cNvPr>
          <p:cNvCxnSpPr>
            <a:cxnSpLocks/>
          </p:cNvCxnSpPr>
          <p:nvPr/>
        </p:nvCxnSpPr>
        <p:spPr>
          <a:xfrm>
            <a:off x="6354607" y="247954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A6E6C32-BE82-4AA2-8611-0730CA9EDB4C}"/>
              </a:ext>
            </a:extLst>
          </p:cNvPr>
          <p:cNvCxnSpPr>
            <a:cxnSpLocks/>
          </p:cNvCxnSpPr>
          <p:nvPr/>
        </p:nvCxnSpPr>
        <p:spPr>
          <a:xfrm>
            <a:off x="6365584" y="336984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19" name="Group 318">
            <a:extLst>
              <a:ext uri="{FF2B5EF4-FFF2-40B4-BE49-F238E27FC236}">
                <a16:creationId xmlns:a16="http://schemas.microsoft.com/office/drawing/2014/main" id="{36F4F82E-3E01-437D-B1D2-1AC466C5B875}"/>
              </a:ext>
            </a:extLst>
          </p:cNvPr>
          <p:cNvGrpSpPr/>
          <p:nvPr/>
        </p:nvGrpSpPr>
        <p:grpSpPr>
          <a:xfrm>
            <a:off x="5726828" y="2282697"/>
            <a:ext cx="798663" cy="1094114"/>
            <a:chOff x="2791164" y="5669941"/>
            <a:chExt cx="798663" cy="1094114"/>
          </a:xfrm>
        </p:grpSpPr>
        <p:cxnSp>
          <p:nvCxnSpPr>
            <p:cNvPr id="320" name="Connector: Elbow 319">
              <a:extLst>
                <a:ext uri="{FF2B5EF4-FFF2-40B4-BE49-F238E27FC236}">
                  <a16:creationId xmlns:a16="http://schemas.microsoft.com/office/drawing/2014/main" id="{B7D7AD7A-86B9-4076-9E77-1C26B843F736}"/>
                </a:ext>
              </a:extLst>
            </p:cNvPr>
            <p:cNvCxnSpPr>
              <a:cxnSpLocks/>
              <a:stCxn id="321" idx="1"/>
            </p:cNvCxnSpPr>
            <p:nvPr/>
          </p:nvCxnSpPr>
          <p:spPr>
            <a:xfrm rot="10800000" flipH="1" flipV="1">
              <a:off x="2791164" y="5752568"/>
              <a:ext cx="798663" cy="1011487"/>
            </a:xfrm>
            <a:prstGeom prst="bentConnector5">
              <a:avLst>
                <a:gd name="adj1" fmla="val -18421"/>
                <a:gd name="adj2" fmla="val 65273"/>
                <a:gd name="adj3" fmla="val 115020"/>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21" name="Rectangle 320">
              <a:extLst>
                <a:ext uri="{FF2B5EF4-FFF2-40B4-BE49-F238E27FC236}">
                  <a16:creationId xmlns:a16="http://schemas.microsoft.com/office/drawing/2014/main" id="{8752B5A8-BDF9-4BE7-9A4A-F41C814231E6}"/>
                </a:ext>
              </a:extLst>
            </p:cNvPr>
            <p:cNvSpPr/>
            <p:nvPr/>
          </p:nvSpPr>
          <p:spPr>
            <a:xfrm>
              <a:off x="2791165" y="566994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24" name="Straight Connector 323">
            <a:extLst>
              <a:ext uri="{FF2B5EF4-FFF2-40B4-BE49-F238E27FC236}">
                <a16:creationId xmlns:a16="http://schemas.microsoft.com/office/drawing/2014/main" id="{99B7DAD7-6456-45F2-897C-1ACD9DF85F57}"/>
              </a:ext>
            </a:extLst>
          </p:cNvPr>
          <p:cNvCxnSpPr>
            <a:cxnSpLocks/>
          </p:cNvCxnSpPr>
          <p:nvPr/>
        </p:nvCxnSpPr>
        <p:spPr>
          <a:xfrm>
            <a:off x="6309946" y="4274164"/>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30" name="Group 329">
            <a:extLst>
              <a:ext uri="{FF2B5EF4-FFF2-40B4-BE49-F238E27FC236}">
                <a16:creationId xmlns:a16="http://schemas.microsoft.com/office/drawing/2014/main" id="{04BBF137-DF46-44B6-BC8C-99266362F0DD}"/>
              </a:ext>
            </a:extLst>
          </p:cNvPr>
          <p:cNvGrpSpPr/>
          <p:nvPr/>
        </p:nvGrpSpPr>
        <p:grpSpPr>
          <a:xfrm>
            <a:off x="5722996" y="3152862"/>
            <a:ext cx="803420" cy="1128268"/>
            <a:chOff x="1109791" y="1365364"/>
            <a:chExt cx="803420" cy="1128268"/>
          </a:xfrm>
        </p:grpSpPr>
        <p:cxnSp>
          <p:nvCxnSpPr>
            <p:cNvPr id="331" name="Connector: Elbow 330">
              <a:extLst>
                <a:ext uri="{FF2B5EF4-FFF2-40B4-BE49-F238E27FC236}">
                  <a16:creationId xmlns:a16="http://schemas.microsoft.com/office/drawing/2014/main" id="{C3B69E9F-A405-4760-9E38-3198F35E4BE8}"/>
                </a:ext>
              </a:extLst>
            </p:cNvPr>
            <p:cNvCxnSpPr>
              <a:cxnSpLocks/>
              <a:stCxn id="332" idx="1"/>
            </p:cNvCxnSpPr>
            <p:nvPr/>
          </p:nvCxnSpPr>
          <p:spPr>
            <a:xfrm rot="10800000" flipH="1" flipV="1">
              <a:off x="1109791" y="1447992"/>
              <a:ext cx="803420" cy="1045640"/>
            </a:xfrm>
            <a:prstGeom prst="bentConnector5">
              <a:avLst>
                <a:gd name="adj1" fmla="val -19066"/>
                <a:gd name="adj2" fmla="val 62820"/>
                <a:gd name="adj3" fmla="val 12258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2" name="Rectangle 331">
              <a:extLst>
                <a:ext uri="{FF2B5EF4-FFF2-40B4-BE49-F238E27FC236}">
                  <a16:creationId xmlns:a16="http://schemas.microsoft.com/office/drawing/2014/main" id="{B341BDC4-DDD8-4429-AED4-FF9B0675082D}"/>
                </a:ext>
              </a:extLst>
            </p:cNvPr>
            <p:cNvSpPr/>
            <p:nvPr/>
          </p:nvSpPr>
          <p:spPr>
            <a:xfrm>
              <a:off x="1109791" y="1365364"/>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6" name="Group 345">
            <a:extLst>
              <a:ext uri="{FF2B5EF4-FFF2-40B4-BE49-F238E27FC236}">
                <a16:creationId xmlns:a16="http://schemas.microsoft.com/office/drawing/2014/main" id="{E083D4EA-0533-4248-81EC-615FA54696CE}"/>
              </a:ext>
            </a:extLst>
          </p:cNvPr>
          <p:cNvGrpSpPr/>
          <p:nvPr/>
        </p:nvGrpSpPr>
        <p:grpSpPr>
          <a:xfrm>
            <a:off x="3855891" y="4106057"/>
            <a:ext cx="2020701" cy="884318"/>
            <a:chOff x="3872283" y="4784448"/>
            <a:chExt cx="2020701" cy="884318"/>
          </a:xfrm>
        </p:grpSpPr>
        <p:grpSp>
          <p:nvGrpSpPr>
            <p:cNvPr id="335" name="Group 334">
              <a:extLst>
                <a:ext uri="{FF2B5EF4-FFF2-40B4-BE49-F238E27FC236}">
                  <a16:creationId xmlns:a16="http://schemas.microsoft.com/office/drawing/2014/main" id="{74A847B0-BEAD-4692-8F31-34F1A8E44679}"/>
                </a:ext>
              </a:extLst>
            </p:cNvPr>
            <p:cNvGrpSpPr/>
            <p:nvPr/>
          </p:nvGrpSpPr>
          <p:grpSpPr>
            <a:xfrm>
              <a:off x="3872283" y="5001174"/>
              <a:ext cx="1070884" cy="667592"/>
              <a:chOff x="2272079" y="1452175"/>
              <a:chExt cx="1070884" cy="667592"/>
            </a:xfrm>
          </p:grpSpPr>
          <p:cxnSp>
            <p:nvCxnSpPr>
              <p:cNvPr id="336" name="Connector: Elbow 335">
                <a:extLst>
                  <a:ext uri="{FF2B5EF4-FFF2-40B4-BE49-F238E27FC236}">
                    <a16:creationId xmlns:a16="http://schemas.microsoft.com/office/drawing/2014/main" id="{FAE40B76-31C6-4B4D-90C6-46B95BDFBEE5}"/>
                  </a:ext>
                </a:extLst>
              </p:cNvPr>
              <p:cNvCxnSpPr>
                <a:cxnSpLocks/>
                <a:stCxn id="337" idx="1"/>
              </p:cNvCxnSpPr>
              <p:nvPr/>
            </p:nvCxnSpPr>
            <p:spPr>
              <a:xfrm rot="10800000">
                <a:off x="2272079" y="1452175"/>
                <a:ext cx="886126" cy="584965"/>
              </a:xfrm>
              <a:prstGeom prst="bentConnector3">
                <a:avLst>
                  <a:gd name="adj1" fmla="val 765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7" name="Rectangle 336">
                <a:extLst>
                  <a:ext uri="{FF2B5EF4-FFF2-40B4-BE49-F238E27FC236}">
                    <a16:creationId xmlns:a16="http://schemas.microsoft.com/office/drawing/2014/main" id="{216939F6-8433-4BAF-82D7-801BC5AF7D50}"/>
                  </a:ext>
                </a:extLst>
              </p:cNvPr>
              <p:cNvSpPr/>
              <p:nvPr/>
            </p:nvSpPr>
            <p:spPr>
              <a:xfrm>
                <a:off x="3158205" y="195451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1" name="Connector: Elbow 340">
              <a:extLst>
                <a:ext uri="{FF2B5EF4-FFF2-40B4-BE49-F238E27FC236}">
                  <a16:creationId xmlns:a16="http://schemas.microsoft.com/office/drawing/2014/main" id="{66B8E67D-E398-4C69-93AF-7EC27C4903E9}"/>
                </a:ext>
              </a:extLst>
            </p:cNvPr>
            <p:cNvCxnSpPr>
              <a:cxnSpLocks/>
              <a:stCxn id="337" idx="1"/>
              <a:endCxn id="344" idx="1"/>
            </p:cNvCxnSpPr>
            <p:nvPr/>
          </p:nvCxnSpPr>
          <p:spPr>
            <a:xfrm rot="10800000" flipH="1">
              <a:off x="4758408" y="4867076"/>
              <a:ext cx="949817" cy="719062"/>
            </a:xfrm>
            <a:prstGeom prst="bentConnector3">
              <a:avLst>
                <a:gd name="adj1" fmla="val 6743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44" name="Rectangle 343">
              <a:extLst>
                <a:ext uri="{FF2B5EF4-FFF2-40B4-BE49-F238E27FC236}">
                  <a16:creationId xmlns:a16="http://schemas.microsoft.com/office/drawing/2014/main" id="{25A8B3B8-45E9-4DBA-A805-E7D883745939}"/>
                </a:ext>
              </a:extLst>
            </p:cNvPr>
            <p:cNvSpPr/>
            <p:nvPr/>
          </p:nvSpPr>
          <p:spPr>
            <a:xfrm>
              <a:off x="5708226" y="478444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65" name="Straight Connector 364">
            <a:extLst>
              <a:ext uri="{FF2B5EF4-FFF2-40B4-BE49-F238E27FC236}">
                <a16:creationId xmlns:a16="http://schemas.microsoft.com/office/drawing/2014/main" id="{3F39781E-EADC-4A35-AB4F-25DDA5514049}"/>
              </a:ext>
            </a:extLst>
          </p:cNvPr>
          <p:cNvCxnSpPr>
            <a:cxnSpLocks/>
          </p:cNvCxnSpPr>
          <p:nvPr/>
        </p:nvCxnSpPr>
        <p:spPr>
          <a:xfrm>
            <a:off x="5204721" y="259231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1228617F-AF73-4308-B58E-AC159462E025}"/>
              </a:ext>
            </a:extLst>
          </p:cNvPr>
          <p:cNvCxnSpPr>
            <a:cxnSpLocks/>
          </p:cNvCxnSpPr>
          <p:nvPr/>
        </p:nvCxnSpPr>
        <p:spPr>
          <a:xfrm>
            <a:off x="5210661" y="3521362"/>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669F12C-0DA1-47BA-BE95-E03648C480B7}"/>
              </a:ext>
            </a:extLst>
          </p:cNvPr>
          <p:cNvCxnSpPr>
            <a:cxnSpLocks/>
          </p:cNvCxnSpPr>
          <p:nvPr/>
        </p:nvCxnSpPr>
        <p:spPr>
          <a:xfrm>
            <a:off x="5057614" y="435966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8" name="Connector: Elbow 367">
            <a:extLst>
              <a:ext uri="{FF2B5EF4-FFF2-40B4-BE49-F238E27FC236}">
                <a16:creationId xmlns:a16="http://schemas.microsoft.com/office/drawing/2014/main" id="{412CBCDF-A3AA-4F98-95D0-4380630E063D}"/>
              </a:ext>
            </a:extLst>
          </p:cNvPr>
          <p:cNvCxnSpPr>
            <a:cxnSpLocks/>
            <a:stCxn id="207" idx="3"/>
          </p:cNvCxnSpPr>
          <p:nvPr/>
        </p:nvCxnSpPr>
        <p:spPr>
          <a:xfrm>
            <a:off x="1024803" y="2122613"/>
            <a:ext cx="4819736" cy="577255"/>
          </a:xfrm>
          <a:prstGeom prst="bentConnector4">
            <a:avLst>
              <a:gd name="adj1" fmla="val 93203"/>
              <a:gd name="adj2" fmla="val 13960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2" name="Connector: Elbow 371">
            <a:extLst>
              <a:ext uri="{FF2B5EF4-FFF2-40B4-BE49-F238E27FC236}">
                <a16:creationId xmlns:a16="http://schemas.microsoft.com/office/drawing/2014/main" id="{CFD57CC2-D50D-4881-959D-8FEA535DEAF9}"/>
              </a:ext>
            </a:extLst>
          </p:cNvPr>
          <p:cNvCxnSpPr>
            <a:cxnSpLocks/>
            <a:stCxn id="207" idx="3"/>
          </p:cNvCxnSpPr>
          <p:nvPr/>
        </p:nvCxnSpPr>
        <p:spPr>
          <a:xfrm>
            <a:off x="1024803" y="2122613"/>
            <a:ext cx="4830713" cy="1467553"/>
          </a:xfrm>
          <a:prstGeom prst="bentConnector4">
            <a:avLst>
              <a:gd name="adj1" fmla="val 92918"/>
              <a:gd name="adj2" fmla="val 11172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8" name="Connector: Elbow 377">
            <a:extLst>
              <a:ext uri="{FF2B5EF4-FFF2-40B4-BE49-F238E27FC236}">
                <a16:creationId xmlns:a16="http://schemas.microsoft.com/office/drawing/2014/main" id="{E104F183-BDA4-412D-94C9-DDFDA9E718A6}"/>
              </a:ext>
            </a:extLst>
          </p:cNvPr>
          <p:cNvCxnSpPr>
            <a:cxnSpLocks/>
            <a:stCxn id="207" idx="3"/>
          </p:cNvCxnSpPr>
          <p:nvPr/>
        </p:nvCxnSpPr>
        <p:spPr>
          <a:xfrm>
            <a:off x="1024803" y="2122613"/>
            <a:ext cx="4831637" cy="2371871"/>
          </a:xfrm>
          <a:prstGeom prst="bentConnector4">
            <a:avLst>
              <a:gd name="adj1" fmla="val 92844"/>
              <a:gd name="adj2" fmla="val 10963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83" name="Cloud 182">
            <a:extLst>
              <a:ext uri="{FF2B5EF4-FFF2-40B4-BE49-F238E27FC236}">
                <a16:creationId xmlns:a16="http://schemas.microsoft.com/office/drawing/2014/main" id="{8F64C1B6-D13B-4BE9-8DB5-216ECE7DB590}"/>
              </a:ext>
            </a:extLst>
          </p:cNvPr>
          <p:cNvSpPr/>
          <p:nvPr/>
        </p:nvSpPr>
        <p:spPr>
          <a:xfrm>
            <a:off x="4172462" y="2164121"/>
            <a:ext cx="1250237" cy="25407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202" name="Cloud 201">
            <a:extLst>
              <a:ext uri="{FF2B5EF4-FFF2-40B4-BE49-F238E27FC236}">
                <a16:creationId xmlns:a16="http://schemas.microsoft.com/office/drawing/2014/main" id="{4EE83256-218A-41D9-BD00-F46C4E79D28C}"/>
              </a:ext>
            </a:extLst>
          </p:cNvPr>
          <p:cNvSpPr/>
          <p:nvPr/>
        </p:nvSpPr>
        <p:spPr>
          <a:xfrm>
            <a:off x="1393209" y="2262564"/>
            <a:ext cx="1323868" cy="24967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387" name="Straight Connector 386">
            <a:extLst>
              <a:ext uri="{FF2B5EF4-FFF2-40B4-BE49-F238E27FC236}">
                <a16:creationId xmlns:a16="http://schemas.microsoft.com/office/drawing/2014/main" id="{3944D5BD-4E50-452E-9E04-8F07D284AD11}"/>
              </a:ext>
            </a:extLst>
          </p:cNvPr>
          <p:cNvCxnSpPr>
            <a:cxnSpLocks/>
          </p:cNvCxnSpPr>
          <p:nvPr/>
        </p:nvCxnSpPr>
        <p:spPr>
          <a:xfrm>
            <a:off x="9059968" y="2350387"/>
            <a:ext cx="972613"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49E6918D-0079-4CD0-A6FD-41894E6C3B29}"/>
              </a:ext>
            </a:extLst>
          </p:cNvPr>
          <p:cNvCxnSpPr>
            <a:cxnSpLocks/>
          </p:cNvCxnSpPr>
          <p:nvPr/>
        </p:nvCxnSpPr>
        <p:spPr>
          <a:xfrm>
            <a:off x="9070945" y="324068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03" name="Rectangle 402">
            <a:extLst>
              <a:ext uri="{FF2B5EF4-FFF2-40B4-BE49-F238E27FC236}">
                <a16:creationId xmlns:a16="http://schemas.microsoft.com/office/drawing/2014/main" id="{6E948AF6-898B-4111-9910-2C1A9A1E1202}"/>
              </a:ext>
            </a:extLst>
          </p:cNvPr>
          <p:cNvSpPr/>
          <p:nvPr/>
        </p:nvSpPr>
        <p:spPr>
          <a:xfrm>
            <a:off x="8421733" y="2144507"/>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6" name="Straight Connector 405">
            <a:extLst>
              <a:ext uri="{FF2B5EF4-FFF2-40B4-BE49-F238E27FC236}">
                <a16:creationId xmlns:a16="http://schemas.microsoft.com/office/drawing/2014/main" id="{4E59F14A-CC4F-495A-9C8D-11D5C84E77FD}"/>
              </a:ext>
            </a:extLst>
          </p:cNvPr>
          <p:cNvCxnSpPr>
            <a:cxnSpLocks/>
          </p:cNvCxnSpPr>
          <p:nvPr/>
        </p:nvCxnSpPr>
        <p:spPr>
          <a:xfrm>
            <a:off x="9015307" y="4145003"/>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12" name="Group 411">
            <a:extLst>
              <a:ext uri="{FF2B5EF4-FFF2-40B4-BE49-F238E27FC236}">
                <a16:creationId xmlns:a16="http://schemas.microsoft.com/office/drawing/2014/main" id="{81648389-B33F-4263-B03A-4FAAACBDEA68}"/>
              </a:ext>
            </a:extLst>
          </p:cNvPr>
          <p:cNvGrpSpPr/>
          <p:nvPr/>
        </p:nvGrpSpPr>
        <p:grpSpPr>
          <a:xfrm>
            <a:off x="8421732" y="2357354"/>
            <a:ext cx="798143" cy="896120"/>
            <a:chOff x="338319" y="2962158"/>
            <a:chExt cx="798143" cy="896120"/>
          </a:xfrm>
        </p:grpSpPr>
        <p:cxnSp>
          <p:nvCxnSpPr>
            <p:cNvPr id="413" name="Connector: Elbow 412">
              <a:extLst>
                <a:ext uri="{FF2B5EF4-FFF2-40B4-BE49-F238E27FC236}">
                  <a16:creationId xmlns:a16="http://schemas.microsoft.com/office/drawing/2014/main" id="{40D2351F-03ED-4921-8D39-F8137B575875}"/>
                </a:ext>
              </a:extLst>
            </p:cNvPr>
            <p:cNvCxnSpPr>
              <a:cxnSpLocks/>
              <a:stCxn id="414" idx="1"/>
            </p:cNvCxnSpPr>
            <p:nvPr/>
          </p:nvCxnSpPr>
          <p:spPr>
            <a:xfrm rot="10800000" flipH="1">
              <a:off x="338319" y="2962158"/>
              <a:ext cx="798143" cy="813493"/>
            </a:xfrm>
            <a:prstGeom prst="bentConnector5">
              <a:avLst>
                <a:gd name="adj1" fmla="val -21554"/>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14" name="Rectangle 413">
              <a:extLst>
                <a:ext uri="{FF2B5EF4-FFF2-40B4-BE49-F238E27FC236}">
                  <a16:creationId xmlns:a16="http://schemas.microsoft.com/office/drawing/2014/main" id="{5308276E-4359-4617-8154-DDDA7EC9809A}"/>
                </a:ext>
              </a:extLst>
            </p:cNvPr>
            <p:cNvSpPr/>
            <p:nvPr/>
          </p:nvSpPr>
          <p:spPr>
            <a:xfrm>
              <a:off x="338320" y="3693022"/>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5" name="Straight Connector 414">
            <a:extLst>
              <a:ext uri="{FF2B5EF4-FFF2-40B4-BE49-F238E27FC236}">
                <a16:creationId xmlns:a16="http://schemas.microsoft.com/office/drawing/2014/main" id="{C6AAB6CC-E771-4010-99D2-88517CA12CD2}"/>
              </a:ext>
            </a:extLst>
          </p:cNvPr>
          <p:cNvCxnSpPr>
            <a:cxnSpLocks/>
          </p:cNvCxnSpPr>
          <p:nvPr/>
        </p:nvCxnSpPr>
        <p:spPr>
          <a:xfrm>
            <a:off x="7910082" y="2463157"/>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7E5A9A2-B04B-410A-BD31-9DF9E2F50BFD}"/>
              </a:ext>
            </a:extLst>
          </p:cNvPr>
          <p:cNvCxnSpPr>
            <a:cxnSpLocks/>
          </p:cNvCxnSpPr>
          <p:nvPr/>
        </p:nvCxnSpPr>
        <p:spPr>
          <a:xfrm>
            <a:off x="7916022" y="3392201"/>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649873E-B225-4EA4-A7E6-943F2B099A6B}"/>
              </a:ext>
            </a:extLst>
          </p:cNvPr>
          <p:cNvCxnSpPr>
            <a:cxnSpLocks/>
          </p:cNvCxnSpPr>
          <p:nvPr/>
        </p:nvCxnSpPr>
        <p:spPr>
          <a:xfrm>
            <a:off x="7762975" y="423050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20" name="Group 419">
            <a:extLst>
              <a:ext uri="{FF2B5EF4-FFF2-40B4-BE49-F238E27FC236}">
                <a16:creationId xmlns:a16="http://schemas.microsoft.com/office/drawing/2014/main" id="{8DDF185D-8C4B-4EE7-8BCA-ED589E7F6B3F}"/>
              </a:ext>
            </a:extLst>
          </p:cNvPr>
          <p:cNvGrpSpPr/>
          <p:nvPr/>
        </p:nvGrpSpPr>
        <p:grpSpPr>
          <a:xfrm>
            <a:off x="6514515" y="1781669"/>
            <a:ext cx="2101302" cy="704844"/>
            <a:chOff x="3863951" y="6010195"/>
            <a:chExt cx="2101302" cy="704844"/>
          </a:xfrm>
        </p:grpSpPr>
        <p:grpSp>
          <p:nvGrpSpPr>
            <p:cNvPr id="421" name="Group 420">
              <a:extLst>
                <a:ext uri="{FF2B5EF4-FFF2-40B4-BE49-F238E27FC236}">
                  <a16:creationId xmlns:a16="http://schemas.microsoft.com/office/drawing/2014/main" id="{4743B4FA-FC81-4DA7-AF0E-B0CDC1027252}"/>
                </a:ext>
              </a:extLst>
            </p:cNvPr>
            <p:cNvGrpSpPr/>
            <p:nvPr/>
          </p:nvGrpSpPr>
          <p:grpSpPr>
            <a:xfrm>
              <a:off x="3863951" y="6010195"/>
              <a:ext cx="1184846" cy="704844"/>
              <a:chOff x="2263747" y="2461196"/>
              <a:chExt cx="1184846" cy="704844"/>
            </a:xfrm>
          </p:grpSpPr>
          <p:cxnSp>
            <p:nvCxnSpPr>
              <p:cNvPr id="424" name="Connector: Elbow 423">
                <a:extLst>
                  <a:ext uri="{FF2B5EF4-FFF2-40B4-BE49-F238E27FC236}">
                    <a16:creationId xmlns:a16="http://schemas.microsoft.com/office/drawing/2014/main" id="{99A8098D-D07B-4F93-BF96-0F5F7C9A4B43}"/>
                  </a:ext>
                </a:extLst>
              </p:cNvPr>
              <p:cNvCxnSpPr>
                <a:cxnSpLocks/>
                <a:stCxn id="425" idx="1"/>
              </p:cNvCxnSpPr>
              <p:nvPr/>
            </p:nvCxnSpPr>
            <p:spPr>
              <a:xfrm rot="10800000" flipV="1">
                <a:off x="2263747" y="2543823"/>
                <a:ext cx="1000088" cy="622217"/>
              </a:xfrm>
              <a:prstGeom prst="bentConnector3">
                <a:avLst>
                  <a:gd name="adj1" fmla="val 771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5" name="Rectangle 424">
                <a:extLst>
                  <a:ext uri="{FF2B5EF4-FFF2-40B4-BE49-F238E27FC236}">
                    <a16:creationId xmlns:a16="http://schemas.microsoft.com/office/drawing/2014/main" id="{3A05144B-9F45-44C0-9EC0-264928444428}"/>
                  </a:ext>
                </a:extLst>
              </p:cNvPr>
              <p:cNvSpPr/>
              <p:nvPr/>
            </p:nvSpPr>
            <p:spPr>
              <a:xfrm>
                <a:off x="3263835" y="2461196"/>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22" name="Connector: Elbow 421">
              <a:extLst>
                <a:ext uri="{FF2B5EF4-FFF2-40B4-BE49-F238E27FC236}">
                  <a16:creationId xmlns:a16="http://schemas.microsoft.com/office/drawing/2014/main" id="{0B1CB481-EF78-4FC6-8957-E9956E0AA3EF}"/>
                </a:ext>
              </a:extLst>
            </p:cNvPr>
            <p:cNvCxnSpPr>
              <a:cxnSpLocks/>
              <a:stCxn id="425" idx="1"/>
              <a:endCxn id="423" idx="1"/>
            </p:cNvCxnSpPr>
            <p:nvPr/>
          </p:nvCxnSpPr>
          <p:spPr>
            <a:xfrm rot="10800000" flipH="1" flipV="1">
              <a:off x="4864039" y="6092822"/>
              <a:ext cx="916456" cy="349485"/>
            </a:xfrm>
            <a:prstGeom prst="bentConnector3">
              <a:avLst>
                <a:gd name="adj1" fmla="val 816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3" name="Rectangle 422">
              <a:extLst>
                <a:ext uri="{FF2B5EF4-FFF2-40B4-BE49-F238E27FC236}">
                  <a16:creationId xmlns:a16="http://schemas.microsoft.com/office/drawing/2014/main" id="{D1BE2F4F-9F73-462B-A533-143B386EDDFD}"/>
                </a:ext>
              </a:extLst>
            </p:cNvPr>
            <p:cNvSpPr/>
            <p:nvPr/>
          </p:nvSpPr>
          <p:spPr>
            <a:xfrm>
              <a:off x="5780495" y="6359680"/>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34" name="Connector: Elbow 433">
            <a:extLst>
              <a:ext uri="{FF2B5EF4-FFF2-40B4-BE49-F238E27FC236}">
                <a16:creationId xmlns:a16="http://schemas.microsoft.com/office/drawing/2014/main" id="{C5E2DE02-5CC1-432B-8E38-40109300172E}"/>
              </a:ext>
            </a:extLst>
          </p:cNvPr>
          <p:cNvCxnSpPr>
            <a:cxnSpLocks/>
          </p:cNvCxnSpPr>
          <p:nvPr/>
        </p:nvCxnSpPr>
        <p:spPr>
          <a:xfrm rot="10800000" flipH="1">
            <a:off x="8359453" y="3241690"/>
            <a:ext cx="798143" cy="813493"/>
          </a:xfrm>
          <a:prstGeom prst="bentConnector5">
            <a:avLst>
              <a:gd name="adj1" fmla="val -18011"/>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35" name="Connector: Elbow 434">
            <a:extLst>
              <a:ext uri="{FF2B5EF4-FFF2-40B4-BE49-F238E27FC236}">
                <a16:creationId xmlns:a16="http://schemas.microsoft.com/office/drawing/2014/main" id="{BEC9799C-D417-45C3-9ADA-E563ED1AA2C8}"/>
              </a:ext>
            </a:extLst>
          </p:cNvPr>
          <p:cNvCxnSpPr>
            <a:cxnSpLocks/>
            <a:stCxn id="254" idx="1"/>
          </p:cNvCxnSpPr>
          <p:nvPr/>
        </p:nvCxnSpPr>
        <p:spPr>
          <a:xfrm rot="10800000">
            <a:off x="9231778" y="4151969"/>
            <a:ext cx="1922915" cy="691440"/>
          </a:xfrm>
          <a:prstGeom prst="bentConnector3">
            <a:avLst>
              <a:gd name="adj1" fmla="val 872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44" name="Connector: Elbow 443">
            <a:extLst>
              <a:ext uri="{FF2B5EF4-FFF2-40B4-BE49-F238E27FC236}">
                <a16:creationId xmlns:a16="http://schemas.microsoft.com/office/drawing/2014/main" id="{5624A54A-29AB-4E95-8882-A73AFE712D2F}"/>
              </a:ext>
            </a:extLst>
          </p:cNvPr>
          <p:cNvCxnSpPr>
            <a:cxnSpLocks/>
            <a:stCxn id="207" idx="3"/>
          </p:cNvCxnSpPr>
          <p:nvPr/>
        </p:nvCxnSpPr>
        <p:spPr>
          <a:xfrm>
            <a:off x="1024803" y="2122613"/>
            <a:ext cx="7525097" cy="448094"/>
          </a:xfrm>
          <a:prstGeom prst="bentConnector4">
            <a:avLst>
              <a:gd name="adj1" fmla="val 94796"/>
              <a:gd name="adj2" fmla="val 15101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9" name="Connector: Elbow 448">
            <a:extLst>
              <a:ext uri="{FF2B5EF4-FFF2-40B4-BE49-F238E27FC236}">
                <a16:creationId xmlns:a16="http://schemas.microsoft.com/office/drawing/2014/main" id="{31930964-3681-4DB4-94BD-E2D3A8783D2A}"/>
              </a:ext>
            </a:extLst>
          </p:cNvPr>
          <p:cNvCxnSpPr>
            <a:cxnSpLocks/>
            <a:stCxn id="207" idx="3"/>
          </p:cNvCxnSpPr>
          <p:nvPr/>
        </p:nvCxnSpPr>
        <p:spPr>
          <a:xfrm>
            <a:off x="1024803" y="2122613"/>
            <a:ext cx="7536074" cy="1338392"/>
          </a:xfrm>
          <a:prstGeom prst="bentConnector4">
            <a:avLst>
              <a:gd name="adj1" fmla="val 94606"/>
              <a:gd name="adj2" fmla="val 11355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55" name="Connector: Elbow 454">
            <a:extLst>
              <a:ext uri="{FF2B5EF4-FFF2-40B4-BE49-F238E27FC236}">
                <a16:creationId xmlns:a16="http://schemas.microsoft.com/office/drawing/2014/main" id="{74C3D046-6562-4B0F-99B4-552EC35B3370}"/>
              </a:ext>
            </a:extLst>
          </p:cNvPr>
          <p:cNvCxnSpPr>
            <a:cxnSpLocks/>
            <a:stCxn id="207" idx="3"/>
          </p:cNvCxnSpPr>
          <p:nvPr/>
        </p:nvCxnSpPr>
        <p:spPr>
          <a:xfrm>
            <a:off x="1024803" y="2122613"/>
            <a:ext cx="7536998" cy="2242710"/>
          </a:xfrm>
          <a:prstGeom prst="bentConnector4">
            <a:avLst>
              <a:gd name="adj1" fmla="val 94600"/>
              <a:gd name="adj2" fmla="val 11019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07" name="Cloud 106">
            <a:extLst>
              <a:ext uri="{FF2B5EF4-FFF2-40B4-BE49-F238E27FC236}">
                <a16:creationId xmlns:a16="http://schemas.microsoft.com/office/drawing/2014/main" id="{EE3B0C07-CB16-4937-A2B9-5F091CAFDE12}"/>
              </a:ext>
            </a:extLst>
          </p:cNvPr>
          <p:cNvSpPr/>
          <p:nvPr/>
        </p:nvSpPr>
        <p:spPr>
          <a:xfrm>
            <a:off x="9531583" y="2213780"/>
            <a:ext cx="1323868" cy="245385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88" name="Cloud 87">
            <a:extLst>
              <a:ext uri="{FF2B5EF4-FFF2-40B4-BE49-F238E27FC236}">
                <a16:creationId xmlns:a16="http://schemas.microsoft.com/office/drawing/2014/main" id="{F7B8C737-3718-4FD7-9944-DF284FFA438A}"/>
              </a:ext>
            </a:extLst>
          </p:cNvPr>
          <p:cNvSpPr/>
          <p:nvPr/>
        </p:nvSpPr>
        <p:spPr>
          <a:xfrm>
            <a:off x="6764515" y="2244643"/>
            <a:ext cx="1323868" cy="24602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161" name="Straight Connector 74">
            <a:extLst>
              <a:ext uri="{FF2B5EF4-FFF2-40B4-BE49-F238E27FC236}">
                <a16:creationId xmlns:a16="http://schemas.microsoft.com/office/drawing/2014/main" id="{40CEAB0A-9CF0-4C1C-8F65-88DAFDCB4126}"/>
              </a:ext>
            </a:extLst>
          </p:cNvPr>
          <p:cNvCxnSpPr>
            <a:cxnSpLocks/>
          </p:cNvCxnSpPr>
          <p:nvPr/>
        </p:nvCxnSpPr>
        <p:spPr>
          <a:xfrm flipV="1">
            <a:off x="1020481" y="2916185"/>
            <a:ext cx="2581461" cy="208908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74">
            <a:extLst>
              <a:ext uri="{FF2B5EF4-FFF2-40B4-BE49-F238E27FC236}">
                <a16:creationId xmlns:a16="http://schemas.microsoft.com/office/drawing/2014/main" id="{244077AA-F9BA-4FC9-BBA9-42AE201DF784}"/>
              </a:ext>
            </a:extLst>
          </p:cNvPr>
          <p:cNvCxnSpPr>
            <a:cxnSpLocks/>
          </p:cNvCxnSpPr>
          <p:nvPr/>
        </p:nvCxnSpPr>
        <p:spPr>
          <a:xfrm flipV="1">
            <a:off x="1020481" y="2830830"/>
            <a:ext cx="5234487" cy="2174435"/>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74">
            <a:extLst>
              <a:ext uri="{FF2B5EF4-FFF2-40B4-BE49-F238E27FC236}">
                <a16:creationId xmlns:a16="http://schemas.microsoft.com/office/drawing/2014/main" id="{7645F628-C517-429E-8B72-36D7A6B2EC76}"/>
              </a:ext>
            </a:extLst>
          </p:cNvPr>
          <p:cNvCxnSpPr>
            <a:cxnSpLocks/>
          </p:cNvCxnSpPr>
          <p:nvPr/>
        </p:nvCxnSpPr>
        <p:spPr>
          <a:xfrm flipV="1">
            <a:off x="1020481" y="2689375"/>
            <a:ext cx="7939848" cy="231589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98" name="Rectangle 297">
            <a:extLst>
              <a:ext uri="{FF2B5EF4-FFF2-40B4-BE49-F238E27FC236}">
                <a16:creationId xmlns:a16="http://schemas.microsoft.com/office/drawing/2014/main" id="{0D7F0CFA-3B50-4FDE-888C-AFAD515825C4}"/>
              </a:ext>
            </a:extLst>
          </p:cNvPr>
          <p:cNvSpPr/>
          <p:nvPr/>
        </p:nvSpPr>
        <p:spPr>
          <a:xfrm>
            <a:off x="2999200" y="4024823"/>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5" name="Rectangle 294">
            <a:extLst>
              <a:ext uri="{FF2B5EF4-FFF2-40B4-BE49-F238E27FC236}">
                <a16:creationId xmlns:a16="http://schemas.microsoft.com/office/drawing/2014/main" id="{C7966A9F-F558-4F7F-B304-807A5F4BF594}"/>
              </a:ext>
            </a:extLst>
          </p:cNvPr>
          <p:cNvSpPr/>
          <p:nvPr/>
        </p:nvSpPr>
        <p:spPr>
          <a:xfrm>
            <a:off x="3000625" y="3130709"/>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4" name="Rectangle 293">
            <a:extLst>
              <a:ext uri="{FF2B5EF4-FFF2-40B4-BE49-F238E27FC236}">
                <a16:creationId xmlns:a16="http://schemas.microsoft.com/office/drawing/2014/main" id="{662853C8-07A9-48C0-83F5-422E535BC209}"/>
              </a:ext>
            </a:extLst>
          </p:cNvPr>
          <p:cNvSpPr/>
          <p:nvPr/>
        </p:nvSpPr>
        <p:spPr>
          <a:xfrm>
            <a:off x="2989715" y="2164121"/>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0" name="Rectangle 299">
            <a:extLst>
              <a:ext uri="{FF2B5EF4-FFF2-40B4-BE49-F238E27FC236}">
                <a16:creationId xmlns:a16="http://schemas.microsoft.com/office/drawing/2014/main" id="{94223065-91A6-4A13-A8BB-556C68E38BE1}"/>
              </a:ext>
            </a:extLst>
          </p:cNvPr>
          <p:cNvSpPr/>
          <p:nvPr/>
        </p:nvSpPr>
        <p:spPr>
          <a:xfrm>
            <a:off x="5669725" y="3983171"/>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1" name="Rectangle 300">
            <a:extLst>
              <a:ext uri="{FF2B5EF4-FFF2-40B4-BE49-F238E27FC236}">
                <a16:creationId xmlns:a16="http://schemas.microsoft.com/office/drawing/2014/main" id="{AB9A6624-3B7C-40CC-816F-081434E5144C}"/>
              </a:ext>
            </a:extLst>
          </p:cNvPr>
          <p:cNvSpPr/>
          <p:nvPr/>
        </p:nvSpPr>
        <p:spPr>
          <a:xfrm>
            <a:off x="5661723" y="3089057"/>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2" name="Rectangle 301">
            <a:extLst>
              <a:ext uri="{FF2B5EF4-FFF2-40B4-BE49-F238E27FC236}">
                <a16:creationId xmlns:a16="http://schemas.microsoft.com/office/drawing/2014/main" id="{69DB4E5B-424B-41E2-869D-CA143D8F2DAC}"/>
              </a:ext>
            </a:extLst>
          </p:cNvPr>
          <p:cNvSpPr/>
          <p:nvPr/>
        </p:nvSpPr>
        <p:spPr>
          <a:xfrm>
            <a:off x="5650813" y="2180658"/>
            <a:ext cx="87467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2" name="Rectangle 381">
            <a:extLst>
              <a:ext uri="{FF2B5EF4-FFF2-40B4-BE49-F238E27FC236}">
                <a16:creationId xmlns:a16="http://schemas.microsoft.com/office/drawing/2014/main" id="{B1CB8C42-ACF7-470B-A526-C2C55887CBC3}"/>
              </a:ext>
            </a:extLst>
          </p:cNvPr>
          <p:cNvSpPr/>
          <p:nvPr/>
        </p:nvSpPr>
        <p:spPr>
          <a:xfrm>
            <a:off x="8375086" y="3854010"/>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3" name="Rectangle 382">
            <a:extLst>
              <a:ext uri="{FF2B5EF4-FFF2-40B4-BE49-F238E27FC236}">
                <a16:creationId xmlns:a16="http://schemas.microsoft.com/office/drawing/2014/main" id="{18B19525-EE22-42A2-AE8B-6EEF98840F44}"/>
              </a:ext>
            </a:extLst>
          </p:cNvPr>
          <p:cNvSpPr/>
          <p:nvPr/>
        </p:nvSpPr>
        <p:spPr>
          <a:xfrm>
            <a:off x="8367084" y="2959896"/>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4" name="Rectangle 383">
            <a:extLst>
              <a:ext uri="{FF2B5EF4-FFF2-40B4-BE49-F238E27FC236}">
                <a16:creationId xmlns:a16="http://schemas.microsoft.com/office/drawing/2014/main" id="{58E45F55-4466-461A-AE83-F3A2A3D7D6CD}"/>
              </a:ext>
            </a:extLst>
          </p:cNvPr>
          <p:cNvSpPr/>
          <p:nvPr/>
        </p:nvSpPr>
        <p:spPr>
          <a:xfrm>
            <a:off x="8356174" y="1993308"/>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5" name="TextBox 4">
            <a:extLst>
              <a:ext uri="{FF2B5EF4-FFF2-40B4-BE49-F238E27FC236}">
                <a16:creationId xmlns:a16="http://schemas.microsoft.com/office/drawing/2014/main" id="{2232FE2D-66AB-4516-B4A3-56DD12A5DACE}"/>
              </a:ext>
            </a:extLst>
          </p:cNvPr>
          <p:cNvSpPr txBox="1"/>
          <p:nvPr/>
        </p:nvSpPr>
        <p:spPr>
          <a:xfrm>
            <a:off x="354235" y="5285692"/>
            <a:ext cx="1127296" cy="1477328"/>
          </a:xfrm>
          <a:prstGeom prst="rect">
            <a:avLst/>
          </a:prstGeom>
          <a:noFill/>
        </p:spPr>
        <p:txBody>
          <a:bodyPr wrap="none" rtlCol="0">
            <a:spAutoFit/>
          </a:bodyPr>
          <a:lstStyle/>
          <a:p>
            <a:pPr algn="r"/>
            <a:r>
              <a:rPr lang="en-US" b="1" dirty="0"/>
              <a:t>Cycle</a:t>
            </a:r>
          </a:p>
          <a:p>
            <a:pPr algn="r"/>
            <a:r>
              <a:rPr lang="en-US" b="1" dirty="0">
                <a:solidFill>
                  <a:schemeClr val="accent6">
                    <a:lumMod val="75000"/>
                  </a:schemeClr>
                </a:solidFill>
              </a:rPr>
              <a:t>SCANIN</a:t>
            </a:r>
          </a:p>
          <a:p>
            <a:pPr algn="r"/>
            <a:r>
              <a:rPr lang="en-US" b="1" dirty="0">
                <a:solidFill>
                  <a:schemeClr val="accent6">
                    <a:lumMod val="50000"/>
                  </a:schemeClr>
                </a:solidFill>
              </a:rPr>
              <a:t>SCANOUT</a:t>
            </a:r>
          </a:p>
          <a:p>
            <a:pPr algn="r"/>
            <a:r>
              <a:rPr lang="en-US" b="1" dirty="0">
                <a:solidFill>
                  <a:schemeClr val="accent4">
                    <a:lumMod val="75000"/>
                  </a:schemeClr>
                </a:solidFill>
              </a:rPr>
              <a:t>TC</a:t>
            </a:r>
          </a:p>
          <a:p>
            <a:pPr algn="r"/>
            <a:r>
              <a:rPr lang="en-US" b="1" dirty="0">
                <a:solidFill>
                  <a:schemeClr val="bg1">
                    <a:lumMod val="50000"/>
                  </a:schemeClr>
                </a:solidFill>
              </a:rPr>
              <a:t>CLOCK</a:t>
            </a:r>
          </a:p>
        </p:txBody>
      </p:sp>
      <p:sp>
        <p:nvSpPr>
          <p:cNvPr id="99" name="TextBox 98">
            <a:extLst>
              <a:ext uri="{FF2B5EF4-FFF2-40B4-BE49-F238E27FC236}">
                <a16:creationId xmlns:a16="http://schemas.microsoft.com/office/drawing/2014/main" id="{7DFB49B8-BE34-4551-849A-083F8A5996F9}"/>
              </a:ext>
            </a:extLst>
          </p:cNvPr>
          <p:cNvSpPr txBox="1"/>
          <p:nvPr/>
        </p:nvSpPr>
        <p:spPr>
          <a:xfrm>
            <a:off x="343007" y="4828559"/>
            <a:ext cx="730658" cy="369332"/>
          </a:xfrm>
          <a:prstGeom prst="rect">
            <a:avLst/>
          </a:prstGeom>
          <a:noFill/>
        </p:spPr>
        <p:txBody>
          <a:bodyPr wrap="none" lIns="0" tIns="0" rIns="0" bIns="0" rtlCol="0" anchor="ctr">
            <a:noAutofit/>
          </a:bodyPr>
          <a:lstStyle/>
          <a:p>
            <a:r>
              <a:rPr lang="en-US" b="1" dirty="0">
                <a:solidFill>
                  <a:schemeClr val="bg1">
                    <a:lumMod val="50000"/>
                  </a:schemeClr>
                </a:solidFill>
              </a:rPr>
              <a:t>CLOCK</a:t>
            </a:r>
          </a:p>
        </p:txBody>
      </p:sp>
      <p:cxnSp>
        <p:nvCxnSpPr>
          <p:cNvPr id="9" name="Straight Connector 8">
            <a:extLst>
              <a:ext uri="{FF2B5EF4-FFF2-40B4-BE49-F238E27FC236}">
                <a16:creationId xmlns:a16="http://schemas.microsoft.com/office/drawing/2014/main" id="{6D68833A-B0B7-455B-809E-91A4E2BF6862}"/>
              </a:ext>
            </a:extLst>
          </p:cNvPr>
          <p:cNvCxnSpPr/>
          <p:nvPr/>
        </p:nvCxnSpPr>
        <p:spPr>
          <a:xfrm>
            <a:off x="1455612"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DD1C6B4-38D8-47AB-97B3-9999DF0D1785}"/>
              </a:ext>
            </a:extLst>
          </p:cNvPr>
          <p:cNvSpPr txBox="1"/>
          <p:nvPr/>
        </p:nvSpPr>
        <p:spPr>
          <a:xfrm>
            <a:off x="1515823" y="5583492"/>
            <a:ext cx="3980003" cy="369332"/>
          </a:xfrm>
          <a:prstGeom prst="rect">
            <a:avLst/>
          </a:prstGeom>
          <a:noFill/>
        </p:spPr>
        <p:txBody>
          <a:bodyPr wrap="square" rtlCol="0">
            <a:spAutoFit/>
          </a:bodyPr>
          <a:lstStyle/>
          <a:p>
            <a:r>
              <a:rPr lang="en-US" b="1" dirty="0">
                <a:solidFill>
                  <a:schemeClr val="accent6">
                    <a:lumMod val="75000"/>
                  </a:schemeClr>
                </a:solidFill>
              </a:rPr>
              <a:t>A1   B1   C1   D1    E1    F1    G1   H1    I1</a:t>
            </a:r>
          </a:p>
        </p:txBody>
      </p:sp>
      <p:cxnSp>
        <p:nvCxnSpPr>
          <p:cNvPr id="103" name="Straight Connector 102">
            <a:extLst>
              <a:ext uri="{FF2B5EF4-FFF2-40B4-BE49-F238E27FC236}">
                <a16:creationId xmlns:a16="http://schemas.microsoft.com/office/drawing/2014/main" id="{02A1E233-BAE0-4F87-86B4-D27798E3A3DE}"/>
              </a:ext>
            </a:extLst>
          </p:cNvPr>
          <p:cNvCxnSpPr/>
          <p:nvPr/>
        </p:nvCxnSpPr>
        <p:spPr>
          <a:xfrm>
            <a:off x="5354651" y="557686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446FC48C-2557-40E8-A6FD-10F2C376CDE8}"/>
              </a:ext>
            </a:extLst>
          </p:cNvPr>
          <p:cNvCxnSpPr>
            <a:cxnSpLocks/>
          </p:cNvCxnSpPr>
          <p:nvPr/>
        </p:nvCxnSpPr>
        <p:spPr>
          <a:xfrm flipH="1" flipV="1">
            <a:off x="485342" y="5640619"/>
            <a:ext cx="11655159" cy="444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EC820BB1-7D80-4CD7-93B1-3D5204170932}"/>
              </a:ext>
            </a:extLst>
          </p:cNvPr>
          <p:cNvSpPr txBox="1"/>
          <p:nvPr/>
        </p:nvSpPr>
        <p:spPr>
          <a:xfrm>
            <a:off x="1538380" y="5320298"/>
            <a:ext cx="3777348" cy="369332"/>
          </a:xfrm>
          <a:prstGeom prst="rect">
            <a:avLst/>
          </a:prstGeom>
          <a:noFill/>
        </p:spPr>
        <p:txBody>
          <a:bodyPr wrap="square" rtlCol="0">
            <a:spAutoFit/>
          </a:bodyPr>
          <a:lstStyle/>
          <a:p>
            <a:r>
              <a:rPr lang="en-US" b="1" dirty="0"/>
              <a:t>1      2      3      4      5      6      7      8      9</a:t>
            </a:r>
          </a:p>
        </p:txBody>
      </p:sp>
      <p:sp>
        <p:nvSpPr>
          <p:cNvPr id="112" name="TextBox 111">
            <a:extLst>
              <a:ext uri="{FF2B5EF4-FFF2-40B4-BE49-F238E27FC236}">
                <a16:creationId xmlns:a16="http://schemas.microsoft.com/office/drawing/2014/main" id="{197197E1-FFA3-487D-A02E-0ECF77BB7E1F}"/>
              </a:ext>
            </a:extLst>
          </p:cNvPr>
          <p:cNvSpPr txBox="1"/>
          <p:nvPr/>
        </p:nvSpPr>
        <p:spPr>
          <a:xfrm>
            <a:off x="1527978" y="6111075"/>
            <a:ext cx="3777348" cy="369332"/>
          </a:xfrm>
          <a:prstGeom prst="rect">
            <a:avLst/>
          </a:prstGeom>
          <a:noFill/>
        </p:spPr>
        <p:txBody>
          <a:bodyPr wrap="square" rtlCol="0">
            <a:spAutoFit/>
          </a:bodyPr>
          <a:lstStyle/>
          <a:p>
            <a:r>
              <a:rPr lang="en-US" b="1" dirty="0">
                <a:solidFill>
                  <a:schemeClr val="accent4">
                    <a:lumMod val="75000"/>
                  </a:schemeClr>
                </a:solidFill>
              </a:rPr>
              <a:t>0      0      0      0      0      0      0      0      0</a:t>
            </a:r>
          </a:p>
        </p:txBody>
      </p:sp>
      <p:sp>
        <p:nvSpPr>
          <p:cNvPr id="114" name="TextBox 113">
            <a:extLst>
              <a:ext uri="{FF2B5EF4-FFF2-40B4-BE49-F238E27FC236}">
                <a16:creationId xmlns:a16="http://schemas.microsoft.com/office/drawing/2014/main" id="{2E23AD9E-F07D-440F-B197-6D523AFA728F}"/>
              </a:ext>
            </a:extLst>
          </p:cNvPr>
          <p:cNvSpPr txBox="1"/>
          <p:nvPr/>
        </p:nvSpPr>
        <p:spPr>
          <a:xfrm>
            <a:off x="1527978" y="5839690"/>
            <a:ext cx="3777348" cy="369332"/>
          </a:xfrm>
          <a:prstGeom prst="rect">
            <a:avLst/>
          </a:prstGeom>
          <a:noFill/>
        </p:spPr>
        <p:txBody>
          <a:bodyPr wrap="square" rtlCol="0">
            <a:spAutoFit/>
          </a:bodyPr>
          <a:lstStyle/>
          <a:p>
            <a:r>
              <a:rPr lang="en-US" b="1" dirty="0">
                <a:solidFill>
                  <a:schemeClr val="accent6">
                    <a:lumMod val="50000"/>
                  </a:schemeClr>
                </a:solidFill>
              </a:rPr>
              <a:t>X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endParaRPr lang="en-US" b="1" dirty="0">
              <a:solidFill>
                <a:schemeClr val="accent6">
                  <a:lumMod val="50000"/>
                </a:schemeClr>
              </a:solidFill>
            </a:endParaRPr>
          </a:p>
        </p:txBody>
      </p:sp>
      <p:sp>
        <p:nvSpPr>
          <p:cNvPr id="115" name="TextBox 114">
            <a:extLst>
              <a:ext uri="{FF2B5EF4-FFF2-40B4-BE49-F238E27FC236}">
                <a16:creationId xmlns:a16="http://schemas.microsoft.com/office/drawing/2014/main" id="{D77E5889-6AF6-488F-81C5-4D17F085A01B}"/>
              </a:ext>
            </a:extLst>
          </p:cNvPr>
          <p:cNvSpPr txBox="1"/>
          <p:nvPr/>
        </p:nvSpPr>
        <p:spPr>
          <a:xfrm>
            <a:off x="1518686" y="6396542"/>
            <a:ext cx="3777348" cy="369332"/>
          </a:xfrm>
          <a:prstGeom prst="rect">
            <a:avLst/>
          </a:prstGeom>
          <a:noFill/>
        </p:spPr>
        <p:txBody>
          <a:bodyPr wrap="square" rtlCol="0">
            <a:spAutoFit/>
          </a:bodyPr>
          <a:lstStyle/>
          <a:p>
            <a:r>
              <a:rPr lang="en-US" b="1" dirty="0">
                <a:solidFill>
                  <a:schemeClr val="bg1">
                    <a:lumMod val="50000"/>
                  </a:schemeClr>
                </a:solidFill>
              </a:rPr>
              <a:t>P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endParaRPr lang="en-US" b="1" dirty="0">
              <a:solidFill>
                <a:schemeClr val="bg1">
                  <a:lumMod val="50000"/>
                </a:schemeClr>
              </a:solidFill>
            </a:endParaRPr>
          </a:p>
        </p:txBody>
      </p:sp>
      <p:sp>
        <p:nvSpPr>
          <p:cNvPr id="17" name="TextBox 16">
            <a:extLst>
              <a:ext uri="{FF2B5EF4-FFF2-40B4-BE49-F238E27FC236}">
                <a16:creationId xmlns:a16="http://schemas.microsoft.com/office/drawing/2014/main" id="{3465AC4F-2A29-4DF6-97BC-FA843B1B26D2}"/>
              </a:ext>
            </a:extLst>
          </p:cNvPr>
          <p:cNvSpPr txBox="1"/>
          <p:nvPr/>
        </p:nvSpPr>
        <p:spPr>
          <a:xfrm>
            <a:off x="2137235" y="5080865"/>
            <a:ext cx="2168607" cy="369332"/>
          </a:xfrm>
          <a:prstGeom prst="rect">
            <a:avLst/>
          </a:prstGeom>
          <a:noFill/>
        </p:spPr>
        <p:txBody>
          <a:bodyPr wrap="none" rtlCol="0">
            <a:spAutoFit/>
          </a:bodyPr>
          <a:lstStyle/>
          <a:p>
            <a:r>
              <a:rPr lang="en-US" b="1" i="1" dirty="0">
                <a:solidFill>
                  <a:schemeClr val="accent6">
                    <a:lumMod val="75000"/>
                  </a:schemeClr>
                </a:solidFill>
              </a:rPr>
              <a:t>Shift</a:t>
            </a:r>
            <a:r>
              <a:rPr lang="en-US" i="1" dirty="0"/>
              <a:t> (Load Pattern 1)</a:t>
            </a:r>
          </a:p>
        </p:txBody>
      </p:sp>
      <p:sp>
        <p:nvSpPr>
          <p:cNvPr id="140" name="Title 1">
            <a:extLst>
              <a:ext uri="{FF2B5EF4-FFF2-40B4-BE49-F238E27FC236}">
                <a16:creationId xmlns:a16="http://schemas.microsoft.com/office/drawing/2014/main" id="{D435EFDA-01E5-469E-AD48-5B1573BFF334}"/>
              </a:ext>
            </a:extLst>
          </p:cNvPr>
          <p:cNvSpPr>
            <a:spLocks noGrp="1"/>
          </p:cNvSpPr>
          <p:nvPr>
            <p:ph type="title"/>
          </p:nvPr>
        </p:nvSpPr>
        <p:spPr>
          <a:xfrm>
            <a:off x="838199" y="136366"/>
            <a:ext cx="8693384" cy="781615"/>
          </a:xfrm>
        </p:spPr>
        <p:txBody>
          <a:bodyPr/>
          <a:lstStyle/>
          <a:p>
            <a:r>
              <a:rPr lang="en-US" dirty="0"/>
              <a:t>Applying Tests through Scan Chains</a:t>
            </a:r>
          </a:p>
        </p:txBody>
      </p:sp>
      <p:cxnSp>
        <p:nvCxnSpPr>
          <p:cNvPr id="113" name="Straight Connector 112">
            <a:extLst>
              <a:ext uri="{FF2B5EF4-FFF2-40B4-BE49-F238E27FC236}">
                <a16:creationId xmlns:a16="http://schemas.microsoft.com/office/drawing/2014/main" id="{9AEEC685-ABF8-4FC9-AB28-6314326EFD76}"/>
              </a:ext>
            </a:extLst>
          </p:cNvPr>
          <p:cNvCxnSpPr/>
          <p:nvPr/>
        </p:nvCxnSpPr>
        <p:spPr>
          <a:xfrm>
            <a:off x="6346705" y="5586924"/>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6" name="TextBox 115">
            <a:extLst>
              <a:ext uri="{FF2B5EF4-FFF2-40B4-BE49-F238E27FC236}">
                <a16:creationId xmlns:a16="http://schemas.microsoft.com/office/drawing/2014/main" id="{0F866A13-E139-4AD4-938B-4210F32EABC8}"/>
              </a:ext>
            </a:extLst>
          </p:cNvPr>
          <p:cNvSpPr txBox="1"/>
          <p:nvPr/>
        </p:nvSpPr>
        <p:spPr>
          <a:xfrm>
            <a:off x="5661723" y="6377220"/>
            <a:ext cx="362003" cy="369332"/>
          </a:xfrm>
          <a:prstGeom prst="rect">
            <a:avLst/>
          </a:prstGeom>
          <a:noFill/>
        </p:spPr>
        <p:txBody>
          <a:bodyPr wrap="square" rtlCol="0">
            <a:spAutoFit/>
          </a:bodyPr>
          <a:lstStyle/>
          <a:p>
            <a:r>
              <a:rPr lang="en-US" b="1" dirty="0">
                <a:solidFill>
                  <a:schemeClr val="bg1">
                    <a:lumMod val="50000"/>
                  </a:schemeClr>
                </a:solidFill>
              </a:rPr>
              <a:t>P</a:t>
            </a:r>
          </a:p>
        </p:txBody>
      </p:sp>
      <p:sp>
        <p:nvSpPr>
          <p:cNvPr id="117" name="TextBox 116">
            <a:extLst>
              <a:ext uri="{FF2B5EF4-FFF2-40B4-BE49-F238E27FC236}">
                <a16:creationId xmlns:a16="http://schemas.microsoft.com/office/drawing/2014/main" id="{95EA1526-F044-4925-BB4B-E60DC5AFF094}"/>
              </a:ext>
            </a:extLst>
          </p:cNvPr>
          <p:cNvSpPr txBox="1"/>
          <p:nvPr/>
        </p:nvSpPr>
        <p:spPr>
          <a:xfrm>
            <a:off x="5667398" y="5583492"/>
            <a:ext cx="362003" cy="369332"/>
          </a:xfrm>
          <a:prstGeom prst="rect">
            <a:avLst/>
          </a:prstGeom>
          <a:noFill/>
        </p:spPr>
        <p:txBody>
          <a:bodyPr wrap="square" rtlCol="0">
            <a:spAutoFit/>
          </a:bodyPr>
          <a:lstStyle/>
          <a:p>
            <a:pPr algn="ctr"/>
            <a:r>
              <a:rPr lang="en-US" b="1" dirty="0">
                <a:solidFill>
                  <a:schemeClr val="accent6">
                    <a:lumMod val="50000"/>
                  </a:schemeClr>
                </a:solidFill>
              </a:rPr>
              <a:t>-</a:t>
            </a:r>
          </a:p>
        </p:txBody>
      </p:sp>
      <p:sp>
        <p:nvSpPr>
          <p:cNvPr id="118" name="TextBox 117">
            <a:extLst>
              <a:ext uri="{FF2B5EF4-FFF2-40B4-BE49-F238E27FC236}">
                <a16:creationId xmlns:a16="http://schemas.microsoft.com/office/drawing/2014/main" id="{67C45D5D-F949-4375-BFE6-ADDCAC14EFDF}"/>
              </a:ext>
            </a:extLst>
          </p:cNvPr>
          <p:cNvSpPr txBox="1"/>
          <p:nvPr/>
        </p:nvSpPr>
        <p:spPr>
          <a:xfrm>
            <a:off x="5669677" y="5817175"/>
            <a:ext cx="362003" cy="369332"/>
          </a:xfrm>
          <a:prstGeom prst="rect">
            <a:avLst/>
          </a:prstGeom>
          <a:noFill/>
        </p:spPr>
        <p:txBody>
          <a:bodyPr wrap="square" rtlCol="0">
            <a:spAutoFit/>
          </a:bodyPr>
          <a:lstStyle/>
          <a:p>
            <a:pPr algn="ctr"/>
            <a:r>
              <a:rPr lang="en-US" b="1" dirty="0">
                <a:solidFill>
                  <a:schemeClr val="accent6">
                    <a:lumMod val="50000"/>
                  </a:schemeClr>
                </a:solidFill>
              </a:rPr>
              <a:t>X</a:t>
            </a:r>
          </a:p>
        </p:txBody>
      </p:sp>
      <p:sp>
        <p:nvSpPr>
          <p:cNvPr id="119" name="TextBox 118">
            <a:extLst>
              <a:ext uri="{FF2B5EF4-FFF2-40B4-BE49-F238E27FC236}">
                <a16:creationId xmlns:a16="http://schemas.microsoft.com/office/drawing/2014/main" id="{A225A7B1-16A6-414E-8F36-0F5FE124F22E}"/>
              </a:ext>
            </a:extLst>
          </p:cNvPr>
          <p:cNvSpPr txBox="1"/>
          <p:nvPr/>
        </p:nvSpPr>
        <p:spPr>
          <a:xfrm>
            <a:off x="5661723" y="6097198"/>
            <a:ext cx="362003" cy="369332"/>
          </a:xfrm>
          <a:prstGeom prst="rect">
            <a:avLst/>
          </a:prstGeom>
          <a:noFill/>
        </p:spPr>
        <p:txBody>
          <a:bodyPr wrap="square" rtlCol="0">
            <a:spAutoFit/>
          </a:bodyPr>
          <a:lstStyle/>
          <a:p>
            <a:pPr algn="ctr"/>
            <a:r>
              <a:rPr lang="en-US" b="1" dirty="0">
                <a:solidFill>
                  <a:schemeClr val="accent4">
                    <a:lumMod val="75000"/>
                  </a:schemeClr>
                </a:solidFill>
              </a:rPr>
              <a:t>1</a:t>
            </a:r>
          </a:p>
        </p:txBody>
      </p:sp>
      <p:sp>
        <p:nvSpPr>
          <p:cNvPr id="124" name="TextBox 123">
            <a:extLst>
              <a:ext uri="{FF2B5EF4-FFF2-40B4-BE49-F238E27FC236}">
                <a16:creationId xmlns:a16="http://schemas.microsoft.com/office/drawing/2014/main" id="{723DDF7F-20D0-414D-B4DD-8C0EA7069AD7}"/>
              </a:ext>
            </a:extLst>
          </p:cNvPr>
          <p:cNvSpPr txBox="1"/>
          <p:nvPr/>
        </p:nvSpPr>
        <p:spPr>
          <a:xfrm>
            <a:off x="5614252" y="5309091"/>
            <a:ext cx="438725" cy="369332"/>
          </a:xfrm>
          <a:prstGeom prst="rect">
            <a:avLst/>
          </a:prstGeom>
          <a:noFill/>
        </p:spPr>
        <p:txBody>
          <a:bodyPr wrap="square" rtlCol="0">
            <a:spAutoFit/>
          </a:bodyPr>
          <a:lstStyle/>
          <a:p>
            <a:pPr algn="ctr"/>
            <a:r>
              <a:rPr lang="en-US" b="1" dirty="0"/>
              <a:t>10</a:t>
            </a:r>
          </a:p>
        </p:txBody>
      </p:sp>
      <p:sp>
        <p:nvSpPr>
          <p:cNvPr id="125" name="TextBox 124">
            <a:extLst>
              <a:ext uri="{FF2B5EF4-FFF2-40B4-BE49-F238E27FC236}">
                <a16:creationId xmlns:a16="http://schemas.microsoft.com/office/drawing/2014/main" id="{7C9DF237-A7CD-4378-B9E9-9B618E94F5AC}"/>
              </a:ext>
            </a:extLst>
          </p:cNvPr>
          <p:cNvSpPr txBox="1"/>
          <p:nvPr/>
        </p:nvSpPr>
        <p:spPr>
          <a:xfrm>
            <a:off x="5080533" y="5083919"/>
            <a:ext cx="1374800" cy="369332"/>
          </a:xfrm>
          <a:prstGeom prst="rect">
            <a:avLst/>
          </a:prstGeom>
          <a:noFill/>
        </p:spPr>
        <p:txBody>
          <a:bodyPr wrap="none" rtlCol="0">
            <a:spAutoFit/>
          </a:bodyPr>
          <a:lstStyle/>
          <a:p>
            <a:r>
              <a:rPr lang="en-US" b="1" i="1" dirty="0">
                <a:solidFill>
                  <a:schemeClr val="accent1">
                    <a:lumMod val="75000"/>
                  </a:schemeClr>
                </a:solidFill>
              </a:rPr>
              <a:t>Capture</a:t>
            </a:r>
            <a:r>
              <a:rPr lang="en-US" i="1" dirty="0"/>
              <a:t> (P1)</a:t>
            </a:r>
          </a:p>
        </p:txBody>
      </p:sp>
      <p:sp>
        <p:nvSpPr>
          <p:cNvPr id="126" name="TextBox 125">
            <a:extLst>
              <a:ext uri="{FF2B5EF4-FFF2-40B4-BE49-F238E27FC236}">
                <a16:creationId xmlns:a16="http://schemas.microsoft.com/office/drawing/2014/main" id="{9BC5FB83-B3F6-4272-BB28-27023A3FE730}"/>
              </a:ext>
            </a:extLst>
          </p:cNvPr>
          <p:cNvSpPr txBox="1"/>
          <p:nvPr/>
        </p:nvSpPr>
        <p:spPr>
          <a:xfrm>
            <a:off x="516237" y="728534"/>
            <a:ext cx="10043070" cy="492443"/>
          </a:xfrm>
          <a:prstGeom prst="rect">
            <a:avLst/>
          </a:prstGeom>
          <a:noFill/>
        </p:spPr>
        <p:txBody>
          <a:bodyPr wrap="none" rtlCol="0">
            <a:spAutoFit/>
          </a:bodyPr>
          <a:lstStyle/>
          <a:p>
            <a:r>
              <a:rPr lang="en-US" sz="2600" b="1" dirty="0"/>
              <a:t>Pattern 1, Step 3: </a:t>
            </a:r>
            <a:r>
              <a:rPr lang="en-US" sz="2600" b="1" dirty="0">
                <a:solidFill>
                  <a:schemeClr val="accent6">
                    <a:lumMod val="75000"/>
                  </a:schemeClr>
                </a:solidFill>
              </a:rPr>
              <a:t>Enable Test Mode, Scan Chains Unload Captured Data</a:t>
            </a:r>
          </a:p>
        </p:txBody>
      </p:sp>
      <p:pic>
        <p:nvPicPr>
          <p:cNvPr id="128" name="Picture 127">
            <a:extLst>
              <a:ext uri="{FF2B5EF4-FFF2-40B4-BE49-F238E27FC236}">
                <a16:creationId xmlns:a16="http://schemas.microsoft.com/office/drawing/2014/main" id="{81544B1E-D000-4421-8E42-8D1EFC46F172}"/>
              </a:ext>
            </a:extLst>
          </p:cNvPr>
          <p:cNvPicPr>
            <a:picLocks noChangeAspect="1"/>
          </p:cNvPicPr>
          <p:nvPr/>
        </p:nvPicPr>
        <p:blipFill>
          <a:blip r:embed="rId2"/>
          <a:stretch>
            <a:fillRect/>
          </a:stretch>
        </p:blipFill>
        <p:spPr>
          <a:xfrm>
            <a:off x="10027118" y="170873"/>
            <a:ext cx="2070140" cy="1269426"/>
          </a:xfrm>
          <a:prstGeom prst="rect">
            <a:avLst/>
          </a:prstGeom>
        </p:spPr>
      </p:pic>
      <p:sp>
        <p:nvSpPr>
          <p:cNvPr id="129" name="TextBox 128">
            <a:extLst>
              <a:ext uri="{FF2B5EF4-FFF2-40B4-BE49-F238E27FC236}">
                <a16:creationId xmlns:a16="http://schemas.microsoft.com/office/drawing/2014/main" id="{30D4482A-3147-4F8B-936A-FA997BF6D33A}"/>
              </a:ext>
            </a:extLst>
          </p:cNvPr>
          <p:cNvSpPr txBox="1"/>
          <p:nvPr/>
        </p:nvSpPr>
        <p:spPr>
          <a:xfrm>
            <a:off x="10859570" y="137534"/>
            <a:ext cx="682799" cy="461665"/>
          </a:xfrm>
          <a:prstGeom prst="rect">
            <a:avLst/>
          </a:prstGeom>
          <a:noFill/>
        </p:spPr>
        <p:txBody>
          <a:bodyPr wrap="square" rtlCol="0">
            <a:spAutoFit/>
          </a:bodyPr>
          <a:lstStyle/>
          <a:p>
            <a:r>
              <a:rPr lang="en-US" sz="2400" b="1" dirty="0"/>
              <a:t>SFF</a:t>
            </a:r>
          </a:p>
        </p:txBody>
      </p:sp>
      <p:sp>
        <p:nvSpPr>
          <p:cNvPr id="135" name="TextBox 134">
            <a:extLst>
              <a:ext uri="{FF2B5EF4-FFF2-40B4-BE49-F238E27FC236}">
                <a16:creationId xmlns:a16="http://schemas.microsoft.com/office/drawing/2014/main" id="{FAEB4016-E20D-40A8-95BC-D7679C6BB5ED}"/>
              </a:ext>
            </a:extLst>
          </p:cNvPr>
          <p:cNvSpPr txBox="1"/>
          <p:nvPr/>
        </p:nvSpPr>
        <p:spPr>
          <a:xfrm>
            <a:off x="6455333" y="5072883"/>
            <a:ext cx="3932936" cy="369332"/>
          </a:xfrm>
          <a:prstGeom prst="rect">
            <a:avLst/>
          </a:prstGeom>
          <a:noFill/>
        </p:spPr>
        <p:txBody>
          <a:bodyPr wrap="none" rtlCol="0">
            <a:spAutoFit/>
          </a:bodyPr>
          <a:lstStyle/>
          <a:p>
            <a:r>
              <a:rPr lang="en-US" b="1" i="1" dirty="0">
                <a:solidFill>
                  <a:schemeClr val="accent6">
                    <a:lumMod val="75000"/>
                  </a:schemeClr>
                </a:solidFill>
              </a:rPr>
              <a:t>Shift</a:t>
            </a:r>
            <a:r>
              <a:rPr lang="en-US" i="1" dirty="0"/>
              <a:t> (Unload Pattern 1, Load Pattern 2)</a:t>
            </a:r>
          </a:p>
        </p:txBody>
      </p:sp>
      <p:cxnSp>
        <p:nvCxnSpPr>
          <p:cNvPr id="136" name="Straight Connector 135">
            <a:extLst>
              <a:ext uri="{FF2B5EF4-FFF2-40B4-BE49-F238E27FC236}">
                <a16:creationId xmlns:a16="http://schemas.microsoft.com/office/drawing/2014/main" id="{0FEF1920-7BB4-4157-A4F7-A5713D080615}"/>
              </a:ext>
            </a:extLst>
          </p:cNvPr>
          <p:cNvCxnSpPr/>
          <p:nvPr/>
        </p:nvCxnSpPr>
        <p:spPr>
          <a:xfrm>
            <a:off x="10193235"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0" name="TextBox 149">
            <a:extLst>
              <a:ext uri="{FF2B5EF4-FFF2-40B4-BE49-F238E27FC236}">
                <a16:creationId xmlns:a16="http://schemas.microsoft.com/office/drawing/2014/main" id="{5027B9C2-ED88-406F-9041-E7FAA729F041}"/>
              </a:ext>
            </a:extLst>
          </p:cNvPr>
          <p:cNvSpPr txBox="1"/>
          <p:nvPr/>
        </p:nvSpPr>
        <p:spPr>
          <a:xfrm>
            <a:off x="516237" y="1085072"/>
            <a:ext cx="9119687" cy="461665"/>
          </a:xfrm>
          <a:prstGeom prst="rect">
            <a:avLst/>
          </a:prstGeom>
          <a:noFill/>
        </p:spPr>
        <p:txBody>
          <a:bodyPr wrap="square" rtlCol="0">
            <a:spAutoFit/>
          </a:bodyPr>
          <a:lstStyle/>
          <a:p>
            <a:r>
              <a:rPr lang="en-US" sz="2400" b="1" dirty="0"/>
              <a:t>Pattern 2, Step 1: </a:t>
            </a:r>
            <a:r>
              <a:rPr lang="en-US" sz="2400" b="1" dirty="0">
                <a:solidFill>
                  <a:schemeClr val="accent6">
                    <a:lumMod val="75000"/>
                  </a:schemeClr>
                </a:solidFill>
              </a:rPr>
              <a:t>Scan Chains Load Test Stimulus</a:t>
            </a:r>
          </a:p>
        </p:txBody>
      </p:sp>
      <p:sp>
        <p:nvSpPr>
          <p:cNvPr id="2" name="Slide Number Placeholder 1">
            <a:extLst>
              <a:ext uri="{FF2B5EF4-FFF2-40B4-BE49-F238E27FC236}">
                <a16:creationId xmlns:a16="http://schemas.microsoft.com/office/drawing/2014/main" id="{A62A8BCC-0E8D-4494-8185-2ABC4C9927BD}"/>
              </a:ext>
            </a:extLst>
          </p:cNvPr>
          <p:cNvSpPr>
            <a:spLocks noGrp="1"/>
          </p:cNvSpPr>
          <p:nvPr>
            <p:ph type="sldNum" sz="quarter" idx="12"/>
          </p:nvPr>
        </p:nvSpPr>
        <p:spPr/>
        <p:txBody>
          <a:bodyPr/>
          <a:lstStyle/>
          <a:p>
            <a:fld id="{F0EF8A02-477D-4CB2-9BEA-F0824BCBC14C}" type="slidenum">
              <a:rPr lang="en-US" smtClean="0"/>
              <a:t>29</a:t>
            </a:fld>
            <a:endParaRPr lang="en-US"/>
          </a:p>
        </p:txBody>
      </p:sp>
      <p:sp>
        <p:nvSpPr>
          <p:cNvPr id="155" name="TextBox 154">
            <a:extLst>
              <a:ext uri="{FF2B5EF4-FFF2-40B4-BE49-F238E27FC236}">
                <a16:creationId xmlns:a16="http://schemas.microsoft.com/office/drawing/2014/main" id="{30C4C775-672B-4C1F-9E5F-6D9DCFDA8917}"/>
              </a:ext>
            </a:extLst>
          </p:cNvPr>
          <p:cNvSpPr txBox="1"/>
          <p:nvPr/>
        </p:nvSpPr>
        <p:spPr>
          <a:xfrm>
            <a:off x="8557718" y="4110679"/>
            <a:ext cx="538930" cy="523220"/>
          </a:xfrm>
          <a:prstGeom prst="rect">
            <a:avLst/>
          </a:prstGeom>
          <a:noFill/>
        </p:spPr>
        <p:txBody>
          <a:bodyPr wrap="none" rtlCol="0">
            <a:spAutoFit/>
          </a:bodyPr>
          <a:lstStyle/>
          <a:p>
            <a:r>
              <a:rPr lang="en-US" sz="2800" b="1" dirty="0">
                <a:solidFill>
                  <a:schemeClr val="accent1">
                    <a:lumMod val="75000"/>
                  </a:schemeClr>
                </a:solidFill>
              </a:rPr>
              <a:t>Z1</a:t>
            </a:r>
          </a:p>
        </p:txBody>
      </p:sp>
      <p:sp>
        <p:nvSpPr>
          <p:cNvPr id="156" name="TextBox 155">
            <a:extLst>
              <a:ext uri="{FF2B5EF4-FFF2-40B4-BE49-F238E27FC236}">
                <a16:creationId xmlns:a16="http://schemas.microsoft.com/office/drawing/2014/main" id="{95F556CF-093E-4346-8031-91B897B63373}"/>
              </a:ext>
            </a:extLst>
          </p:cNvPr>
          <p:cNvSpPr txBox="1"/>
          <p:nvPr/>
        </p:nvSpPr>
        <p:spPr>
          <a:xfrm>
            <a:off x="8548450" y="2299905"/>
            <a:ext cx="569387" cy="523220"/>
          </a:xfrm>
          <a:prstGeom prst="rect">
            <a:avLst/>
          </a:prstGeom>
          <a:noFill/>
        </p:spPr>
        <p:txBody>
          <a:bodyPr wrap="none" rtlCol="0">
            <a:spAutoFit/>
          </a:bodyPr>
          <a:lstStyle/>
          <a:p>
            <a:r>
              <a:rPr lang="en-US" sz="2800" b="1" dirty="0">
                <a:solidFill>
                  <a:schemeClr val="accent6">
                    <a:lumMod val="75000"/>
                  </a:schemeClr>
                </a:solidFill>
              </a:rPr>
              <a:t>B2</a:t>
            </a:r>
          </a:p>
        </p:txBody>
      </p:sp>
      <p:sp>
        <p:nvSpPr>
          <p:cNvPr id="158" name="TextBox 157">
            <a:extLst>
              <a:ext uri="{FF2B5EF4-FFF2-40B4-BE49-F238E27FC236}">
                <a16:creationId xmlns:a16="http://schemas.microsoft.com/office/drawing/2014/main" id="{1B700101-2A07-4233-89B4-4252DEC9BE1A}"/>
              </a:ext>
            </a:extLst>
          </p:cNvPr>
          <p:cNvSpPr txBox="1"/>
          <p:nvPr/>
        </p:nvSpPr>
        <p:spPr>
          <a:xfrm>
            <a:off x="8548450" y="3182706"/>
            <a:ext cx="585417" cy="523220"/>
          </a:xfrm>
          <a:prstGeom prst="rect">
            <a:avLst/>
          </a:prstGeom>
          <a:noFill/>
        </p:spPr>
        <p:txBody>
          <a:bodyPr wrap="none" rtlCol="0">
            <a:spAutoFit/>
          </a:bodyPr>
          <a:lstStyle/>
          <a:p>
            <a:r>
              <a:rPr lang="en-US" sz="2800" b="1" dirty="0">
                <a:solidFill>
                  <a:schemeClr val="accent6">
                    <a:lumMod val="75000"/>
                  </a:schemeClr>
                </a:solidFill>
              </a:rPr>
              <a:t>A2</a:t>
            </a:r>
          </a:p>
        </p:txBody>
      </p:sp>
      <p:sp>
        <p:nvSpPr>
          <p:cNvPr id="137" name="TextBox 136">
            <a:extLst>
              <a:ext uri="{FF2B5EF4-FFF2-40B4-BE49-F238E27FC236}">
                <a16:creationId xmlns:a16="http://schemas.microsoft.com/office/drawing/2014/main" id="{F8A7DFC2-17B9-4502-BF8D-51189C7AE531}"/>
              </a:ext>
            </a:extLst>
          </p:cNvPr>
          <p:cNvSpPr txBox="1"/>
          <p:nvPr/>
        </p:nvSpPr>
        <p:spPr>
          <a:xfrm>
            <a:off x="5795516" y="2450565"/>
            <a:ext cx="558166" cy="523220"/>
          </a:xfrm>
          <a:prstGeom prst="rect">
            <a:avLst/>
          </a:prstGeom>
          <a:noFill/>
        </p:spPr>
        <p:txBody>
          <a:bodyPr wrap="none" rtlCol="0">
            <a:spAutoFit/>
          </a:bodyPr>
          <a:lstStyle/>
          <a:p>
            <a:r>
              <a:rPr lang="en-US" sz="2800" b="1" dirty="0">
                <a:solidFill>
                  <a:schemeClr val="accent6">
                    <a:lumMod val="75000"/>
                  </a:schemeClr>
                </a:solidFill>
              </a:rPr>
              <a:t>C2</a:t>
            </a:r>
          </a:p>
        </p:txBody>
      </p:sp>
      <p:sp>
        <p:nvSpPr>
          <p:cNvPr id="144" name="TextBox 143">
            <a:extLst>
              <a:ext uri="{FF2B5EF4-FFF2-40B4-BE49-F238E27FC236}">
                <a16:creationId xmlns:a16="http://schemas.microsoft.com/office/drawing/2014/main" id="{1C95323E-2246-4A10-8166-D927498D57B2}"/>
              </a:ext>
            </a:extLst>
          </p:cNvPr>
          <p:cNvSpPr txBox="1"/>
          <p:nvPr/>
        </p:nvSpPr>
        <p:spPr>
          <a:xfrm>
            <a:off x="5815375" y="3367221"/>
            <a:ext cx="593432" cy="523220"/>
          </a:xfrm>
          <a:prstGeom prst="rect">
            <a:avLst/>
          </a:prstGeom>
          <a:noFill/>
        </p:spPr>
        <p:txBody>
          <a:bodyPr wrap="none" rtlCol="0">
            <a:spAutoFit/>
          </a:bodyPr>
          <a:lstStyle/>
          <a:p>
            <a:r>
              <a:rPr lang="en-US" sz="2800" b="1" dirty="0">
                <a:solidFill>
                  <a:schemeClr val="accent6">
                    <a:lumMod val="75000"/>
                  </a:schemeClr>
                </a:solidFill>
              </a:rPr>
              <a:t>D2</a:t>
            </a:r>
          </a:p>
        </p:txBody>
      </p:sp>
      <p:sp>
        <p:nvSpPr>
          <p:cNvPr id="145" name="TextBox 144">
            <a:extLst>
              <a:ext uri="{FF2B5EF4-FFF2-40B4-BE49-F238E27FC236}">
                <a16:creationId xmlns:a16="http://schemas.microsoft.com/office/drawing/2014/main" id="{989D63D7-BB97-4EB8-8301-D08DB2870641}"/>
              </a:ext>
            </a:extLst>
          </p:cNvPr>
          <p:cNvSpPr txBox="1"/>
          <p:nvPr/>
        </p:nvSpPr>
        <p:spPr>
          <a:xfrm>
            <a:off x="5817969" y="4268353"/>
            <a:ext cx="542136" cy="523220"/>
          </a:xfrm>
          <a:prstGeom prst="rect">
            <a:avLst/>
          </a:prstGeom>
          <a:noFill/>
        </p:spPr>
        <p:txBody>
          <a:bodyPr wrap="none" rtlCol="0">
            <a:spAutoFit/>
          </a:bodyPr>
          <a:lstStyle/>
          <a:p>
            <a:r>
              <a:rPr lang="en-US" sz="2800" b="1" dirty="0">
                <a:solidFill>
                  <a:schemeClr val="accent6">
                    <a:lumMod val="75000"/>
                  </a:schemeClr>
                </a:solidFill>
              </a:rPr>
              <a:t>E2</a:t>
            </a:r>
          </a:p>
        </p:txBody>
      </p:sp>
      <p:sp>
        <p:nvSpPr>
          <p:cNvPr id="146" name="TextBox 145">
            <a:extLst>
              <a:ext uri="{FF2B5EF4-FFF2-40B4-BE49-F238E27FC236}">
                <a16:creationId xmlns:a16="http://schemas.microsoft.com/office/drawing/2014/main" id="{B7C2C18D-153D-47A0-98B6-951142272B96}"/>
              </a:ext>
            </a:extLst>
          </p:cNvPr>
          <p:cNvSpPr txBox="1"/>
          <p:nvPr/>
        </p:nvSpPr>
        <p:spPr>
          <a:xfrm>
            <a:off x="3168058" y="4325572"/>
            <a:ext cx="532518" cy="523220"/>
          </a:xfrm>
          <a:prstGeom prst="rect">
            <a:avLst/>
          </a:prstGeom>
          <a:noFill/>
        </p:spPr>
        <p:txBody>
          <a:bodyPr wrap="none" rtlCol="0">
            <a:spAutoFit/>
          </a:bodyPr>
          <a:lstStyle/>
          <a:p>
            <a:r>
              <a:rPr lang="en-US" sz="2800" b="1" dirty="0">
                <a:solidFill>
                  <a:schemeClr val="accent6">
                    <a:lumMod val="75000"/>
                  </a:schemeClr>
                </a:solidFill>
              </a:rPr>
              <a:t>F2</a:t>
            </a:r>
          </a:p>
        </p:txBody>
      </p:sp>
      <p:sp>
        <p:nvSpPr>
          <p:cNvPr id="130" name="TextBox 129">
            <a:extLst>
              <a:ext uri="{FF2B5EF4-FFF2-40B4-BE49-F238E27FC236}">
                <a16:creationId xmlns:a16="http://schemas.microsoft.com/office/drawing/2014/main" id="{587FB90D-E86B-45E2-AE39-F90DFCCC7058}"/>
              </a:ext>
            </a:extLst>
          </p:cNvPr>
          <p:cNvSpPr txBox="1"/>
          <p:nvPr/>
        </p:nvSpPr>
        <p:spPr>
          <a:xfrm>
            <a:off x="3145161" y="3345607"/>
            <a:ext cx="596638" cy="523220"/>
          </a:xfrm>
          <a:prstGeom prst="rect">
            <a:avLst/>
          </a:prstGeom>
          <a:noFill/>
        </p:spPr>
        <p:txBody>
          <a:bodyPr wrap="none" rtlCol="0">
            <a:spAutoFit/>
          </a:bodyPr>
          <a:lstStyle/>
          <a:p>
            <a:r>
              <a:rPr lang="en-US" sz="2800" b="1" dirty="0">
                <a:solidFill>
                  <a:schemeClr val="accent6">
                    <a:lumMod val="75000"/>
                  </a:schemeClr>
                </a:solidFill>
              </a:rPr>
              <a:t>G2</a:t>
            </a:r>
          </a:p>
        </p:txBody>
      </p:sp>
      <p:sp>
        <p:nvSpPr>
          <p:cNvPr id="131" name="TextBox 130">
            <a:extLst>
              <a:ext uri="{FF2B5EF4-FFF2-40B4-BE49-F238E27FC236}">
                <a16:creationId xmlns:a16="http://schemas.microsoft.com/office/drawing/2014/main" id="{464ED9D5-362A-4326-9C09-8B9F466E31C2}"/>
              </a:ext>
            </a:extLst>
          </p:cNvPr>
          <p:cNvSpPr txBox="1"/>
          <p:nvPr/>
        </p:nvSpPr>
        <p:spPr>
          <a:xfrm>
            <a:off x="6365583" y="5302133"/>
            <a:ext cx="4489868" cy="369332"/>
          </a:xfrm>
          <a:prstGeom prst="rect">
            <a:avLst/>
          </a:prstGeom>
          <a:noFill/>
        </p:spPr>
        <p:txBody>
          <a:bodyPr wrap="square" rtlCol="0">
            <a:spAutoFit/>
          </a:bodyPr>
          <a:lstStyle/>
          <a:p>
            <a:r>
              <a:rPr lang="en-US" b="1" dirty="0"/>
              <a:t>11    12   13   14     15    16    17   18</a:t>
            </a:r>
          </a:p>
        </p:txBody>
      </p:sp>
      <p:sp>
        <p:nvSpPr>
          <p:cNvPr id="132" name="TextBox 131">
            <a:extLst>
              <a:ext uri="{FF2B5EF4-FFF2-40B4-BE49-F238E27FC236}">
                <a16:creationId xmlns:a16="http://schemas.microsoft.com/office/drawing/2014/main" id="{FB3CD4A1-3EF1-416B-ABEA-27A2A24422DE}"/>
              </a:ext>
            </a:extLst>
          </p:cNvPr>
          <p:cNvSpPr txBox="1"/>
          <p:nvPr/>
        </p:nvSpPr>
        <p:spPr>
          <a:xfrm>
            <a:off x="6386784" y="5595827"/>
            <a:ext cx="3980003" cy="369332"/>
          </a:xfrm>
          <a:prstGeom prst="rect">
            <a:avLst/>
          </a:prstGeom>
          <a:noFill/>
        </p:spPr>
        <p:txBody>
          <a:bodyPr wrap="square" rtlCol="0">
            <a:spAutoFit/>
          </a:bodyPr>
          <a:lstStyle/>
          <a:p>
            <a:r>
              <a:rPr lang="en-US" b="1" dirty="0">
                <a:solidFill>
                  <a:schemeClr val="accent6">
                    <a:lumMod val="75000"/>
                  </a:schemeClr>
                </a:solidFill>
              </a:rPr>
              <a:t>A2   B2   C2   D2    E2    F2    G2   H2</a:t>
            </a:r>
          </a:p>
        </p:txBody>
      </p:sp>
      <p:sp>
        <p:nvSpPr>
          <p:cNvPr id="133" name="TextBox 132">
            <a:extLst>
              <a:ext uri="{FF2B5EF4-FFF2-40B4-BE49-F238E27FC236}">
                <a16:creationId xmlns:a16="http://schemas.microsoft.com/office/drawing/2014/main" id="{8126A394-8134-4AC7-9E0D-BCEA546B45D8}"/>
              </a:ext>
            </a:extLst>
          </p:cNvPr>
          <p:cNvSpPr txBox="1"/>
          <p:nvPr/>
        </p:nvSpPr>
        <p:spPr>
          <a:xfrm>
            <a:off x="6398939" y="6123410"/>
            <a:ext cx="3777348" cy="369332"/>
          </a:xfrm>
          <a:prstGeom prst="rect">
            <a:avLst/>
          </a:prstGeom>
          <a:noFill/>
        </p:spPr>
        <p:txBody>
          <a:bodyPr wrap="square" rtlCol="0">
            <a:spAutoFit/>
          </a:bodyPr>
          <a:lstStyle/>
          <a:p>
            <a:r>
              <a:rPr lang="en-US" b="1" dirty="0">
                <a:solidFill>
                  <a:schemeClr val="accent4">
                    <a:lumMod val="75000"/>
                  </a:schemeClr>
                </a:solidFill>
              </a:rPr>
              <a:t>0      0      0      0      0      0      0      0      </a:t>
            </a:r>
          </a:p>
        </p:txBody>
      </p:sp>
      <p:sp>
        <p:nvSpPr>
          <p:cNvPr id="134" name="TextBox 133">
            <a:extLst>
              <a:ext uri="{FF2B5EF4-FFF2-40B4-BE49-F238E27FC236}">
                <a16:creationId xmlns:a16="http://schemas.microsoft.com/office/drawing/2014/main" id="{B4FAE4E0-98A8-42F4-8C50-6B11B8409869}"/>
              </a:ext>
            </a:extLst>
          </p:cNvPr>
          <p:cNvSpPr txBox="1"/>
          <p:nvPr/>
        </p:nvSpPr>
        <p:spPr>
          <a:xfrm>
            <a:off x="6389647" y="6408877"/>
            <a:ext cx="3777348" cy="369332"/>
          </a:xfrm>
          <a:prstGeom prst="rect">
            <a:avLst/>
          </a:prstGeom>
          <a:noFill/>
        </p:spPr>
        <p:txBody>
          <a:bodyPr wrap="square" rtlCol="0">
            <a:spAutoFit/>
          </a:bodyPr>
          <a:lstStyle/>
          <a:p>
            <a:r>
              <a:rPr lang="en-US" b="1" dirty="0">
                <a:solidFill>
                  <a:schemeClr val="bg1">
                    <a:lumMod val="50000"/>
                  </a:schemeClr>
                </a:solidFill>
              </a:rPr>
              <a:t>P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endParaRPr lang="en-US" b="1" dirty="0">
              <a:solidFill>
                <a:schemeClr val="bg1">
                  <a:lumMod val="50000"/>
                </a:schemeClr>
              </a:solidFill>
            </a:endParaRPr>
          </a:p>
        </p:txBody>
      </p:sp>
      <p:sp>
        <p:nvSpPr>
          <p:cNvPr id="138" name="TextBox 137">
            <a:extLst>
              <a:ext uri="{FF2B5EF4-FFF2-40B4-BE49-F238E27FC236}">
                <a16:creationId xmlns:a16="http://schemas.microsoft.com/office/drawing/2014/main" id="{4BF13767-56B0-48D5-AF0F-593AAE470D8F}"/>
              </a:ext>
            </a:extLst>
          </p:cNvPr>
          <p:cNvSpPr txBox="1"/>
          <p:nvPr/>
        </p:nvSpPr>
        <p:spPr>
          <a:xfrm>
            <a:off x="6398939" y="5859619"/>
            <a:ext cx="3980003" cy="369332"/>
          </a:xfrm>
          <a:prstGeom prst="rect">
            <a:avLst/>
          </a:prstGeom>
          <a:noFill/>
        </p:spPr>
        <p:txBody>
          <a:bodyPr wrap="square" rtlCol="0">
            <a:spAutoFit/>
          </a:bodyPr>
          <a:lstStyle/>
          <a:p>
            <a:r>
              <a:rPr lang="en-US" b="1" dirty="0">
                <a:solidFill>
                  <a:schemeClr val="accent6">
                    <a:lumMod val="50000"/>
                  </a:schemeClr>
                </a:solidFill>
              </a:rPr>
              <a:t>Q1   R1   S1   T1    U1    V1   W1   Y1</a:t>
            </a:r>
          </a:p>
        </p:txBody>
      </p:sp>
      <p:sp>
        <p:nvSpPr>
          <p:cNvPr id="139" name="TextBox 138">
            <a:extLst>
              <a:ext uri="{FF2B5EF4-FFF2-40B4-BE49-F238E27FC236}">
                <a16:creationId xmlns:a16="http://schemas.microsoft.com/office/drawing/2014/main" id="{F48E086D-2E6A-4F46-872D-403EE3364243}"/>
              </a:ext>
            </a:extLst>
          </p:cNvPr>
          <p:cNvSpPr txBox="1"/>
          <p:nvPr/>
        </p:nvSpPr>
        <p:spPr>
          <a:xfrm>
            <a:off x="3123848" y="2409262"/>
            <a:ext cx="593432" cy="523220"/>
          </a:xfrm>
          <a:prstGeom prst="rect">
            <a:avLst/>
          </a:prstGeom>
          <a:noFill/>
        </p:spPr>
        <p:txBody>
          <a:bodyPr wrap="none" rtlCol="0">
            <a:spAutoFit/>
          </a:bodyPr>
          <a:lstStyle/>
          <a:p>
            <a:r>
              <a:rPr lang="en-US" sz="2800" b="1" dirty="0">
                <a:solidFill>
                  <a:schemeClr val="accent6">
                    <a:lumMod val="75000"/>
                  </a:schemeClr>
                </a:solidFill>
              </a:rPr>
              <a:t>H2</a:t>
            </a:r>
          </a:p>
        </p:txBody>
      </p:sp>
    </p:spTree>
    <p:extLst>
      <p:ext uri="{BB962C8B-B14F-4D97-AF65-F5344CB8AC3E}">
        <p14:creationId xmlns:p14="http://schemas.microsoft.com/office/powerpoint/2010/main" val="4440340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1C680A-AA04-42D2-8A6E-70967990D416}"/>
              </a:ext>
            </a:extLst>
          </p:cNvPr>
          <p:cNvSpPr/>
          <p:nvPr/>
        </p:nvSpPr>
        <p:spPr>
          <a:xfrm>
            <a:off x="1120571" y="1503499"/>
            <a:ext cx="9950857" cy="363043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0CB206A8-AE0B-4848-9E27-163F5A14090A}"/>
              </a:ext>
            </a:extLst>
          </p:cNvPr>
          <p:cNvCxnSpPr>
            <a:cxnSpLocks/>
          </p:cNvCxnSpPr>
          <p:nvPr/>
        </p:nvCxnSpPr>
        <p:spPr>
          <a:xfrm>
            <a:off x="713166" y="2580857"/>
            <a:ext cx="1190057" cy="11461"/>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D72F728-30F6-45F4-A7C0-E5908D4EC763}"/>
              </a:ext>
            </a:extLst>
          </p:cNvPr>
          <p:cNvCxnSpPr>
            <a:cxnSpLocks/>
          </p:cNvCxnSpPr>
          <p:nvPr/>
        </p:nvCxnSpPr>
        <p:spPr>
          <a:xfrm>
            <a:off x="713166" y="327646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AC6252-3650-41F0-929C-A973AB90D888}"/>
              </a:ext>
            </a:extLst>
          </p:cNvPr>
          <p:cNvCxnSpPr>
            <a:cxnSpLocks/>
          </p:cNvCxnSpPr>
          <p:nvPr/>
        </p:nvCxnSpPr>
        <p:spPr>
          <a:xfrm>
            <a:off x="713166" y="4064116"/>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B37490C-E8E8-4D08-BEC1-6FE6D56808A9}"/>
              </a:ext>
            </a:extLst>
          </p:cNvPr>
          <p:cNvSpPr txBox="1"/>
          <p:nvPr/>
        </p:nvSpPr>
        <p:spPr>
          <a:xfrm rot="16200000">
            <a:off x="-294455" y="3141594"/>
            <a:ext cx="1559594" cy="369332"/>
          </a:xfrm>
          <a:prstGeom prst="rect">
            <a:avLst/>
          </a:prstGeom>
          <a:noFill/>
        </p:spPr>
        <p:txBody>
          <a:bodyPr wrap="none" rtlCol="0">
            <a:spAutoFit/>
          </a:bodyPr>
          <a:lstStyle/>
          <a:p>
            <a:r>
              <a:rPr lang="en-US" dirty="0"/>
              <a:t>Primary Inputs</a:t>
            </a:r>
          </a:p>
        </p:txBody>
      </p:sp>
      <p:cxnSp>
        <p:nvCxnSpPr>
          <p:cNvPr id="120" name="Straight Connector 119">
            <a:extLst>
              <a:ext uri="{FF2B5EF4-FFF2-40B4-BE49-F238E27FC236}">
                <a16:creationId xmlns:a16="http://schemas.microsoft.com/office/drawing/2014/main" id="{1D89C43B-4253-46DB-97BB-3CCEA9E88593}"/>
              </a:ext>
            </a:extLst>
          </p:cNvPr>
          <p:cNvCxnSpPr>
            <a:cxnSpLocks/>
          </p:cNvCxnSpPr>
          <p:nvPr/>
        </p:nvCxnSpPr>
        <p:spPr>
          <a:xfrm>
            <a:off x="10550538" y="2586485"/>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94FCD43-0A73-4EB4-AABB-B108EEE48C6D}"/>
              </a:ext>
            </a:extLst>
          </p:cNvPr>
          <p:cNvCxnSpPr>
            <a:cxnSpLocks/>
          </p:cNvCxnSpPr>
          <p:nvPr/>
        </p:nvCxnSpPr>
        <p:spPr>
          <a:xfrm>
            <a:off x="10550538" y="3282092"/>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901E46-FE68-4C0D-AF1A-798C3804E94E}"/>
              </a:ext>
            </a:extLst>
          </p:cNvPr>
          <p:cNvCxnSpPr>
            <a:cxnSpLocks/>
          </p:cNvCxnSpPr>
          <p:nvPr/>
        </p:nvCxnSpPr>
        <p:spPr>
          <a:xfrm>
            <a:off x="10550538" y="4069744"/>
            <a:ext cx="814812"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FC1D4271-5FE6-443E-BF81-A7A447A49009}"/>
              </a:ext>
            </a:extLst>
          </p:cNvPr>
          <p:cNvSpPr txBox="1"/>
          <p:nvPr/>
        </p:nvSpPr>
        <p:spPr>
          <a:xfrm rot="16200000">
            <a:off x="10714164" y="3202092"/>
            <a:ext cx="1731115" cy="369332"/>
          </a:xfrm>
          <a:prstGeom prst="rect">
            <a:avLst/>
          </a:prstGeom>
          <a:noFill/>
        </p:spPr>
        <p:txBody>
          <a:bodyPr wrap="none" rtlCol="0">
            <a:spAutoFit/>
          </a:bodyPr>
          <a:lstStyle/>
          <a:p>
            <a:r>
              <a:rPr lang="en-US" dirty="0"/>
              <a:t>Primary Outputs</a:t>
            </a:r>
          </a:p>
        </p:txBody>
      </p:sp>
      <p:cxnSp>
        <p:nvCxnSpPr>
          <p:cNvPr id="184" name="Straight Connector 183">
            <a:extLst>
              <a:ext uri="{FF2B5EF4-FFF2-40B4-BE49-F238E27FC236}">
                <a16:creationId xmlns:a16="http://schemas.microsoft.com/office/drawing/2014/main" id="{83DB9FDB-60C8-4AC9-B04B-7EC1091445DE}"/>
              </a:ext>
            </a:extLst>
          </p:cNvPr>
          <p:cNvCxnSpPr>
            <a:cxnSpLocks/>
          </p:cNvCxnSpPr>
          <p:nvPr/>
        </p:nvCxnSpPr>
        <p:spPr>
          <a:xfrm>
            <a:off x="2416744" y="2652567"/>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05" name="TextBox 204">
            <a:extLst>
              <a:ext uri="{FF2B5EF4-FFF2-40B4-BE49-F238E27FC236}">
                <a16:creationId xmlns:a16="http://schemas.microsoft.com/office/drawing/2014/main" id="{B9BF8BF9-E722-49E4-BBC9-200A0F73CB74}"/>
              </a:ext>
            </a:extLst>
          </p:cNvPr>
          <p:cNvSpPr txBox="1"/>
          <p:nvPr/>
        </p:nvSpPr>
        <p:spPr>
          <a:xfrm>
            <a:off x="143588" y="1603872"/>
            <a:ext cx="920445" cy="369332"/>
          </a:xfrm>
          <a:prstGeom prst="rect">
            <a:avLst/>
          </a:prstGeom>
          <a:noFill/>
        </p:spPr>
        <p:txBody>
          <a:bodyPr wrap="none" rtlCol="0">
            <a:spAutoFit/>
          </a:bodyPr>
          <a:lstStyle/>
          <a:p>
            <a:r>
              <a:rPr lang="en-US" b="1" dirty="0">
                <a:solidFill>
                  <a:schemeClr val="accent6">
                    <a:lumMod val="75000"/>
                  </a:schemeClr>
                </a:solidFill>
              </a:rPr>
              <a:t>SCANIN</a:t>
            </a:r>
          </a:p>
        </p:txBody>
      </p:sp>
      <p:sp>
        <p:nvSpPr>
          <p:cNvPr id="207" name="TextBox 206">
            <a:extLst>
              <a:ext uri="{FF2B5EF4-FFF2-40B4-BE49-F238E27FC236}">
                <a16:creationId xmlns:a16="http://schemas.microsoft.com/office/drawing/2014/main" id="{1DD2D66E-7556-40C1-AE4C-A4BA543DA0A6}"/>
              </a:ext>
            </a:extLst>
          </p:cNvPr>
          <p:cNvSpPr txBox="1"/>
          <p:nvPr/>
        </p:nvSpPr>
        <p:spPr>
          <a:xfrm>
            <a:off x="609561" y="1937947"/>
            <a:ext cx="415242" cy="369332"/>
          </a:xfrm>
          <a:prstGeom prst="rect">
            <a:avLst/>
          </a:prstGeom>
          <a:noFill/>
        </p:spPr>
        <p:txBody>
          <a:bodyPr wrap="none" rtlCol="0">
            <a:spAutoFit/>
          </a:bodyPr>
          <a:lstStyle/>
          <a:p>
            <a:r>
              <a:rPr lang="en-US" b="1" dirty="0">
                <a:solidFill>
                  <a:schemeClr val="accent4">
                    <a:lumMod val="75000"/>
                  </a:schemeClr>
                </a:solidFill>
              </a:rPr>
              <a:t>TC</a:t>
            </a:r>
          </a:p>
        </p:txBody>
      </p:sp>
      <p:cxnSp>
        <p:nvCxnSpPr>
          <p:cNvPr id="209" name="Connector: Elbow 208">
            <a:extLst>
              <a:ext uri="{FF2B5EF4-FFF2-40B4-BE49-F238E27FC236}">
                <a16:creationId xmlns:a16="http://schemas.microsoft.com/office/drawing/2014/main" id="{8BB07187-0A02-4619-B3E7-F10159B2F5D9}"/>
              </a:ext>
            </a:extLst>
          </p:cNvPr>
          <p:cNvCxnSpPr>
            <a:cxnSpLocks/>
            <a:stCxn id="207" idx="3"/>
          </p:cNvCxnSpPr>
          <p:nvPr/>
        </p:nvCxnSpPr>
        <p:spPr>
          <a:xfrm>
            <a:off x="1024803" y="2122613"/>
            <a:ext cx="2158638" cy="618907"/>
          </a:xfrm>
          <a:prstGeom prst="bentConnector4">
            <a:avLst>
              <a:gd name="adj1" fmla="val 81875"/>
              <a:gd name="adj2" fmla="val 13693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0BBBC5C4-F2A1-478A-8557-5110C68749B3}"/>
              </a:ext>
            </a:extLst>
          </p:cNvPr>
          <p:cNvCxnSpPr>
            <a:cxnSpLocks/>
          </p:cNvCxnSpPr>
          <p:nvPr/>
        </p:nvCxnSpPr>
        <p:spPr>
          <a:xfrm>
            <a:off x="3693509" y="2521200"/>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2" name="Connector: Elbow 221">
            <a:extLst>
              <a:ext uri="{FF2B5EF4-FFF2-40B4-BE49-F238E27FC236}">
                <a16:creationId xmlns:a16="http://schemas.microsoft.com/office/drawing/2014/main" id="{5236E008-A07D-44CA-9A15-1F511A87FE7D}"/>
              </a:ext>
            </a:extLst>
          </p:cNvPr>
          <p:cNvCxnSpPr>
            <a:cxnSpLocks/>
            <a:stCxn id="205" idx="3"/>
          </p:cNvCxnSpPr>
          <p:nvPr/>
        </p:nvCxnSpPr>
        <p:spPr>
          <a:xfrm>
            <a:off x="1064033" y="1788538"/>
            <a:ext cx="1995048" cy="628694"/>
          </a:xfrm>
          <a:prstGeom prst="bentConnector3">
            <a:avLst>
              <a:gd name="adj1" fmla="val 9265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F7404F34-A82C-4288-8925-C8B3A27BD869}"/>
              </a:ext>
            </a:extLst>
          </p:cNvPr>
          <p:cNvCxnSpPr>
            <a:cxnSpLocks/>
          </p:cNvCxnSpPr>
          <p:nvPr/>
        </p:nvCxnSpPr>
        <p:spPr>
          <a:xfrm>
            <a:off x="2427721" y="3542865"/>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15B81995-AA3C-4C3C-8F78-DF08AC76B081}"/>
              </a:ext>
            </a:extLst>
          </p:cNvPr>
          <p:cNvCxnSpPr>
            <a:cxnSpLocks/>
          </p:cNvCxnSpPr>
          <p:nvPr/>
        </p:nvCxnSpPr>
        <p:spPr>
          <a:xfrm>
            <a:off x="3704486" y="341149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54" name="TextBox 253">
            <a:extLst>
              <a:ext uri="{FF2B5EF4-FFF2-40B4-BE49-F238E27FC236}">
                <a16:creationId xmlns:a16="http://schemas.microsoft.com/office/drawing/2014/main" id="{4F80B139-53D9-403D-B19B-9148BAAAAC94}"/>
              </a:ext>
            </a:extLst>
          </p:cNvPr>
          <p:cNvSpPr txBox="1"/>
          <p:nvPr/>
        </p:nvSpPr>
        <p:spPr>
          <a:xfrm>
            <a:off x="11154692" y="4704909"/>
            <a:ext cx="942566" cy="276999"/>
          </a:xfrm>
          <a:prstGeom prst="rect">
            <a:avLst/>
          </a:prstGeom>
          <a:noFill/>
        </p:spPr>
        <p:txBody>
          <a:bodyPr wrap="none" lIns="0" tIns="0" rIns="0" bIns="0" rtlCol="0">
            <a:spAutoFit/>
          </a:bodyPr>
          <a:lstStyle/>
          <a:p>
            <a:r>
              <a:rPr lang="en-US" b="1" dirty="0">
                <a:solidFill>
                  <a:schemeClr val="accent6">
                    <a:lumMod val="75000"/>
                  </a:schemeClr>
                </a:solidFill>
              </a:rPr>
              <a:t>SCANOUT</a:t>
            </a:r>
          </a:p>
        </p:txBody>
      </p:sp>
      <p:grpSp>
        <p:nvGrpSpPr>
          <p:cNvPr id="257" name="Group 256">
            <a:extLst>
              <a:ext uri="{FF2B5EF4-FFF2-40B4-BE49-F238E27FC236}">
                <a16:creationId xmlns:a16="http://schemas.microsoft.com/office/drawing/2014/main" id="{B24444E6-6097-454A-9CAD-30C078DFAE6C}"/>
              </a:ext>
            </a:extLst>
          </p:cNvPr>
          <p:cNvGrpSpPr/>
          <p:nvPr/>
        </p:nvGrpSpPr>
        <p:grpSpPr>
          <a:xfrm>
            <a:off x="3064155" y="2528166"/>
            <a:ext cx="789262" cy="886488"/>
            <a:chOff x="3080547" y="3206557"/>
            <a:chExt cx="789262" cy="886488"/>
          </a:xfrm>
        </p:grpSpPr>
        <p:cxnSp>
          <p:nvCxnSpPr>
            <p:cNvPr id="244" name="Connector: Elbow 243">
              <a:extLst>
                <a:ext uri="{FF2B5EF4-FFF2-40B4-BE49-F238E27FC236}">
                  <a16:creationId xmlns:a16="http://schemas.microsoft.com/office/drawing/2014/main" id="{BDC61040-7930-444E-911D-D6B00C17E2E3}"/>
                </a:ext>
              </a:extLst>
            </p:cNvPr>
            <p:cNvCxnSpPr>
              <a:cxnSpLocks/>
              <a:stCxn id="255" idx="1"/>
            </p:cNvCxnSpPr>
            <p:nvPr/>
          </p:nvCxnSpPr>
          <p:spPr>
            <a:xfrm rot="10800000" flipH="1">
              <a:off x="3080547" y="3206557"/>
              <a:ext cx="789262" cy="803860"/>
            </a:xfrm>
            <a:prstGeom prst="bentConnector5">
              <a:avLst>
                <a:gd name="adj1" fmla="val -17493"/>
                <a:gd name="adj2" fmla="val 30927"/>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55" name="Rectangle 254">
              <a:extLst>
                <a:ext uri="{FF2B5EF4-FFF2-40B4-BE49-F238E27FC236}">
                  <a16:creationId xmlns:a16="http://schemas.microsoft.com/office/drawing/2014/main" id="{F219CE9E-20BB-4DD3-8CD1-613C67BDA41F}"/>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61" name="Connector: Elbow 260">
            <a:extLst>
              <a:ext uri="{FF2B5EF4-FFF2-40B4-BE49-F238E27FC236}">
                <a16:creationId xmlns:a16="http://schemas.microsoft.com/office/drawing/2014/main" id="{BCABB0C1-8E2E-4DEF-934F-3196BC75063D}"/>
              </a:ext>
            </a:extLst>
          </p:cNvPr>
          <p:cNvCxnSpPr>
            <a:cxnSpLocks/>
            <a:stCxn id="207" idx="3"/>
          </p:cNvCxnSpPr>
          <p:nvPr/>
        </p:nvCxnSpPr>
        <p:spPr>
          <a:xfrm>
            <a:off x="1024803" y="2122613"/>
            <a:ext cx="2169615" cy="1509205"/>
          </a:xfrm>
          <a:prstGeom prst="bentConnector4">
            <a:avLst>
              <a:gd name="adj1" fmla="val 81714"/>
              <a:gd name="adj2" fmla="val 11034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55D843F7-97C2-4C99-A218-7E5D36161036}"/>
              </a:ext>
            </a:extLst>
          </p:cNvPr>
          <p:cNvCxnSpPr>
            <a:cxnSpLocks/>
          </p:cNvCxnSpPr>
          <p:nvPr/>
        </p:nvCxnSpPr>
        <p:spPr>
          <a:xfrm>
            <a:off x="2372083" y="4447183"/>
            <a:ext cx="638122" cy="600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0D797760-68D7-4E19-8851-7E8BE1F95D0F}"/>
              </a:ext>
            </a:extLst>
          </p:cNvPr>
          <p:cNvCxnSpPr>
            <a:cxnSpLocks/>
          </p:cNvCxnSpPr>
          <p:nvPr/>
        </p:nvCxnSpPr>
        <p:spPr>
          <a:xfrm>
            <a:off x="3648848" y="4315816"/>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287" name="Group 286">
            <a:extLst>
              <a:ext uri="{FF2B5EF4-FFF2-40B4-BE49-F238E27FC236}">
                <a16:creationId xmlns:a16="http://schemas.microsoft.com/office/drawing/2014/main" id="{8C0E30C9-71AC-4108-B92C-210106519EF5}"/>
              </a:ext>
            </a:extLst>
          </p:cNvPr>
          <p:cNvGrpSpPr/>
          <p:nvPr/>
        </p:nvGrpSpPr>
        <p:grpSpPr>
          <a:xfrm>
            <a:off x="3008517" y="3432484"/>
            <a:ext cx="789262" cy="886488"/>
            <a:chOff x="3080547" y="3206557"/>
            <a:chExt cx="789262" cy="886488"/>
          </a:xfrm>
        </p:grpSpPr>
        <p:cxnSp>
          <p:nvCxnSpPr>
            <p:cNvPr id="288" name="Connector: Elbow 287">
              <a:extLst>
                <a:ext uri="{FF2B5EF4-FFF2-40B4-BE49-F238E27FC236}">
                  <a16:creationId xmlns:a16="http://schemas.microsoft.com/office/drawing/2014/main" id="{D12C0878-930D-42ED-80C7-D89397737C35}"/>
                </a:ext>
              </a:extLst>
            </p:cNvPr>
            <p:cNvCxnSpPr>
              <a:cxnSpLocks/>
              <a:stCxn id="289" idx="1"/>
            </p:cNvCxnSpPr>
            <p:nvPr/>
          </p:nvCxnSpPr>
          <p:spPr>
            <a:xfrm rot="10800000" flipH="1">
              <a:off x="3080547" y="3206557"/>
              <a:ext cx="789262" cy="803860"/>
            </a:xfrm>
            <a:prstGeom prst="bentConnector5">
              <a:avLst>
                <a:gd name="adj1" fmla="val -17493"/>
                <a:gd name="adj2" fmla="val 35618"/>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89" name="Rectangle 288">
              <a:extLst>
                <a:ext uri="{FF2B5EF4-FFF2-40B4-BE49-F238E27FC236}">
                  <a16:creationId xmlns:a16="http://schemas.microsoft.com/office/drawing/2014/main" id="{7A07AFF9-4A03-48AB-98B0-8BBB4A8F32DB}"/>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90" name="Connector: Elbow 289">
            <a:extLst>
              <a:ext uri="{FF2B5EF4-FFF2-40B4-BE49-F238E27FC236}">
                <a16:creationId xmlns:a16="http://schemas.microsoft.com/office/drawing/2014/main" id="{E120CE9A-98B1-4812-A3AA-1C778C725B5D}"/>
              </a:ext>
            </a:extLst>
          </p:cNvPr>
          <p:cNvCxnSpPr>
            <a:cxnSpLocks/>
            <a:stCxn id="207" idx="3"/>
          </p:cNvCxnSpPr>
          <p:nvPr/>
        </p:nvCxnSpPr>
        <p:spPr>
          <a:xfrm>
            <a:off x="1024803" y="2122613"/>
            <a:ext cx="2161112" cy="2413523"/>
          </a:xfrm>
          <a:prstGeom prst="bentConnector4">
            <a:avLst>
              <a:gd name="adj1" fmla="val 82538"/>
              <a:gd name="adj2" fmla="val 109472"/>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86D00891-4DD8-48C4-81D4-0762BC74791B}"/>
              </a:ext>
            </a:extLst>
          </p:cNvPr>
          <p:cNvCxnSpPr>
            <a:cxnSpLocks/>
          </p:cNvCxnSpPr>
          <p:nvPr/>
        </p:nvCxnSpPr>
        <p:spPr>
          <a:xfrm>
            <a:off x="6354607" y="247954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A6E6C32-BE82-4AA2-8611-0730CA9EDB4C}"/>
              </a:ext>
            </a:extLst>
          </p:cNvPr>
          <p:cNvCxnSpPr>
            <a:cxnSpLocks/>
          </p:cNvCxnSpPr>
          <p:nvPr/>
        </p:nvCxnSpPr>
        <p:spPr>
          <a:xfrm>
            <a:off x="6365584" y="336984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19" name="Group 318">
            <a:extLst>
              <a:ext uri="{FF2B5EF4-FFF2-40B4-BE49-F238E27FC236}">
                <a16:creationId xmlns:a16="http://schemas.microsoft.com/office/drawing/2014/main" id="{36F4F82E-3E01-437D-B1D2-1AC466C5B875}"/>
              </a:ext>
            </a:extLst>
          </p:cNvPr>
          <p:cNvGrpSpPr/>
          <p:nvPr/>
        </p:nvGrpSpPr>
        <p:grpSpPr>
          <a:xfrm>
            <a:off x="5726828" y="2282697"/>
            <a:ext cx="798663" cy="1094114"/>
            <a:chOff x="2791164" y="5669941"/>
            <a:chExt cx="798663" cy="1094114"/>
          </a:xfrm>
        </p:grpSpPr>
        <p:cxnSp>
          <p:nvCxnSpPr>
            <p:cNvPr id="320" name="Connector: Elbow 319">
              <a:extLst>
                <a:ext uri="{FF2B5EF4-FFF2-40B4-BE49-F238E27FC236}">
                  <a16:creationId xmlns:a16="http://schemas.microsoft.com/office/drawing/2014/main" id="{B7D7AD7A-86B9-4076-9E77-1C26B843F736}"/>
                </a:ext>
              </a:extLst>
            </p:cNvPr>
            <p:cNvCxnSpPr>
              <a:cxnSpLocks/>
              <a:stCxn id="321" idx="1"/>
            </p:cNvCxnSpPr>
            <p:nvPr/>
          </p:nvCxnSpPr>
          <p:spPr>
            <a:xfrm rot="10800000" flipH="1" flipV="1">
              <a:off x="2791164" y="5752568"/>
              <a:ext cx="798663" cy="1011487"/>
            </a:xfrm>
            <a:prstGeom prst="bentConnector5">
              <a:avLst>
                <a:gd name="adj1" fmla="val -18421"/>
                <a:gd name="adj2" fmla="val 65273"/>
                <a:gd name="adj3" fmla="val 115020"/>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21" name="Rectangle 320">
              <a:extLst>
                <a:ext uri="{FF2B5EF4-FFF2-40B4-BE49-F238E27FC236}">
                  <a16:creationId xmlns:a16="http://schemas.microsoft.com/office/drawing/2014/main" id="{8752B5A8-BDF9-4BE7-9A4A-F41C814231E6}"/>
                </a:ext>
              </a:extLst>
            </p:cNvPr>
            <p:cNvSpPr/>
            <p:nvPr/>
          </p:nvSpPr>
          <p:spPr>
            <a:xfrm>
              <a:off x="2791165" y="566994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24" name="Straight Connector 323">
            <a:extLst>
              <a:ext uri="{FF2B5EF4-FFF2-40B4-BE49-F238E27FC236}">
                <a16:creationId xmlns:a16="http://schemas.microsoft.com/office/drawing/2014/main" id="{99B7DAD7-6456-45F2-897C-1ACD9DF85F57}"/>
              </a:ext>
            </a:extLst>
          </p:cNvPr>
          <p:cNvCxnSpPr>
            <a:cxnSpLocks/>
          </p:cNvCxnSpPr>
          <p:nvPr/>
        </p:nvCxnSpPr>
        <p:spPr>
          <a:xfrm>
            <a:off x="6309946" y="4274164"/>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30" name="Group 329">
            <a:extLst>
              <a:ext uri="{FF2B5EF4-FFF2-40B4-BE49-F238E27FC236}">
                <a16:creationId xmlns:a16="http://schemas.microsoft.com/office/drawing/2014/main" id="{04BBF137-DF46-44B6-BC8C-99266362F0DD}"/>
              </a:ext>
            </a:extLst>
          </p:cNvPr>
          <p:cNvGrpSpPr/>
          <p:nvPr/>
        </p:nvGrpSpPr>
        <p:grpSpPr>
          <a:xfrm>
            <a:off x="5722996" y="3152862"/>
            <a:ext cx="803420" cy="1128268"/>
            <a:chOff x="1109791" y="1365364"/>
            <a:chExt cx="803420" cy="1128268"/>
          </a:xfrm>
        </p:grpSpPr>
        <p:cxnSp>
          <p:nvCxnSpPr>
            <p:cNvPr id="331" name="Connector: Elbow 330">
              <a:extLst>
                <a:ext uri="{FF2B5EF4-FFF2-40B4-BE49-F238E27FC236}">
                  <a16:creationId xmlns:a16="http://schemas.microsoft.com/office/drawing/2014/main" id="{C3B69E9F-A405-4760-9E38-3198F35E4BE8}"/>
                </a:ext>
              </a:extLst>
            </p:cNvPr>
            <p:cNvCxnSpPr>
              <a:cxnSpLocks/>
              <a:stCxn id="332" idx="1"/>
            </p:cNvCxnSpPr>
            <p:nvPr/>
          </p:nvCxnSpPr>
          <p:spPr>
            <a:xfrm rot="10800000" flipH="1" flipV="1">
              <a:off x="1109791" y="1447992"/>
              <a:ext cx="803420" cy="1045640"/>
            </a:xfrm>
            <a:prstGeom prst="bentConnector5">
              <a:avLst>
                <a:gd name="adj1" fmla="val -19066"/>
                <a:gd name="adj2" fmla="val 62820"/>
                <a:gd name="adj3" fmla="val 12258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2" name="Rectangle 331">
              <a:extLst>
                <a:ext uri="{FF2B5EF4-FFF2-40B4-BE49-F238E27FC236}">
                  <a16:creationId xmlns:a16="http://schemas.microsoft.com/office/drawing/2014/main" id="{B341BDC4-DDD8-4429-AED4-FF9B0675082D}"/>
                </a:ext>
              </a:extLst>
            </p:cNvPr>
            <p:cNvSpPr/>
            <p:nvPr/>
          </p:nvSpPr>
          <p:spPr>
            <a:xfrm>
              <a:off x="1109791" y="1365364"/>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6" name="Group 345">
            <a:extLst>
              <a:ext uri="{FF2B5EF4-FFF2-40B4-BE49-F238E27FC236}">
                <a16:creationId xmlns:a16="http://schemas.microsoft.com/office/drawing/2014/main" id="{E083D4EA-0533-4248-81EC-615FA54696CE}"/>
              </a:ext>
            </a:extLst>
          </p:cNvPr>
          <p:cNvGrpSpPr/>
          <p:nvPr/>
        </p:nvGrpSpPr>
        <p:grpSpPr>
          <a:xfrm>
            <a:off x="3855891" y="4106057"/>
            <a:ext cx="2020701" cy="884318"/>
            <a:chOff x="3872283" y="4784448"/>
            <a:chExt cx="2020701" cy="884318"/>
          </a:xfrm>
        </p:grpSpPr>
        <p:grpSp>
          <p:nvGrpSpPr>
            <p:cNvPr id="335" name="Group 334">
              <a:extLst>
                <a:ext uri="{FF2B5EF4-FFF2-40B4-BE49-F238E27FC236}">
                  <a16:creationId xmlns:a16="http://schemas.microsoft.com/office/drawing/2014/main" id="{74A847B0-BEAD-4692-8F31-34F1A8E44679}"/>
                </a:ext>
              </a:extLst>
            </p:cNvPr>
            <p:cNvGrpSpPr/>
            <p:nvPr/>
          </p:nvGrpSpPr>
          <p:grpSpPr>
            <a:xfrm>
              <a:off x="3872283" y="5001174"/>
              <a:ext cx="1070884" cy="667592"/>
              <a:chOff x="2272079" y="1452175"/>
              <a:chExt cx="1070884" cy="667592"/>
            </a:xfrm>
          </p:grpSpPr>
          <p:cxnSp>
            <p:nvCxnSpPr>
              <p:cNvPr id="336" name="Connector: Elbow 335">
                <a:extLst>
                  <a:ext uri="{FF2B5EF4-FFF2-40B4-BE49-F238E27FC236}">
                    <a16:creationId xmlns:a16="http://schemas.microsoft.com/office/drawing/2014/main" id="{FAE40B76-31C6-4B4D-90C6-46B95BDFBEE5}"/>
                  </a:ext>
                </a:extLst>
              </p:cNvPr>
              <p:cNvCxnSpPr>
                <a:cxnSpLocks/>
                <a:stCxn id="337" idx="1"/>
              </p:cNvCxnSpPr>
              <p:nvPr/>
            </p:nvCxnSpPr>
            <p:spPr>
              <a:xfrm rot="10800000">
                <a:off x="2272079" y="1452175"/>
                <a:ext cx="886126" cy="584965"/>
              </a:xfrm>
              <a:prstGeom prst="bentConnector3">
                <a:avLst>
                  <a:gd name="adj1" fmla="val 765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7" name="Rectangle 336">
                <a:extLst>
                  <a:ext uri="{FF2B5EF4-FFF2-40B4-BE49-F238E27FC236}">
                    <a16:creationId xmlns:a16="http://schemas.microsoft.com/office/drawing/2014/main" id="{216939F6-8433-4BAF-82D7-801BC5AF7D50}"/>
                  </a:ext>
                </a:extLst>
              </p:cNvPr>
              <p:cNvSpPr/>
              <p:nvPr/>
            </p:nvSpPr>
            <p:spPr>
              <a:xfrm>
                <a:off x="3158205" y="195451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1" name="Connector: Elbow 340">
              <a:extLst>
                <a:ext uri="{FF2B5EF4-FFF2-40B4-BE49-F238E27FC236}">
                  <a16:creationId xmlns:a16="http://schemas.microsoft.com/office/drawing/2014/main" id="{66B8E67D-E398-4C69-93AF-7EC27C4903E9}"/>
                </a:ext>
              </a:extLst>
            </p:cNvPr>
            <p:cNvCxnSpPr>
              <a:cxnSpLocks/>
              <a:stCxn id="337" idx="1"/>
              <a:endCxn id="344" idx="1"/>
            </p:cNvCxnSpPr>
            <p:nvPr/>
          </p:nvCxnSpPr>
          <p:spPr>
            <a:xfrm rot="10800000" flipH="1">
              <a:off x="4758408" y="4867076"/>
              <a:ext cx="949817" cy="719062"/>
            </a:xfrm>
            <a:prstGeom prst="bentConnector3">
              <a:avLst>
                <a:gd name="adj1" fmla="val 6743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44" name="Rectangle 343">
              <a:extLst>
                <a:ext uri="{FF2B5EF4-FFF2-40B4-BE49-F238E27FC236}">
                  <a16:creationId xmlns:a16="http://schemas.microsoft.com/office/drawing/2014/main" id="{25A8B3B8-45E9-4DBA-A805-E7D883745939}"/>
                </a:ext>
              </a:extLst>
            </p:cNvPr>
            <p:cNvSpPr/>
            <p:nvPr/>
          </p:nvSpPr>
          <p:spPr>
            <a:xfrm>
              <a:off x="5708226" y="478444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65" name="Straight Connector 364">
            <a:extLst>
              <a:ext uri="{FF2B5EF4-FFF2-40B4-BE49-F238E27FC236}">
                <a16:creationId xmlns:a16="http://schemas.microsoft.com/office/drawing/2014/main" id="{3F39781E-EADC-4A35-AB4F-25DDA5514049}"/>
              </a:ext>
            </a:extLst>
          </p:cNvPr>
          <p:cNvCxnSpPr>
            <a:cxnSpLocks/>
          </p:cNvCxnSpPr>
          <p:nvPr/>
        </p:nvCxnSpPr>
        <p:spPr>
          <a:xfrm>
            <a:off x="5204721" y="2592318"/>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1228617F-AF73-4308-B58E-AC159462E025}"/>
              </a:ext>
            </a:extLst>
          </p:cNvPr>
          <p:cNvCxnSpPr>
            <a:cxnSpLocks/>
          </p:cNvCxnSpPr>
          <p:nvPr/>
        </p:nvCxnSpPr>
        <p:spPr>
          <a:xfrm>
            <a:off x="5210661" y="3521362"/>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669F12C-0DA1-47BA-BE95-E03648C480B7}"/>
              </a:ext>
            </a:extLst>
          </p:cNvPr>
          <p:cNvCxnSpPr>
            <a:cxnSpLocks/>
          </p:cNvCxnSpPr>
          <p:nvPr/>
        </p:nvCxnSpPr>
        <p:spPr>
          <a:xfrm>
            <a:off x="5057614" y="4359666"/>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68" name="Connector: Elbow 367">
            <a:extLst>
              <a:ext uri="{FF2B5EF4-FFF2-40B4-BE49-F238E27FC236}">
                <a16:creationId xmlns:a16="http://schemas.microsoft.com/office/drawing/2014/main" id="{412CBCDF-A3AA-4F98-95D0-4380630E063D}"/>
              </a:ext>
            </a:extLst>
          </p:cNvPr>
          <p:cNvCxnSpPr>
            <a:cxnSpLocks/>
            <a:stCxn id="207" idx="3"/>
          </p:cNvCxnSpPr>
          <p:nvPr/>
        </p:nvCxnSpPr>
        <p:spPr>
          <a:xfrm>
            <a:off x="1024803" y="2122613"/>
            <a:ext cx="4819736" cy="577255"/>
          </a:xfrm>
          <a:prstGeom prst="bentConnector4">
            <a:avLst>
              <a:gd name="adj1" fmla="val 93203"/>
              <a:gd name="adj2" fmla="val 13960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2" name="Connector: Elbow 371">
            <a:extLst>
              <a:ext uri="{FF2B5EF4-FFF2-40B4-BE49-F238E27FC236}">
                <a16:creationId xmlns:a16="http://schemas.microsoft.com/office/drawing/2014/main" id="{CFD57CC2-D50D-4881-959D-8FEA535DEAF9}"/>
              </a:ext>
            </a:extLst>
          </p:cNvPr>
          <p:cNvCxnSpPr>
            <a:cxnSpLocks/>
            <a:stCxn id="207" idx="3"/>
          </p:cNvCxnSpPr>
          <p:nvPr/>
        </p:nvCxnSpPr>
        <p:spPr>
          <a:xfrm>
            <a:off x="1024803" y="2122613"/>
            <a:ext cx="4830713" cy="1467553"/>
          </a:xfrm>
          <a:prstGeom prst="bentConnector4">
            <a:avLst>
              <a:gd name="adj1" fmla="val 92918"/>
              <a:gd name="adj2" fmla="val 11172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8" name="Connector: Elbow 377">
            <a:extLst>
              <a:ext uri="{FF2B5EF4-FFF2-40B4-BE49-F238E27FC236}">
                <a16:creationId xmlns:a16="http://schemas.microsoft.com/office/drawing/2014/main" id="{E104F183-BDA4-412D-94C9-DDFDA9E718A6}"/>
              </a:ext>
            </a:extLst>
          </p:cNvPr>
          <p:cNvCxnSpPr>
            <a:cxnSpLocks/>
            <a:stCxn id="207" idx="3"/>
          </p:cNvCxnSpPr>
          <p:nvPr/>
        </p:nvCxnSpPr>
        <p:spPr>
          <a:xfrm>
            <a:off x="1024803" y="2122613"/>
            <a:ext cx="4831637" cy="2371871"/>
          </a:xfrm>
          <a:prstGeom prst="bentConnector4">
            <a:avLst>
              <a:gd name="adj1" fmla="val 92844"/>
              <a:gd name="adj2" fmla="val 10963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83" name="Cloud 182">
            <a:extLst>
              <a:ext uri="{FF2B5EF4-FFF2-40B4-BE49-F238E27FC236}">
                <a16:creationId xmlns:a16="http://schemas.microsoft.com/office/drawing/2014/main" id="{8F64C1B6-D13B-4BE9-8DB5-216ECE7DB590}"/>
              </a:ext>
            </a:extLst>
          </p:cNvPr>
          <p:cNvSpPr/>
          <p:nvPr/>
        </p:nvSpPr>
        <p:spPr>
          <a:xfrm>
            <a:off x="4172462" y="2164121"/>
            <a:ext cx="1250237" cy="25407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202" name="Cloud 201">
            <a:extLst>
              <a:ext uri="{FF2B5EF4-FFF2-40B4-BE49-F238E27FC236}">
                <a16:creationId xmlns:a16="http://schemas.microsoft.com/office/drawing/2014/main" id="{4EE83256-218A-41D9-BD00-F46C4E79D28C}"/>
              </a:ext>
            </a:extLst>
          </p:cNvPr>
          <p:cNvSpPr/>
          <p:nvPr/>
        </p:nvSpPr>
        <p:spPr>
          <a:xfrm>
            <a:off x="1393209" y="2262564"/>
            <a:ext cx="1323868" cy="24967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387" name="Straight Connector 386">
            <a:extLst>
              <a:ext uri="{FF2B5EF4-FFF2-40B4-BE49-F238E27FC236}">
                <a16:creationId xmlns:a16="http://schemas.microsoft.com/office/drawing/2014/main" id="{3944D5BD-4E50-452E-9E04-8F07D284AD11}"/>
              </a:ext>
            </a:extLst>
          </p:cNvPr>
          <p:cNvCxnSpPr>
            <a:cxnSpLocks/>
          </p:cNvCxnSpPr>
          <p:nvPr/>
        </p:nvCxnSpPr>
        <p:spPr>
          <a:xfrm>
            <a:off x="9059968" y="2350387"/>
            <a:ext cx="972613"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49E6918D-0079-4CD0-A6FD-41894E6C3B29}"/>
              </a:ext>
            </a:extLst>
          </p:cNvPr>
          <p:cNvCxnSpPr>
            <a:cxnSpLocks/>
          </p:cNvCxnSpPr>
          <p:nvPr/>
        </p:nvCxnSpPr>
        <p:spPr>
          <a:xfrm>
            <a:off x="9070945" y="324068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03" name="Rectangle 402">
            <a:extLst>
              <a:ext uri="{FF2B5EF4-FFF2-40B4-BE49-F238E27FC236}">
                <a16:creationId xmlns:a16="http://schemas.microsoft.com/office/drawing/2014/main" id="{6E948AF6-898B-4111-9910-2C1A9A1E1202}"/>
              </a:ext>
            </a:extLst>
          </p:cNvPr>
          <p:cNvSpPr/>
          <p:nvPr/>
        </p:nvSpPr>
        <p:spPr>
          <a:xfrm>
            <a:off x="8421733" y="2144507"/>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6" name="Straight Connector 405">
            <a:extLst>
              <a:ext uri="{FF2B5EF4-FFF2-40B4-BE49-F238E27FC236}">
                <a16:creationId xmlns:a16="http://schemas.microsoft.com/office/drawing/2014/main" id="{4E59F14A-CC4F-495A-9C8D-11D5C84E77FD}"/>
              </a:ext>
            </a:extLst>
          </p:cNvPr>
          <p:cNvCxnSpPr>
            <a:cxnSpLocks/>
          </p:cNvCxnSpPr>
          <p:nvPr/>
        </p:nvCxnSpPr>
        <p:spPr>
          <a:xfrm>
            <a:off x="9015307" y="4145003"/>
            <a:ext cx="798118" cy="31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12" name="Group 411">
            <a:extLst>
              <a:ext uri="{FF2B5EF4-FFF2-40B4-BE49-F238E27FC236}">
                <a16:creationId xmlns:a16="http://schemas.microsoft.com/office/drawing/2014/main" id="{81648389-B33F-4263-B03A-4FAAACBDEA68}"/>
              </a:ext>
            </a:extLst>
          </p:cNvPr>
          <p:cNvGrpSpPr/>
          <p:nvPr/>
        </p:nvGrpSpPr>
        <p:grpSpPr>
          <a:xfrm>
            <a:off x="8421732" y="2357354"/>
            <a:ext cx="798143" cy="896120"/>
            <a:chOff x="338319" y="2962158"/>
            <a:chExt cx="798143" cy="896120"/>
          </a:xfrm>
        </p:grpSpPr>
        <p:cxnSp>
          <p:nvCxnSpPr>
            <p:cNvPr id="413" name="Connector: Elbow 412">
              <a:extLst>
                <a:ext uri="{FF2B5EF4-FFF2-40B4-BE49-F238E27FC236}">
                  <a16:creationId xmlns:a16="http://schemas.microsoft.com/office/drawing/2014/main" id="{40D2351F-03ED-4921-8D39-F8137B575875}"/>
                </a:ext>
              </a:extLst>
            </p:cNvPr>
            <p:cNvCxnSpPr>
              <a:cxnSpLocks/>
              <a:stCxn id="414" idx="1"/>
            </p:cNvCxnSpPr>
            <p:nvPr/>
          </p:nvCxnSpPr>
          <p:spPr>
            <a:xfrm rot="10800000" flipH="1">
              <a:off x="338319" y="2962158"/>
              <a:ext cx="798143" cy="813493"/>
            </a:xfrm>
            <a:prstGeom prst="bentConnector5">
              <a:avLst>
                <a:gd name="adj1" fmla="val -21554"/>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14" name="Rectangle 413">
              <a:extLst>
                <a:ext uri="{FF2B5EF4-FFF2-40B4-BE49-F238E27FC236}">
                  <a16:creationId xmlns:a16="http://schemas.microsoft.com/office/drawing/2014/main" id="{5308276E-4359-4617-8154-DDDA7EC9809A}"/>
                </a:ext>
              </a:extLst>
            </p:cNvPr>
            <p:cNvSpPr/>
            <p:nvPr/>
          </p:nvSpPr>
          <p:spPr>
            <a:xfrm>
              <a:off x="338320" y="3693022"/>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5" name="Straight Connector 414">
            <a:extLst>
              <a:ext uri="{FF2B5EF4-FFF2-40B4-BE49-F238E27FC236}">
                <a16:creationId xmlns:a16="http://schemas.microsoft.com/office/drawing/2014/main" id="{C6AAB6CC-E771-4010-99D2-88517CA12CD2}"/>
              </a:ext>
            </a:extLst>
          </p:cNvPr>
          <p:cNvCxnSpPr>
            <a:cxnSpLocks/>
          </p:cNvCxnSpPr>
          <p:nvPr/>
        </p:nvCxnSpPr>
        <p:spPr>
          <a:xfrm>
            <a:off x="7910082" y="2463157"/>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7E5A9A2-B04B-410A-BD31-9DF9E2F50BFD}"/>
              </a:ext>
            </a:extLst>
          </p:cNvPr>
          <p:cNvCxnSpPr>
            <a:cxnSpLocks/>
          </p:cNvCxnSpPr>
          <p:nvPr/>
        </p:nvCxnSpPr>
        <p:spPr>
          <a:xfrm>
            <a:off x="7916022" y="3392201"/>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649873E-B225-4EA4-A7E6-943F2B099A6B}"/>
              </a:ext>
            </a:extLst>
          </p:cNvPr>
          <p:cNvCxnSpPr>
            <a:cxnSpLocks/>
          </p:cNvCxnSpPr>
          <p:nvPr/>
        </p:nvCxnSpPr>
        <p:spPr>
          <a:xfrm>
            <a:off x="7762975" y="4230505"/>
            <a:ext cx="666495" cy="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420" name="Group 419">
            <a:extLst>
              <a:ext uri="{FF2B5EF4-FFF2-40B4-BE49-F238E27FC236}">
                <a16:creationId xmlns:a16="http://schemas.microsoft.com/office/drawing/2014/main" id="{8DDF185D-8C4B-4EE7-8BCA-ED589E7F6B3F}"/>
              </a:ext>
            </a:extLst>
          </p:cNvPr>
          <p:cNvGrpSpPr/>
          <p:nvPr/>
        </p:nvGrpSpPr>
        <p:grpSpPr>
          <a:xfrm>
            <a:off x="6514515" y="1781669"/>
            <a:ext cx="2101302" cy="704844"/>
            <a:chOff x="3863951" y="6010195"/>
            <a:chExt cx="2101302" cy="704844"/>
          </a:xfrm>
        </p:grpSpPr>
        <p:grpSp>
          <p:nvGrpSpPr>
            <p:cNvPr id="421" name="Group 420">
              <a:extLst>
                <a:ext uri="{FF2B5EF4-FFF2-40B4-BE49-F238E27FC236}">
                  <a16:creationId xmlns:a16="http://schemas.microsoft.com/office/drawing/2014/main" id="{4743B4FA-FC81-4DA7-AF0E-B0CDC1027252}"/>
                </a:ext>
              </a:extLst>
            </p:cNvPr>
            <p:cNvGrpSpPr/>
            <p:nvPr/>
          </p:nvGrpSpPr>
          <p:grpSpPr>
            <a:xfrm>
              <a:off x="3863951" y="6010195"/>
              <a:ext cx="1184846" cy="704844"/>
              <a:chOff x="2263747" y="2461196"/>
              <a:chExt cx="1184846" cy="704844"/>
            </a:xfrm>
          </p:grpSpPr>
          <p:cxnSp>
            <p:nvCxnSpPr>
              <p:cNvPr id="424" name="Connector: Elbow 423">
                <a:extLst>
                  <a:ext uri="{FF2B5EF4-FFF2-40B4-BE49-F238E27FC236}">
                    <a16:creationId xmlns:a16="http://schemas.microsoft.com/office/drawing/2014/main" id="{99A8098D-D07B-4F93-BF96-0F5F7C9A4B43}"/>
                  </a:ext>
                </a:extLst>
              </p:cNvPr>
              <p:cNvCxnSpPr>
                <a:cxnSpLocks/>
                <a:stCxn id="425" idx="1"/>
              </p:cNvCxnSpPr>
              <p:nvPr/>
            </p:nvCxnSpPr>
            <p:spPr>
              <a:xfrm rot="10800000" flipV="1">
                <a:off x="2263747" y="2543823"/>
                <a:ext cx="1000088" cy="622217"/>
              </a:xfrm>
              <a:prstGeom prst="bentConnector3">
                <a:avLst>
                  <a:gd name="adj1" fmla="val 771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5" name="Rectangle 424">
                <a:extLst>
                  <a:ext uri="{FF2B5EF4-FFF2-40B4-BE49-F238E27FC236}">
                    <a16:creationId xmlns:a16="http://schemas.microsoft.com/office/drawing/2014/main" id="{3A05144B-9F45-44C0-9EC0-264928444428}"/>
                  </a:ext>
                </a:extLst>
              </p:cNvPr>
              <p:cNvSpPr/>
              <p:nvPr/>
            </p:nvSpPr>
            <p:spPr>
              <a:xfrm>
                <a:off x="3263835" y="2461196"/>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22" name="Connector: Elbow 421">
              <a:extLst>
                <a:ext uri="{FF2B5EF4-FFF2-40B4-BE49-F238E27FC236}">
                  <a16:creationId xmlns:a16="http://schemas.microsoft.com/office/drawing/2014/main" id="{0B1CB481-EF78-4FC6-8957-E9956E0AA3EF}"/>
                </a:ext>
              </a:extLst>
            </p:cNvPr>
            <p:cNvCxnSpPr>
              <a:cxnSpLocks/>
              <a:stCxn id="425" idx="1"/>
              <a:endCxn id="423" idx="1"/>
            </p:cNvCxnSpPr>
            <p:nvPr/>
          </p:nvCxnSpPr>
          <p:spPr>
            <a:xfrm rot="10800000" flipH="1" flipV="1">
              <a:off x="4864039" y="6092822"/>
              <a:ext cx="916456" cy="349485"/>
            </a:xfrm>
            <a:prstGeom prst="bentConnector3">
              <a:avLst>
                <a:gd name="adj1" fmla="val 816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3" name="Rectangle 422">
              <a:extLst>
                <a:ext uri="{FF2B5EF4-FFF2-40B4-BE49-F238E27FC236}">
                  <a16:creationId xmlns:a16="http://schemas.microsoft.com/office/drawing/2014/main" id="{D1BE2F4F-9F73-462B-A533-143B386EDDFD}"/>
                </a:ext>
              </a:extLst>
            </p:cNvPr>
            <p:cNvSpPr/>
            <p:nvPr/>
          </p:nvSpPr>
          <p:spPr>
            <a:xfrm>
              <a:off x="5780495" y="6359680"/>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34" name="Connector: Elbow 433">
            <a:extLst>
              <a:ext uri="{FF2B5EF4-FFF2-40B4-BE49-F238E27FC236}">
                <a16:creationId xmlns:a16="http://schemas.microsoft.com/office/drawing/2014/main" id="{C5E2DE02-5CC1-432B-8E38-40109300172E}"/>
              </a:ext>
            </a:extLst>
          </p:cNvPr>
          <p:cNvCxnSpPr>
            <a:cxnSpLocks/>
          </p:cNvCxnSpPr>
          <p:nvPr/>
        </p:nvCxnSpPr>
        <p:spPr>
          <a:xfrm rot="10800000" flipH="1">
            <a:off x="8359453" y="3241690"/>
            <a:ext cx="798143" cy="813493"/>
          </a:xfrm>
          <a:prstGeom prst="bentConnector5">
            <a:avLst>
              <a:gd name="adj1" fmla="val -18011"/>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35" name="Connector: Elbow 434">
            <a:extLst>
              <a:ext uri="{FF2B5EF4-FFF2-40B4-BE49-F238E27FC236}">
                <a16:creationId xmlns:a16="http://schemas.microsoft.com/office/drawing/2014/main" id="{BEC9799C-D417-45C3-9ADA-E563ED1AA2C8}"/>
              </a:ext>
            </a:extLst>
          </p:cNvPr>
          <p:cNvCxnSpPr>
            <a:cxnSpLocks/>
            <a:stCxn id="254" idx="1"/>
          </p:cNvCxnSpPr>
          <p:nvPr/>
        </p:nvCxnSpPr>
        <p:spPr>
          <a:xfrm rot="10800000">
            <a:off x="9231778" y="4151969"/>
            <a:ext cx="1922915" cy="691440"/>
          </a:xfrm>
          <a:prstGeom prst="bentConnector3">
            <a:avLst>
              <a:gd name="adj1" fmla="val 872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44" name="Connector: Elbow 443">
            <a:extLst>
              <a:ext uri="{FF2B5EF4-FFF2-40B4-BE49-F238E27FC236}">
                <a16:creationId xmlns:a16="http://schemas.microsoft.com/office/drawing/2014/main" id="{5624A54A-29AB-4E95-8882-A73AFE712D2F}"/>
              </a:ext>
            </a:extLst>
          </p:cNvPr>
          <p:cNvCxnSpPr>
            <a:cxnSpLocks/>
            <a:stCxn id="207" idx="3"/>
          </p:cNvCxnSpPr>
          <p:nvPr/>
        </p:nvCxnSpPr>
        <p:spPr>
          <a:xfrm>
            <a:off x="1024803" y="2122613"/>
            <a:ext cx="7525097" cy="448094"/>
          </a:xfrm>
          <a:prstGeom prst="bentConnector4">
            <a:avLst>
              <a:gd name="adj1" fmla="val 94796"/>
              <a:gd name="adj2" fmla="val 15101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9" name="Connector: Elbow 448">
            <a:extLst>
              <a:ext uri="{FF2B5EF4-FFF2-40B4-BE49-F238E27FC236}">
                <a16:creationId xmlns:a16="http://schemas.microsoft.com/office/drawing/2014/main" id="{31930964-3681-4DB4-94BD-E2D3A8783D2A}"/>
              </a:ext>
            </a:extLst>
          </p:cNvPr>
          <p:cNvCxnSpPr>
            <a:cxnSpLocks/>
            <a:stCxn id="207" idx="3"/>
          </p:cNvCxnSpPr>
          <p:nvPr/>
        </p:nvCxnSpPr>
        <p:spPr>
          <a:xfrm>
            <a:off x="1024803" y="2122613"/>
            <a:ext cx="7536074" cy="1338392"/>
          </a:xfrm>
          <a:prstGeom prst="bentConnector4">
            <a:avLst>
              <a:gd name="adj1" fmla="val 94606"/>
              <a:gd name="adj2" fmla="val 11355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55" name="Connector: Elbow 454">
            <a:extLst>
              <a:ext uri="{FF2B5EF4-FFF2-40B4-BE49-F238E27FC236}">
                <a16:creationId xmlns:a16="http://schemas.microsoft.com/office/drawing/2014/main" id="{74C3D046-6562-4B0F-99B4-552EC35B3370}"/>
              </a:ext>
            </a:extLst>
          </p:cNvPr>
          <p:cNvCxnSpPr>
            <a:cxnSpLocks/>
            <a:stCxn id="207" idx="3"/>
          </p:cNvCxnSpPr>
          <p:nvPr/>
        </p:nvCxnSpPr>
        <p:spPr>
          <a:xfrm>
            <a:off x="1024803" y="2122613"/>
            <a:ext cx="7536998" cy="2242710"/>
          </a:xfrm>
          <a:prstGeom prst="bentConnector4">
            <a:avLst>
              <a:gd name="adj1" fmla="val 94600"/>
              <a:gd name="adj2" fmla="val 11019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07" name="Cloud 106">
            <a:extLst>
              <a:ext uri="{FF2B5EF4-FFF2-40B4-BE49-F238E27FC236}">
                <a16:creationId xmlns:a16="http://schemas.microsoft.com/office/drawing/2014/main" id="{EE3B0C07-CB16-4937-A2B9-5F091CAFDE12}"/>
              </a:ext>
            </a:extLst>
          </p:cNvPr>
          <p:cNvSpPr/>
          <p:nvPr/>
        </p:nvSpPr>
        <p:spPr>
          <a:xfrm>
            <a:off x="9531583" y="2213780"/>
            <a:ext cx="1323868" cy="245385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88" name="Cloud 87">
            <a:extLst>
              <a:ext uri="{FF2B5EF4-FFF2-40B4-BE49-F238E27FC236}">
                <a16:creationId xmlns:a16="http://schemas.microsoft.com/office/drawing/2014/main" id="{F7B8C737-3718-4FD7-9944-DF284FFA438A}"/>
              </a:ext>
            </a:extLst>
          </p:cNvPr>
          <p:cNvSpPr/>
          <p:nvPr/>
        </p:nvSpPr>
        <p:spPr>
          <a:xfrm>
            <a:off x="6764515" y="2244643"/>
            <a:ext cx="1323868" cy="24602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161" name="Straight Connector 74">
            <a:extLst>
              <a:ext uri="{FF2B5EF4-FFF2-40B4-BE49-F238E27FC236}">
                <a16:creationId xmlns:a16="http://schemas.microsoft.com/office/drawing/2014/main" id="{40CEAB0A-9CF0-4C1C-8F65-88DAFDCB4126}"/>
              </a:ext>
            </a:extLst>
          </p:cNvPr>
          <p:cNvCxnSpPr>
            <a:cxnSpLocks/>
          </p:cNvCxnSpPr>
          <p:nvPr/>
        </p:nvCxnSpPr>
        <p:spPr>
          <a:xfrm flipV="1">
            <a:off x="1020481" y="2916185"/>
            <a:ext cx="2581461" cy="208908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74">
            <a:extLst>
              <a:ext uri="{FF2B5EF4-FFF2-40B4-BE49-F238E27FC236}">
                <a16:creationId xmlns:a16="http://schemas.microsoft.com/office/drawing/2014/main" id="{244077AA-F9BA-4FC9-BBA9-42AE201DF784}"/>
              </a:ext>
            </a:extLst>
          </p:cNvPr>
          <p:cNvCxnSpPr>
            <a:cxnSpLocks/>
          </p:cNvCxnSpPr>
          <p:nvPr/>
        </p:nvCxnSpPr>
        <p:spPr>
          <a:xfrm flipV="1">
            <a:off x="1020481" y="2830830"/>
            <a:ext cx="5234487" cy="2174435"/>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74">
            <a:extLst>
              <a:ext uri="{FF2B5EF4-FFF2-40B4-BE49-F238E27FC236}">
                <a16:creationId xmlns:a16="http://schemas.microsoft.com/office/drawing/2014/main" id="{7645F628-C517-429E-8B72-36D7A6B2EC76}"/>
              </a:ext>
            </a:extLst>
          </p:cNvPr>
          <p:cNvCxnSpPr>
            <a:cxnSpLocks/>
          </p:cNvCxnSpPr>
          <p:nvPr/>
        </p:nvCxnSpPr>
        <p:spPr>
          <a:xfrm flipV="1">
            <a:off x="1020481" y="2689375"/>
            <a:ext cx="7939848" cy="231589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98" name="Rectangle 297">
            <a:extLst>
              <a:ext uri="{FF2B5EF4-FFF2-40B4-BE49-F238E27FC236}">
                <a16:creationId xmlns:a16="http://schemas.microsoft.com/office/drawing/2014/main" id="{0D7F0CFA-3B50-4FDE-888C-AFAD515825C4}"/>
              </a:ext>
            </a:extLst>
          </p:cNvPr>
          <p:cNvSpPr/>
          <p:nvPr/>
        </p:nvSpPr>
        <p:spPr>
          <a:xfrm>
            <a:off x="2999200" y="4024823"/>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5" name="Rectangle 294">
            <a:extLst>
              <a:ext uri="{FF2B5EF4-FFF2-40B4-BE49-F238E27FC236}">
                <a16:creationId xmlns:a16="http://schemas.microsoft.com/office/drawing/2014/main" id="{C7966A9F-F558-4F7F-B304-807A5F4BF594}"/>
              </a:ext>
            </a:extLst>
          </p:cNvPr>
          <p:cNvSpPr/>
          <p:nvPr/>
        </p:nvSpPr>
        <p:spPr>
          <a:xfrm>
            <a:off x="3000625" y="3130709"/>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4" name="Rectangle 293">
            <a:extLst>
              <a:ext uri="{FF2B5EF4-FFF2-40B4-BE49-F238E27FC236}">
                <a16:creationId xmlns:a16="http://schemas.microsoft.com/office/drawing/2014/main" id="{662853C8-07A9-48C0-83F5-422E535BC209}"/>
              </a:ext>
            </a:extLst>
          </p:cNvPr>
          <p:cNvSpPr/>
          <p:nvPr/>
        </p:nvSpPr>
        <p:spPr>
          <a:xfrm>
            <a:off x="2989715" y="2164121"/>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0" name="Rectangle 299">
            <a:extLst>
              <a:ext uri="{FF2B5EF4-FFF2-40B4-BE49-F238E27FC236}">
                <a16:creationId xmlns:a16="http://schemas.microsoft.com/office/drawing/2014/main" id="{94223065-91A6-4A13-A8BB-556C68E38BE1}"/>
              </a:ext>
            </a:extLst>
          </p:cNvPr>
          <p:cNvSpPr/>
          <p:nvPr/>
        </p:nvSpPr>
        <p:spPr>
          <a:xfrm>
            <a:off x="5669725" y="3983171"/>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1" name="Rectangle 300">
            <a:extLst>
              <a:ext uri="{FF2B5EF4-FFF2-40B4-BE49-F238E27FC236}">
                <a16:creationId xmlns:a16="http://schemas.microsoft.com/office/drawing/2014/main" id="{AB9A6624-3B7C-40CC-816F-081434E5144C}"/>
              </a:ext>
            </a:extLst>
          </p:cNvPr>
          <p:cNvSpPr/>
          <p:nvPr/>
        </p:nvSpPr>
        <p:spPr>
          <a:xfrm>
            <a:off x="5661723" y="3089057"/>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2" name="Rectangle 301">
            <a:extLst>
              <a:ext uri="{FF2B5EF4-FFF2-40B4-BE49-F238E27FC236}">
                <a16:creationId xmlns:a16="http://schemas.microsoft.com/office/drawing/2014/main" id="{69DB4E5B-424B-41E2-869D-CA143D8F2DAC}"/>
              </a:ext>
            </a:extLst>
          </p:cNvPr>
          <p:cNvSpPr/>
          <p:nvPr/>
        </p:nvSpPr>
        <p:spPr>
          <a:xfrm>
            <a:off x="5650813" y="2180658"/>
            <a:ext cx="87467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2" name="Rectangle 381">
            <a:extLst>
              <a:ext uri="{FF2B5EF4-FFF2-40B4-BE49-F238E27FC236}">
                <a16:creationId xmlns:a16="http://schemas.microsoft.com/office/drawing/2014/main" id="{B1CB8C42-ACF7-470B-A526-C2C55887CBC3}"/>
              </a:ext>
            </a:extLst>
          </p:cNvPr>
          <p:cNvSpPr/>
          <p:nvPr/>
        </p:nvSpPr>
        <p:spPr>
          <a:xfrm>
            <a:off x="8375086" y="3854010"/>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3" name="Rectangle 382">
            <a:extLst>
              <a:ext uri="{FF2B5EF4-FFF2-40B4-BE49-F238E27FC236}">
                <a16:creationId xmlns:a16="http://schemas.microsoft.com/office/drawing/2014/main" id="{18B19525-EE22-42A2-AE8B-6EEF98840F44}"/>
              </a:ext>
            </a:extLst>
          </p:cNvPr>
          <p:cNvSpPr/>
          <p:nvPr/>
        </p:nvSpPr>
        <p:spPr>
          <a:xfrm>
            <a:off x="8367084" y="2959896"/>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4" name="Rectangle 383">
            <a:extLst>
              <a:ext uri="{FF2B5EF4-FFF2-40B4-BE49-F238E27FC236}">
                <a16:creationId xmlns:a16="http://schemas.microsoft.com/office/drawing/2014/main" id="{58E45F55-4466-461A-AE83-F3A2A3D7D6CD}"/>
              </a:ext>
            </a:extLst>
          </p:cNvPr>
          <p:cNvSpPr/>
          <p:nvPr/>
        </p:nvSpPr>
        <p:spPr>
          <a:xfrm>
            <a:off x="8356174" y="1993308"/>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5" name="TextBox 4">
            <a:extLst>
              <a:ext uri="{FF2B5EF4-FFF2-40B4-BE49-F238E27FC236}">
                <a16:creationId xmlns:a16="http://schemas.microsoft.com/office/drawing/2014/main" id="{2232FE2D-66AB-4516-B4A3-56DD12A5DACE}"/>
              </a:ext>
            </a:extLst>
          </p:cNvPr>
          <p:cNvSpPr txBox="1"/>
          <p:nvPr/>
        </p:nvSpPr>
        <p:spPr>
          <a:xfrm>
            <a:off x="354235" y="5285692"/>
            <a:ext cx="1127296" cy="1477328"/>
          </a:xfrm>
          <a:prstGeom prst="rect">
            <a:avLst/>
          </a:prstGeom>
          <a:noFill/>
        </p:spPr>
        <p:txBody>
          <a:bodyPr wrap="none" rtlCol="0">
            <a:spAutoFit/>
          </a:bodyPr>
          <a:lstStyle/>
          <a:p>
            <a:pPr algn="r"/>
            <a:r>
              <a:rPr lang="en-US" b="1" dirty="0"/>
              <a:t>Cycle</a:t>
            </a:r>
          </a:p>
          <a:p>
            <a:pPr algn="r"/>
            <a:r>
              <a:rPr lang="en-US" b="1" dirty="0">
                <a:solidFill>
                  <a:schemeClr val="accent6">
                    <a:lumMod val="75000"/>
                  </a:schemeClr>
                </a:solidFill>
              </a:rPr>
              <a:t>SCANIN</a:t>
            </a:r>
          </a:p>
          <a:p>
            <a:pPr algn="r"/>
            <a:r>
              <a:rPr lang="en-US" b="1" dirty="0">
                <a:solidFill>
                  <a:schemeClr val="accent6">
                    <a:lumMod val="50000"/>
                  </a:schemeClr>
                </a:solidFill>
              </a:rPr>
              <a:t>SCANOUT</a:t>
            </a:r>
          </a:p>
          <a:p>
            <a:pPr algn="r"/>
            <a:r>
              <a:rPr lang="en-US" b="1" dirty="0">
                <a:solidFill>
                  <a:schemeClr val="accent4">
                    <a:lumMod val="75000"/>
                  </a:schemeClr>
                </a:solidFill>
              </a:rPr>
              <a:t>TC</a:t>
            </a:r>
          </a:p>
          <a:p>
            <a:pPr algn="r"/>
            <a:r>
              <a:rPr lang="en-US" b="1" dirty="0">
                <a:solidFill>
                  <a:schemeClr val="bg1">
                    <a:lumMod val="50000"/>
                  </a:schemeClr>
                </a:solidFill>
              </a:rPr>
              <a:t>CLOCK</a:t>
            </a:r>
          </a:p>
        </p:txBody>
      </p:sp>
      <p:sp>
        <p:nvSpPr>
          <p:cNvPr id="99" name="TextBox 98">
            <a:extLst>
              <a:ext uri="{FF2B5EF4-FFF2-40B4-BE49-F238E27FC236}">
                <a16:creationId xmlns:a16="http://schemas.microsoft.com/office/drawing/2014/main" id="{7DFB49B8-BE34-4551-849A-083F8A5996F9}"/>
              </a:ext>
            </a:extLst>
          </p:cNvPr>
          <p:cNvSpPr txBox="1"/>
          <p:nvPr/>
        </p:nvSpPr>
        <p:spPr>
          <a:xfrm>
            <a:off x="343007" y="4828559"/>
            <a:ext cx="730658" cy="369332"/>
          </a:xfrm>
          <a:prstGeom prst="rect">
            <a:avLst/>
          </a:prstGeom>
          <a:noFill/>
        </p:spPr>
        <p:txBody>
          <a:bodyPr wrap="none" lIns="0" tIns="0" rIns="0" bIns="0" rtlCol="0" anchor="ctr">
            <a:noAutofit/>
          </a:bodyPr>
          <a:lstStyle/>
          <a:p>
            <a:r>
              <a:rPr lang="en-US" b="1" dirty="0">
                <a:solidFill>
                  <a:schemeClr val="bg1">
                    <a:lumMod val="50000"/>
                  </a:schemeClr>
                </a:solidFill>
              </a:rPr>
              <a:t>CLOCK</a:t>
            </a:r>
          </a:p>
        </p:txBody>
      </p:sp>
      <p:cxnSp>
        <p:nvCxnSpPr>
          <p:cNvPr id="9" name="Straight Connector 8">
            <a:extLst>
              <a:ext uri="{FF2B5EF4-FFF2-40B4-BE49-F238E27FC236}">
                <a16:creationId xmlns:a16="http://schemas.microsoft.com/office/drawing/2014/main" id="{6D68833A-B0B7-455B-809E-91A4E2BF6862}"/>
              </a:ext>
            </a:extLst>
          </p:cNvPr>
          <p:cNvCxnSpPr/>
          <p:nvPr/>
        </p:nvCxnSpPr>
        <p:spPr>
          <a:xfrm>
            <a:off x="1455612"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DD1C6B4-38D8-47AB-97B3-9999DF0D1785}"/>
              </a:ext>
            </a:extLst>
          </p:cNvPr>
          <p:cNvSpPr txBox="1"/>
          <p:nvPr/>
        </p:nvSpPr>
        <p:spPr>
          <a:xfrm>
            <a:off x="1515823" y="5583492"/>
            <a:ext cx="3980003" cy="369332"/>
          </a:xfrm>
          <a:prstGeom prst="rect">
            <a:avLst/>
          </a:prstGeom>
          <a:noFill/>
        </p:spPr>
        <p:txBody>
          <a:bodyPr wrap="square" rtlCol="0">
            <a:spAutoFit/>
          </a:bodyPr>
          <a:lstStyle/>
          <a:p>
            <a:r>
              <a:rPr lang="en-US" b="1" dirty="0">
                <a:solidFill>
                  <a:schemeClr val="accent6">
                    <a:lumMod val="75000"/>
                  </a:schemeClr>
                </a:solidFill>
              </a:rPr>
              <a:t>A1   B1   C1   D1    E1    F1    G1   H1    I1</a:t>
            </a:r>
          </a:p>
        </p:txBody>
      </p:sp>
      <p:cxnSp>
        <p:nvCxnSpPr>
          <p:cNvPr id="103" name="Straight Connector 102">
            <a:extLst>
              <a:ext uri="{FF2B5EF4-FFF2-40B4-BE49-F238E27FC236}">
                <a16:creationId xmlns:a16="http://schemas.microsoft.com/office/drawing/2014/main" id="{02A1E233-BAE0-4F87-86B4-D27798E3A3DE}"/>
              </a:ext>
            </a:extLst>
          </p:cNvPr>
          <p:cNvCxnSpPr/>
          <p:nvPr/>
        </p:nvCxnSpPr>
        <p:spPr>
          <a:xfrm>
            <a:off x="5354651" y="557686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446FC48C-2557-40E8-A6FD-10F2C376CDE8}"/>
              </a:ext>
            </a:extLst>
          </p:cNvPr>
          <p:cNvCxnSpPr>
            <a:cxnSpLocks/>
          </p:cNvCxnSpPr>
          <p:nvPr/>
        </p:nvCxnSpPr>
        <p:spPr>
          <a:xfrm flipH="1" flipV="1">
            <a:off x="485342" y="5640619"/>
            <a:ext cx="11655159" cy="444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EC820BB1-7D80-4CD7-93B1-3D5204170932}"/>
              </a:ext>
            </a:extLst>
          </p:cNvPr>
          <p:cNvSpPr txBox="1"/>
          <p:nvPr/>
        </p:nvSpPr>
        <p:spPr>
          <a:xfrm>
            <a:off x="1538380" y="5320298"/>
            <a:ext cx="3777348" cy="369332"/>
          </a:xfrm>
          <a:prstGeom prst="rect">
            <a:avLst/>
          </a:prstGeom>
          <a:noFill/>
        </p:spPr>
        <p:txBody>
          <a:bodyPr wrap="square" rtlCol="0">
            <a:spAutoFit/>
          </a:bodyPr>
          <a:lstStyle/>
          <a:p>
            <a:r>
              <a:rPr lang="en-US" b="1" dirty="0"/>
              <a:t>1      2      3      4      5      6      7      8      9</a:t>
            </a:r>
          </a:p>
        </p:txBody>
      </p:sp>
      <p:sp>
        <p:nvSpPr>
          <p:cNvPr id="112" name="TextBox 111">
            <a:extLst>
              <a:ext uri="{FF2B5EF4-FFF2-40B4-BE49-F238E27FC236}">
                <a16:creationId xmlns:a16="http://schemas.microsoft.com/office/drawing/2014/main" id="{197197E1-FFA3-487D-A02E-0ECF77BB7E1F}"/>
              </a:ext>
            </a:extLst>
          </p:cNvPr>
          <p:cNvSpPr txBox="1"/>
          <p:nvPr/>
        </p:nvSpPr>
        <p:spPr>
          <a:xfrm>
            <a:off x="1527978" y="6111075"/>
            <a:ext cx="3777348" cy="369332"/>
          </a:xfrm>
          <a:prstGeom prst="rect">
            <a:avLst/>
          </a:prstGeom>
          <a:noFill/>
        </p:spPr>
        <p:txBody>
          <a:bodyPr wrap="square" rtlCol="0">
            <a:spAutoFit/>
          </a:bodyPr>
          <a:lstStyle/>
          <a:p>
            <a:r>
              <a:rPr lang="en-US" b="1" dirty="0">
                <a:solidFill>
                  <a:schemeClr val="accent4">
                    <a:lumMod val="75000"/>
                  </a:schemeClr>
                </a:solidFill>
              </a:rPr>
              <a:t>0      0      0      0      0      0      0      0      0</a:t>
            </a:r>
          </a:p>
        </p:txBody>
      </p:sp>
      <p:sp>
        <p:nvSpPr>
          <p:cNvPr id="114" name="TextBox 113">
            <a:extLst>
              <a:ext uri="{FF2B5EF4-FFF2-40B4-BE49-F238E27FC236}">
                <a16:creationId xmlns:a16="http://schemas.microsoft.com/office/drawing/2014/main" id="{2E23AD9E-F07D-440F-B197-6D523AFA728F}"/>
              </a:ext>
            </a:extLst>
          </p:cNvPr>
          <p:cNvSpPr txBox="1"/>
          <p:nvPr/>
        </p:nvSpPr>
        <p:spPr>
          <a:xfrm>
            <a:off x="1527978" y="5839690"/>
            <a:ext cx="3777348" cy="369332"/>
          </a:xfrm>
          <a:prstGeom prst="rect">
            <a:avLst/>
          </a:prstGeom>
          <a:noFill/>
        </p:spPr>
        <p:txBody>
          <a:bodyPr wrap="square" rtlCol="0">
            <a:spAutoFit/>
          </a:bodyPr>
          <a:lstStyle/>
          <a:p>
            <a:r>
              <a:rPr lang="en-US" b="1" dirty="0">
                <a:solidFill>
                  <a:schemeClr val="accent6">
                    <a:lumMod val="50000"/>
                  </a:schemeClr>
                </a:solidFill>
              </a:rPr>
              <a:t>X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endParaRPr lang="en-US" b="1" dirty="0">
              <a:solidFill>
                <a:schemeClr val="accent6">
                  <a:lumMod val="50000"/>
                </a:schemeClr>
              </a:solidFill>
            </a:endParaRPr>
          </a:p>
        </p:txBody>
      </p:sp>
      <p:sp>
        <p:nvSpPr>
          <p:cNvPr id="115" name="TextBox 114">
            <a:extLst>
              <a:ext uri="{FF2B5EF4-FFF2-40B4-BE49-F238E27FC236}">
                <a16:creationId xmlns:a16="http://schemas.microsoft.com/office/drawing/2014/main" id="{D77E5889-6AF6-488F-81C5-4D17F085A01B}"/>
              </a:ext>
            </a:extLst>
          </p:cNvPr>
          <p:cNvSpPr txBox="1"/>
          <p:nvPr/>
        </p:nvSpPr>
        <p:spPr>
          <a:xfrm>
            <a:off x="1518686" y="6396542"/>
            <a:ext cx="3777348" cy="369332"/>
          </a:xfrm>
          <a:prstGeom prst="rect">
            <a:avLst/>
          </a:prstGeom>
          <a:noFill/>
        </p:spPr>
        <p:txBody>
          <a:bodyPr wrap="square" rtlCol="0">
            <a:spAutoFit/>
          </a:bodyPr>
          <a:lstStyle/>
          <a:p>
            <a:r>
              <a:rPr lang="en-US" b="1" dirty="0">
                <a:solidFill>
                  <a:schemeClr val="bg1">
                    <a:lumMod val="50000"/>
                  </a:schemeClr>
                </a:solidFill>
              </a:rPr>
              <a:t>P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endParaRPr lang="en-US" b="1" dirty="0">
              <a:solidFill>
                <a:schemeClr val="bg1">
                  <a:lumMod val="50000"/>
                </a:schemeClr>
              </a:solidFill>
            </a:endParaRPr>
          </a:p>
        </p:txBody>
      </p:sp>
      <p:sp>
        <p:nvSpPr>
          <p:cNvPr id="17" name="TextBox 16">
            <a:extLst>
              <a:ext uri="{FF2B5EF4-FFF2-40B4-BE49-F238E27FC236}">
                <a16:creationId xmlns:a16="http://schemas.microsoft.com/office/drawing/2014/main" id="{3465AC4F-2A29-4DF6-97BC-FA843B1B26D2}"/>
              </a:ext>
            </a:extLst>
          </p:cNvPr>
          <p:cNvSpPr txBox="1"/>
          <p:nvPr/>
        </p:nvSpPr>
        <p:spPr>
          <a:xfrm>
            <a:off x="2137235" y="5080865"/>
            <a:ext cx="2168607" cy="369332"/>
          </a:xfrm>
          <a:prstGeom prst="rect">
            <a:avLst/>
          </a:prstGeom>
          <a:noFill/>
        </p:spPr>
        <p:txBody>
          <a:bodyPr wrap="none" rtlCol="0">
            <a:spAutoFit/>
          </a:bodyPr>
          <a:lstStyle/>
          <a:p>
            <a:r>
              <a:rPr lang="en-US" b="1" i="1" dirty="0">
                <a:solidFill>
                  <a:schemeClr val="accent6">
                    <a:lumMod val="75000"/>
                  </a:schemeClr>
                </a:solidFill>
              </a:rPr>
              <a:t>Shift</a:t>
            </a:r>
            <a:r>
              <a:rPr lang="en-US" i="1" dirty="0"/>
              <a:t> (Load Pattern 1)</a:t>
            </a:r>
          </a:p>
        </p:txBody>
      </p:sp>
      <p:sp>
        <p:nvSpPr>
          <p:cNvPr id="7" name="TextBox 6">
            <a:extLst>
              <a:ext uri="{FF2B5EF4-FFF2-40B4-BE49-F238E27FC236}">
                <a16:creationId xmlns:a16="http://schemas.microsoft.com/office/drawing/2014/main" id="{9317C179-BBB9-44EF-8647-93A75662A41E}"/>
              </a:ext>
            </a:extLst>
          </p:cNvPr>
          <p:cNvSpPr txBox="1"/>
          <p:nvPr/>
        </p:nvSpPr>
        <p:spPr>
          <a:xfrm>
            <a:off x="8548450" y="4092046"/>
            <a:ext cx="585417" cy="523220"/>
          </a:xfrm>
          <a:prstGeom prst="rect">
            <a:avLst/>
          </a:prstGeom>
          <a:noFill/>
        </p:spPr>
        <p:txBody>
          <a:bodyPr wrap="none" rtlCol="0">
            <a:spAutoFit/>
          </a:bodyPr>
          <a:lstStyle/>
          <a:p>
            <a:r>
              <a:rPr lang="en-US" sz="2800" b="1" dirty="0">
                <a:solidFill>
                  <a:schemeClr val="accent6">
                    <a:lumMod val="75000"/>
                  </a:schemeClr>
                </a:solidFill>
              </a:rPr>
              <a:t>A2</a:t>
            </a:r>
          </a:p>
        </p:txBody>
      </p:sp>
      <p:sp>
        <p:nvSpPr>
          <p:cNvPr id="140" name="Title 1">
            <a:extLst>
              <a:ext uri="{FF2B5EF4-FFF2-40B4-BE49-F238E27FC236}">
                <a16:creationId xmlns:a16="http://schemas.microsoft.com/office/drawing/2014/main" id="{D435EFDA-01E5-469E-AD48-5B1573BFF334}"/>
              </a:ext>
            </a:extLst>
          </p:cNvPr>
          <p:cNvSpPr>
            <a:spLocks noGrp="1"/>
          </p:cNvSpPr>
          <p:nvPr>
            <p:ph type="title"/>
          </p:nvPr>
        </p:nvSpPr>
        <p:spPr>
          <a:xfrm>
            <a:off x="838199" y="136366"/>
            <a:ext cx="8693384" cy="781615"/>
          </a:xfrm>
        </p:spPr>
        <p:txBody>
          <a:bodyPr/>
          <a:lstStyle/>
          <a:p>
            <a:r>
              <a:rPr lang="en-US" dirty="0"/>
              <a:t>Applying Tests through Scan Chains</a:t>
            </a:r>
          </a:p>
        </p:txBody>
      </p:sp>
      <p:sp>
        <p:nvSpPr>
          <p:cNvPr id="141" name="TextBox 140">
            <a:extLst>
              <a:ext uri="{FF2B5EF4-FFF2-40B4-BE49-F238E27FC236}">
                <a16:creationId xmlns:a16="http://schemas.microsoft.com/office/drawing/2014/main" id="{80B10E1E-21F9-472D-AECF-796C15782E5C}"/>
              </a:ext>
            </a:extLst>
          </p:cNvPr>
          <p:cNvSpPr txBox="1"/>
          <p:nvPr/>
        </p:nvSpPr>
        <p:spPr>
          <a:xfrm>
            <a:off x="8548450" y="3216315"/>
            <a:ext cx="569387" cy="523220"/>
          </a:xfrm>
          <a:prstGeom prst="rect">
            <a:avLst/>
          </a:prstGeom>
          <a:noFill/>
        </p:spPr>
        <p:txBody>
          <a:bodyPr wrap="none" rtlCol="0">
            <a:spAutoFit/>
          </a:bodyPr>
          <a:lstStyle/>
          <a:p>
            <a:r>
              <a:rPr lang="en-US" sz="2800" b="1" dirty="0">
                <a:solidFill>
                  <a:schemeClr val="accent6">
                    <a:lumMod val="75000"/>
                  </a:schemeClr>
                </a:solidFill>
              </a:rPr>
              <a:t>B2</a:t>
            </a:r>
          </a:p>
        </p:txBody>
      </p:sp>
      <p:sp>
        <p:nvSpPr>
          <p:cNvPr id="142" name="TextBox 141">
            <a:extLst>
              <a:ext uri="{FF2B5EF4-FFF2-40B4-BE49-F238E27FC236}">
                <a16:creationId xmlns:a16="http://schemas.microsoft.com/office/drawing/2014/main" id="{BFAB7707-4D6C-46AB-8015-B9BF9C31D5EE}"/>
              </a:ext>
            </a:extLst>
          </p:cNvPr>
          <p:cNvSpPr txBox="1"/>
          <p:nvPr/>
        </p:nvSpPr>
        <p:spPr>
          <a:xfrm>
            <a:off x="8561755" y="2326491"/>
            <a:ext cx="558166" cy="523220"/>
          </a:xfrm>
          <a:prstGeom prst="rect">
            <a:avLst/>
          </a:prstGeom>
          <a:noFill/>
        </p:spPr>
        <p:txBody>
          <a:bodyPr wrap="none" rtlCol="0">
            <a:spAutoFit/>
          </a:bodyPr>
          <a:lstStyle/>
          <a:p>
            <a:r>
              <a:rPr lang="en-US" sz="2800" b="1" dirty="0">
                <a:solidFill>
                  <a:schemeClr val="accent6">
                    <a:lumMod val="75000"/>
                  </a:schemeClr>
                </a:solidFill>
              </a:rPr>
              <a:t>C2</a:t>
            </a:r>
          </a:p>
        </p:txBody>
      </p:sp>
      <p:sp>
        <p:nvSpPr>
          <p:cNvPr id="143" name="TextBox 142">
            <a:extLst>
              <a:ext uri="{FF2B5EF4-FFF2-40B4-BE49-F238E27FC236}">
                <a16:creationId xmlns:a16="http://schemas.microsoft.com/office/drawing/2014/main" id="{5B058F1C-C312-4169-BF52-8F56CFC1CF3E}"/>
              </a:ext>
            </a:extLst>
          </p:cNvPr>
          <p:cNvSpPr txBox="1"/>
          <p:nvPr/>
        </p:nvSpPr>
        <p:spPr>
          <a:xfrm>
            <a:off x="5842915" y="4232874"/>
            <a:ext cx="532518" cy="523220"/>
          </a:xfrm>
          <a:prstGeom prst="rect">
            <a:avLst/>
          </a:prstGeom>
          <a:noFill/>
        </p:spPr>
        <p:txBody>
          <a:bodyPr wrap="none" rtlCol="0">
            <a:spAutoFit/>
          </a:bodyPr>
          <a:lstStyle/>
          <a:p>
            <a:r>
              <a:rPr lang="en-US" sz="2800" b="1" dirty="0">
                <a:solidFill>
                  <a:schemeClr val="accent6">
                    <a:lumMod val="75000"/>
                  </a:schemeClr>
                </a:solidFill>
              </a:rPr>
              <a:t>F2</a:t>
            </a:r>
          </a:p>
        </p:txBody>
      </p:sp>
      <p:sp>
        <p:nvSpPr>
          <p:cNvPr id="144" name="TextBox 143">
            <a:extLst>
              <a:ext uri="{FF2B5EF4-FFF2-40B4-BE49-F238E27FC236}">
                <a16:creationId xmlns:a16="http://schemas.microsoft.com/office/drawing/2014/main" id="{8D2A08CD-D6D7-430F-B976-65888D443A0A}"/>
              </a:ext>
            </a:extLst>
          </p:cNvPr>
          <p:cNvSpPr txBox="1"/>
          <p:nvPr/>
        </p:nvSpPr>
        <p:spPr>
          <a:xfrm>
            <a:off x="5842915" y="3357143"/>
            <a:ext cx="542136" cy="523220"/>
          </a:xfrm>
          <a:prstGeom prst="rect">
            <a:avLst/>
          </a:prstGeom>
          <a:noFill/>
        </p:spPr>
        <p:txBody>
          <a:bodyPr wrap="none" rtlCol="0">
            <a:spAutoFit/>
          </a:bodyPr>
          <a:lstStyle/>
          <a:p>
            <a:r>
              <a:rPr lang="en-US" sz="2800" b="1" dirty="0">
                <a:solidFill>
                  <a:schemeClr val="accent6">
                    <a:lumMod val="75000"/>
                  </a:schemeClr>
                </a:solidFill>
              </a:rPr>
              <a:t>E2</a:t>
            </a:r>
          </a:p>
        </p:txBody>
      </p:sp>
      <p:sp>
        <p:nvSpPr>
          <p:cNvPr id="145" name="TextBox 144">
            <a:extLst>
              <a:ext uri="{FF2B5EF4-FFF2-40B4-BE49-F238E27FC236}">
                <a16:creationId xmlns:a16="http://schemas.microsoft.com/office/drawing/2014/main" id="{353F88A2-9CE8-45BA-984E-2E32B2858CAF}"/>
              </a:ext>
            </a:extLst>
          </p:cNvPr>
          <p:cNvSpPr txBox="1"/>
          <p:nvPr/>
        </p:nvSpPr>
        <p:spPr>
          <a:xfrm>
            <a:off x="5856220" y="2467319"/>
            <a:ext cx="593432" cy="523220"/>
          </a:xfrm>
          <a:prstGeom prst="rect">
            <a:avLst/>
          </a:prstGeom>
          <a:noFill/>
        </p:spPr>
        <p:txBody>
          <a:bodyPr wrap="none" rtlCol="0">
            <a:spAutoFit/>
          </a:bodyPr>
          <a:lstStyle/>
          <a:p>
            <a:r>
              <a:rPr lang="en-US" sz="2800" b="1" dirty="0">
                <a:solidFill>
                  <a:schemeClr val="accent6">
                    <a:lumMod val="75000"/>
                  </a:schemeClr>
                </a:solidFill>
              </a:rPr>
              <a:t>D2</a:t>
            </a:r>
          </a:p>
        </p:txBody>
      </p:sp>
      <p:sp>
        <p:nvSpPr>
          <p:cNvPr id="146" name="TextBox 145">
            <a:extLst>
              <a:ext uri="{FF2B5EF4-FFF2-40B4-BE49-F238E27FC236}">
                <a16:creationId xmlns:a16="http://schemas.microsoft.com/office/drawing/2014/main" id="{A42D4EB6-054D-4649-AA7A-F2D729695F29}"/>
              </a:ext>
            </a:extLst>
          </p:cNvPr>
          <p:cNvSpPr txBox="1"/>
          <p:nvPr/>
        </p:nvSpPr>
        <p:spPr>
          <a:xfrm>
            <a:off x="3163564" y="4256731"/>
            <a:ext cx="596638" cy="523220"/>
          </a:xfrm>
          <a:prstGeom prst="rect">
            <a:avLst/>
          </a:prstGeom>
          <a:noFill/>
        </p:spPr>
        <p:txBody>
          <a:bodyPr wrap="none" rtlCol="0">
            <a:spAutoFit/>
          </a:bodyPr>
          <a:lstStyle/>
          <a:p>
            <a:r>
              <a:rPr lang="en-US" sz="2800" b="1" dirty="0">
                <a:solidFill>
                  <a:schemeClr val="accent6">
                    <a:lumMod val="75000"/>
                  </a:schemeClr>
                </a:solidFill>
              </a:rPr>
              <a:t>G2</a:t>
            </a:r>
          </a:p>
        </p:txBody>
      </p:sp>
      <p:sp>
        <p:nvSpPr>
          <p:cNvPr id="147" name="TextBox 146">
            <a:extLst>
              <a:ext uri="{FF2B5EF4-FFF2-40B4-BE49-F238E27FC236}">
                <a16:creationId xmlns:a16="http://schemas.microsoft.com/office/drawing/2014/main" id="{0C8E631A-D6EA-479D-971A-6BE5C8FEC67D}"/>
              </a:ext>
            </a:extLst>
          </p:cNvPr>
          <p:cNvSpPr txBox="1"/>
          <p:nvPr/>
        </p:nvSpPr>
        <p:spPr>
          <a:xfrm>
            <a:off x="3163564" y="3381000"/>
            <a:ext cx="593432" cy="523220"/>
          </a:xfrm>
          <a:prstGeom prst="rect">
            <a:avLst/>
          </a:prstGeom>
          <a:noFill/>
        </p:spPr>
        <p:txBody>
          <a:bodyPr wrap="none" rtlCol="0">
            <a:spAutoFit/>
          </a:bodyPr>
          <a:lstStyle/>
          <a:p>
            <a:r>
              <a:rPr lang="en-US" sz="2800" b="1" dirty="0">
                <a:solidFill>
                  <a:schemeClr val="accent6">
                    <a:lumMod val="75000"/>
                  </a:schemeClr>
                </a:solidFill>
              </a:rPr>
              <a:t>H2</a:t>
            </a:r>
          </a:p>
        </p:txBody>
      </p:sp>
      <p:sp>
        <p:nvSpPr>
          <p:cNvPr id="148" name="TextBox 147">
            <a:extLst>
              <a:ext uri="{FF2B5EF4-FFF2-40B4-BE49-F238E27FC236}">
                <a16:creationId xmlns:a16="http://schemas.microsoft.com/office/drawing/2014/main" id="{C76F726E-0F58-453F-BF8F-AEDD8496339F}"/>
              </a:ext>
            </a:extLst>
          </p:cNvPr>
          <p:cNvSpPr txBox="1"/>
          <p:nvPr/>
        </p:nvSpPr>
        <p:spPr>
          <a:xfrm>
            <a:off x="3176869" y="2491176"/>
            <a:ext cx="463588" cy="523220"/>
          </a:xfrm>
          <a:prstGeom prst="rect">
            <a:avLst/>
          </a:prstGeom>
          <a:noFill/>
        </p:spPr>
        <p:txBody>
          <a:bodyPr wrap="none" rtlCol="0">
            <a:spAutoFit/>
          </a:bodyPr>
          <a:lstStyle/>
          <a:p>
            <a:r>
              <a:rPr lang="en-US" sz="2800" b="1" dirty="0">
                <a:solidFill>
                  <a:schemeClr val="accent6">
                    <a:lumMod val="75000"/>
                  </a:schemeClr>
                </a:solidFill>
              </a:rPr>
              <a:t>I2</a:t>
            </a:r>
          </a:p>
        </p:txBody>
      </p:sp>
      <p:cxnSp>
        <p:nvCxnSpPr>
          <p:cNvPr id="113" name="Straight Connector 112">
            <a:extLst>
              <a:ext uri="{FF2B5EF4-FFF2-40B4-BE49-F238E27FC236}">
                <a16:creationId xmlns:a16="http://schemas.microsoft.com/office/drawing/2014/main" id="{9AEEC685-ABF8-4FC9-AB28-6314326EFD76}"/>
              </a:ext>
            </a:extLst>
          </p:cNvPr>
          <p:cNvCxnSpPr/>
          <p:nvPr/>
        </p:nvCxnSpPr>
        <p:spPr>
          <a:xfrm>
            <a:off x="6346705" y="5586924"/>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6" name="TextBox 115">
            <a:extLst>
              <a:ext uri="{FF2B5EF4-FFF2-40B4-BE49-F238E27FC236}">
                <a16:creationId xmlns:a16="http://schemas.microsoft.com/office/drawing/2014/main" id="{0F866A13-E139-4AD4-938B-4210F32EABC8}"/>
              </a:ext>
            </a:extLst>
          </p:cNvPr>
          <p:cNvSpPr txBox="1"/>
          <p:nvPr/>
        </p:nvSpPr>
        <p:spPr>
          <a:xfrm>
            <a:off x="5661723" y="6377220"/>
            <a:ext cx="362003" cy="369332"/>
          </a:xfrm>
          <a:prstGeom prst="rect">
            <a:avLst/>
          </a:prstGeom>
          <a:noFill/>
        </p:spPr>
        <p:txBody>
          <a:bodyPr wrap="square" rtlCol="0">
            <a:spAutoFit/>
          </a:bodyPr>
          <a:lstStyle/>
          <a:p>
            <a:r>
              <a:rPr lang="en-US" b="1" dirty="0">
                <a:solidFill>
                  <a:schemeClr val="bg1">
                    <a:lumMod val="50000"/>
                  </a:schemeClr>
                </a:solidFill>
              </a:rPr>
              <a:t>P</a:t>
            </a:r>
          </a:p>
        </p:txBody>
      </p:sp>
      <p:sp>
        <p:nvSpPr>
          <p:cNvPr id="117" name="TextBox 116">
            <a:extLst>
              <a:ext uri="{FF2B5EF4-FFF2-40B4-BE49-F238E27FC236}">
                <a16:creationId xmlns:a16="http://schemas.microsoft.com/office/drawing/2014/main" id="{95EA1526-F044-4925-BB4B-E60DC5AFF094}"/>
              </a:ext>
            </a:extLst>
          </p:cNvPr>
          <p:cNvSpPr txBox="1"/>
          <p:nvPr/>
        </p:nvSpPr>
        <p:spPr>
          <a:xfrm>
            <a:off x="5667398" y="5583492"/>
            <a:ext cx="362003" cy="369332"/>
          </a:xfrm>
          <a:prstGeom prst="rect">
            <a:avLst/>
          </a:prstGeom>
          <a:noFill/>
        </p:spPr>
        <p:txBody>
          <a:bodyPr wrap="square" rtlCol="0">
            <a:spAutoFit/>
          </a:bodyPr>
          <a:lstStyle/>
          <a:p>
            <a:pPr algn="ctr"/>
            <a:r>
              <a:rPr lang="en-US" b="1" dirty="0">
                <a:solidFill>
                  <a:schemeClr val="accent6">
                    <a:lumMod val="50000"/>
                  </a:schemeClr>
                </a:solidFill>
              </a:rPr>
              <a:t>-</a:t>
            </a:r>
          </a:p>
        </p:txBody>
      </p:sp>
      <p:sp>
        <p:nvSpPr>
          <p:cNvPr id="118" name="TextBox 117">
            <a:extLst>
              <a:ext uri="{FF2B5EF4-FFF2-40B4-BE49-F238E27FC236}">
                <a16:creationId xmlns:a16="http://schemas.microsoft.com/office/drawing/2014/main" id="{67C45D5D-F949-4375-BFE6-ADDCAC14EFDF}"/>
              </a:ext>
            </a:extLst>
          </p:cNvPr>
          <p:cNvSpPr txBox="1"/>
          <p:nvPr/>
        </p:nvSpPr>
        <p:spPr>
          <a:xfrm>
            <a:off x="5669677" y="5817175"/>
            <a:ext cx="362003" cy="369332"/>
          </a:xfrm>
          <a:prstGeom prst="rect">
            <a:avLst/>
          </a:prstGeom>
          <a:noFill/>
        </p:spPr>
        <p:txBody>
          <a:bodyPr wrap="square" rtlCol="0">
            <a:spAutoFit/>
          </a:bodyPr>
          <a:lstStyle/>
          <a:p>
            <a:pPr algn="ctr"/>
            <a:r>
              <a:rPr lang="en-US" b="1" dirty="0">
                <a:solidFill>
                  <a:schemeClr val="accent6">
                    <a:lumMod val="50000"/>
                  </a:schemeClr>
                </a:solidFill>
              </a:rPr>
              <a:t>X</a:t>
            </a:r>
          </a:p>
        </p:txBody>
      </p:sp>
      <p:sp>
        <p:nvSpPr>
          <p:cNvPr id="119" name="TextBox 118">
            <a:extLst>
              <a:ext uri="{FF2B5EF4-FFF2-40B4-BE49-F238E27FC236}">
                <a16:creationId xmlns:a16="http://schemas.microsoft.com/office/drawing/2014/main" id="{A225A7B1-16A6-414E-8F36-0F5FE124F22E}"/>
              </a:ext>
            </a:extLst>
          </p:cNvPr>
          <p:cNvSpPr txBox="1"/>
          <p:nvPr/>
        </p:nvSpPr>
        <p:spPr>
          <a:xfrm>
            <a:off x="5661723" y="6097198"/>
            <a:ext cx="362003" cy="369332"/>
          </a:xfrm>
          <a:prstGeom prst="rect">
            <a:avLst/>
          </a:prstGeom>
          <a:noFill/>
        </p:spPr>
        <p:txBody>
          <a:bodyPr wrap="square" rtlCol="0">
            <a:spAutoFit/>
          </a:bodyPr>
          <a:lstStyle/>
          <a:p>
            <a:pPr algn="ctr"/>
            <a:r>
              <a:rPr lang="en-US" b="1" dirty="0">
                <a:solidFill>
                  <a:schemeClr val="accent4">
                    <a:lumMod val="75000"/>
                  </a:schemeClr>
                </a:solidFill>
              </a:rPr>
              <a:t>1</a:t>
            </a:r>
          </a:p>
        </p:txBody>
      </p:sp>
      <p:sp>
        <p:nvSpPr>
          <p:cNvPr id="124" name="TextBox 123">
            <a:extLst>
              <a:ext uri="{FF2B5EF4-FFF2-40B4-BE49-F238E27FC236}">
                <a16:creationId xmlns:a16="http://schemas.microsoft.com/office/drawing/2014/main" id="{723DDF7F-20D0-414D-B4DD-8C0EA7069AD7}"/>
              </a:ext>
            </a:extLst>
          </p:cNvPr>
          <p:cNvSpPr txBox="1"/>
          <p:nvPr/>
        </p:nvSpPr>
        <p:spPr>
          <a:xfrm>
            <a:off x="5614252" y="5309091"/>
            <a:ext cx="438725" cy="369332"/>
          </a:xfrm>
          <a:prstGeom prst="rect">
            <a:avLst/>
          </a:prstGeom>
          <a:noFill/>
        </p:spPr>
        <p:txBody>
          <a:bodyPr wrap="square" rtlCol="0">
            <a:spAutoFit/>
          </a:bodyPr>
          <a:lstStyle/>
          <a:p>
            <a:pPr algn="ctr"/>
            <a:r>
              <a:rPr lang="en-US" b="1" dirty="0"/>
              <a:t>10</a:t>
            </a:r>
          </a:p>
        </p:txBody>
      </p:sp>
      <p:sp>
        <p:nvSpPr>
          <p:cNvPr id="125" name="TextBox 124">
            <a:extLst>
              <a:ext uri="{FF2B5EF4-FFF2-40B4-BE49-F238E27FC236}">
                <a16:creationId xmlns:a16="http://schemas.microsoft.com/office/drawing/2014/main" id="{7C9DF237-A7CD-4378-B9E9-9B618E94F5AC}"/>
              </a:ext>
            </a:extLst>
          </p:cNvPr>
          <p:cNvSpPr txBox="1"/>
          <p:nvPr/>
        </p:nvSpPr>
        <p:spPr>
          <a:xfrm>
            <a:off x="5080533" y="5083919"/>
            <a:ext cx="1374800" cy="369332"/>
          </a:xfrm>
          <a:prstGeom prst="rect">
            <a:avLst/>
          </a:prstGeom>
          <a:noFill/>
        </p:spPr>
        <p:txBody>
          <a:bodyPr wrap="none" rtlCol="0">
            <a:spAutoFit/>
          </a:bodyPr>
          <a:lstStyle/>
          <a:p>
            <a:r>
              <a:rPr lang="en-US" b="1" i="1" dirty="0">
                <a:solidFill>
                  <a:schemeClr val="accent1">
                    <a:lumMod val="75000"/>
                  </a:schemeClr>
                </a:solidFill>
              </a:rPr>
              <a:t>Capture</a:t>
            </a:r>
            <a:r>
              <a:rPr lang="en-US" i="1" dirty="0"/>
              <a:t> (P1)</a:t>
            </a:r>
          </a:p>
        </p:txBody>
      </p:sp>
      <p:sp>
        <p:nvSpPr>
          <p:cNvPr id="126" name="TextBox 125">
            <a:extLst>
              <a:ext uri="{FF2B5EF4-FFF2-40B4-BE49-F238E27FC236}">
                <a16:creationId xmlns:a16="http://schemas.microsoft.com/office/drawing/2014/main" id="{9BC5FB83-B3F6-4272-BB28-27023A3FE730}"/>
              </a:ext>
            </a:extLst>
          </p:cNvPr>
          <p:cNvSpPr txBox="1"/>
          <p:nvPr/>
        </p:nvSpPr>
        <p:spPr>
          <a:xfrm>
            <a:off x="516237" y="728534"/>
            <a:ext cx="10043070" cy="492443"/>
          </a:xfrm>
          <a:prstGeom prst="rect">
            <a:avLst/>
          </a:prstGeom>
          <a:noFill/>
        </p:spPr>
        <p:txBody>
          <a:bodyPr wrap="none" rtlCol="0">
            <a:spAutoFit/>
          </a:bodyPr>
          <a:lstStyle/>
          <a:p>
            <a:r>
              <a:rPr lang="en-US" sz="2600" b="1" dirty="0"/>
              <a:t>Pattern 1, Step 3: </a:t>
            </a:r>
            <a:r>
              <a:rPr lang="en-US" sz="2600" b="1" dirty="0">
                <a:solidFill>
                  <a:schemeClr val="accent6">
                    <a:lumMod val="75000"/>
                  </a:schemeClr>
                </a:solidFill>
              </a:rPr>
              <a:t>Enable Test Mode, Scan Chains Unload Captured Data</a:t>
            </a:r>
          </a:p>
        </p:txBody>
      </p:sp>
      <p:pic>
        <p:nvPicPr>
          <p:cNvPr id="128" name="Picture 127">
            <a:extLst>
              <a:ext uri="{FF2B5EF4-FFF2-40B4-BE49-F238E27FC236}">
                <a16:creationId xmlns:a16="http://schemas.microsoft.com/office/drawing/2014/main" id="{81544B1E-D000-4421-8E42-8D1EFC46F172}"/>
              </a:ext>
            </a:extLst>
          </p:cNvPr>
          <p:cNvPicPr>
            <a:picLocks noChangeAspect="1"/>
          </p:cNvPicPr>
          <p:nvPr/>
        </p:nvPicPr>
        <p:blipFill>
          <a:blip r:embed="rId2"/>
          <a:stretch>
            <a:fillRect/>
          </a:stretch>
        </p:blipFill>
        <p:spPr>
          <a:xfrm>
            <a:off x="10027118" y="170873"/>
            <a:ext cx="2070140" cy="1269426"/>
          </a:xfrm>
          <a:prstGeom prst="rect">
            <a:avLst/>
          </a:prstGeom>
        </p:spPr>
      </p:pic>
      <p:sp>
        <p:nvSpPr>
          <p:cNvPr id="129" name="TextBox 128">
            <a:extLst>
              <a:ext uri="{FF2B5EF4-FFF2-40B4-BE49-F238E27FC236}">
                <a16:creationId xmlns:a16="http://schemas.microsoft.com/office/drawing/2014/main" id="{30D4482A-3147-4F8B-936A-FA997BF6D33A}"/>
              </a:ext>
            </a:extLst>
          </p:cNvPr>
          <p:cNvSpPr txBox="1"/>
          <p:nvPr/>
        </p:nvSpPr>
        <p:spPr>
          <a:xfrm>
            <a:off x="10859570" y="137534"/>
            <a:ext cx="682799" cy="461665"/>
          </a:xfrm>
          <a:prstGeom prst="rect">
            <a:avLst/>
          </a:prstGeom>
          <a:noFill/>
        </p:spPr>
        <p:txBody>
          <a:bodyPr wrap="square" rtlCol="0">
            <a:spAutoFit/>
          </a:bodyPr>
          <a:lstStyle/>
          <a:p>
            <a:r>
              <a:rPr lang="en-US" sz="2400" b="1" dirty="0"/>
              <a:t>SFF</a:t>
            </a:r>
          </a:p>
        </p:txBody>
      </p:sp>
      <p:sp>
        <p:nvSpPr>
          <p:cNvPr id="130" name="TextBox 129">
            <a:extLst>
              <a:ext uri="{FF2B5EF4-FFF2-40B4-BE49-F238E27FC236}">
                <a16:creationId xmlns:a16="http://schemas.microsoft.com/office/drawing/2014/main" id="{1EE1AE04-7EB8-4F2A-ACF9-CC4E610A66FF}"/>
              </a:ext>
            </a:extLst>
          </p:cNvPr>
          <p:cNvSpPr txBox="1"/>
          <p:nvPr/>
        </p:nvSpPr>
        <p:spPr>
          <a:xfrm>
            <a:off x="6365583" y="5302133"/>
            <a:ext cx="4489868" cy="369332"/>
          </a:xfrm>
          <a:prstGeom prst="rect">
            <a:avLst/>
          </a:prstGeom>
          <a:noFill/>
        </p:spPr>
        <p:txBody>
          <a:bodyPr wrap="square" rtlCol="0">
            <a:spAutoFit/>
          </a:bodyPr>
          <a:lstStyle/>
          <a:p>
            <a:r>
              <a:rPr lang="en-US" b="1" dirty="0"/>
              <a:t>11    12   13   14     15    16    17   18    19</a:t>
            </a:r>
          </a:p>
        </p:txBody>
      </p:sp>
      <p:sp>
        <p:nvSpPr>
          <p:cNvPr id="131" name="TextBox 130">
            <a:extLst>
              <a:ext uri="{FF2B5EF4-FFF2-40B4-BE49-F238E27FC236}">
                <a16:creationId xmlns:a16="http://schemas.microsoft.com/office/drawing/2014/main" id="{0A3C2606-F078-4104-BA35-23CE03AD4A6C}"/>
              </a:ext>
            </a:extLst>
          </p:cNvPr>
          <p:cNvSpPr txBox="1"/>
          <p:nvPr/>
        </p:nvSpPr>
        <p:spPr>
          <a:xfrm>
            <a:off x="6386784" y="5595827"/>
            <a:ext cx="3980003" cy="369332"/>
          </a:xfrm>
          <a:prstGeom prst="rect">
            <a:avLst/>
          </a:prstGeom>
          <a:noFill/>
        </p:spPr>
        <p:txBody>
          <a:bodyPr wrap="square" rtlCol="0">
            <a:spAutoFit/>
          </a:bodyPr>
          <a:lstStyle/>
          <a:p>
            <a:r>
              <a:rPr lang="en-US" b="1" dirty="0">
                <a:solidFill>
                  <a:schemeClr val="accent6">
                    <a:lumMod val="75000"/>
                  </a:schemeClr>
                </a:solidFill>
              </a:rPr>
              <a:t>A2   B2   C2   D2    E2    F2    G2   H2    I2</a:t>
            </a:r>
          </a:p>
        </p:txBody>
      </p:sp>
      <p:sp>
        <p:nvSpPr>
          <p:cNvPr id="132" name="TextBox 131">
            <a:extLst>
              <a:ext uri="{FF2B5EF4-FFF2-40B4-BE49-F238E27FC236}">
                <a16:creationId xmlns:a16="http://schemas.microsoft.com/office/drawing/2014/main" id="{319E8BDB-AF3B-4431-B01B-664248DB0851}"/>
              </a:ext>
            </a:extLst>
          </p:cNvPr>
          <p:cNvSpPr txBox="1"/>
          <p:nvPr/>
        </p:nvSpPr>
        <p:spPr>
          <a:xfrm>
            <a:off x="6398939" y="6123410"/>
            <a:ext cx="3777348" cy="369332"/>
          </a:xfrm>
          <a:prstGeom prst="rect">
            <a:avLst/>
          </a:prstGeom>
          <a:noFill/>
        </p:spPr>
        <p:txBody>
          <a:bodyPr wrap="square" rtlCol="0">
            <a:spAutoFit/>
          </a:bodyPr>
          <a:lstStyle/>
          <a:p>
            <a:r>
              <a:rPr lang="en-US" b="1" dirty="0">
                <a:solidFill>
                  <a:schemeClr val="accent4">
                    <a:lumMod val="75000"/>
                  </a:schemeClr>
                </a:solidFill>
              </a:rPr>
              <a:t>0      0      0      0      0      0      0      0      0</a:t>
            </a:r>
          </a:p>
        </p:txBody>
      </p:sp>
      <p:sp>
        <p:nvSpPr>
          <p:cNvPr id="133" name="TextBox 132">
            <a:extLst>
              <a:ext uri="{FF2B5EF4-FFF2-40B4-BE49-F238E27FC236}">
                <a16:creationId xmlns:a16="http://schemas.microsoft.com/office/drawing/2014/main" id="{515755A2-C714-47E9-9FE6-0217B5EBE112}"/>
              </a:ext>
            </a:extLst>
          </p:cNvPr>
          <p:cNvSpPr txBox="1"/>
          <p:nvPr/>
        </p:nvSpPr>
        <p:spPr>
          <a:xfrm>
            <a:off x="6389647" y="6408877"/>
            <a:ext cx="3777348" cy="369332"/>
          </a:xfrm>
          <a:prstGeom prst="rect">
            <a:avLst/>
          </a:prstGeom>
          <a:noFill/>
        </p:spPr>
        <p:txBody>
          <a:bodyPr wrap="square" rtlCol="0">
            <a:spAutoFit/>
          </a:bodyPr>
          <a:lstStyle/>
          <a:p>
            <a:r>
              <a:rPr lang="en-US" b="1" dirty="0">
                <a:solidFill>
                  <a:schemeClr val="bg1">
                    <a:lumMod val="50000"/>
                  </a:schemeClr>
                </a:solidFill>
              </a:rPr>
              <a:t>P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endParaRPr lang="en-US" b="1" dirty="0">
              <a:solidFill>
                <a:schemeClr val="bg1">
                  <a:lumMod val="50000"/>
                </a:schemeClr>
              </a:solidFill>
            </a:endParaRPr>
          </a:p>
        </p:txBody>
      </p:sp>
      <p:sp>
        <p:nvSpPr>
          <p:cNvPr id="134" name="TextBox 133">
            <a:extLst>
              <a:ext uri="{FF2B5EF4-FFF2-40B4-BE49-F238E27FC236}">
                <a16:creationId xmlns:a16="http://schemas.microsoft.com/office/drawing/2014/main" id="{E63EACE6-145A-40F1-B74A-C4DAAEC6684A}"/>
              </a:ext>
            </a:extLst>
          </p:cNvPr>
          <p:cNvSpPr txBox="1"/>
          <p:nvPr/>
        </p:nvSpPr>
        <p:spPr>
          <a:xfrm>
            <a:off x="6398939" y="5859619"/>
            <a:ext cx="3980003" cy="369332"/>
          </a:xfrm>
          <a:prstGeom prst="rect">
            <a:avLst/>
          </a:prstGeom>
          <a:noFill/>
        </p:spPr>
        <p:txBody>
          <a:bodyPr wrap="square" rtlCol="0">
            <a:spAutoFit/>
          </a:bodyPr>
          <a:lstStyle/>
          <a:p>
            <a:r>
              <a:rPr lang="en-US" b="1" dirty="0">
                <a:solidFill>
                  <a:schemeClr val="accent6">
                    <a:lumMod val="50000"/>
                  </a:schemeClr>
                </a:solidFill>
              </a:rPr>
              <a:t>Q1   R1   S1   T1    U1    V1   W1   Y1   Z1</a:t>
            </a:r>
          </a:p>
        </p:txBody>
      </p:sp>
      <p:sp>
        <p:nvSpPr>
          <p:cNvPr id="135" name="TextBox 134">
            <a:extLst>
              <a:ext uri="{FF2B5EF4-FFF2-40B4-BE49-F238E27FC236}">
                <a16:creationId xmlns:a16="http://schemas.microsoft.com/office/drawing/2014/main" id="{FAEB4016-E20D-40A8-95BC-D7679C6BB5ED}"/>
              </a:ext>
            </a:extLst>
          </p:cNvPr>
          <p:cNvSpPr txBox="1"/>
          <p:nvPr/>
        </p:nvSpPr>
        <p:spPr>
          <a:xfrm>
            <a:off x="6455333" y="5072883"/>
            <a:ext cx="3932936" cy="369332"/>
          </a:xfrm>
          <a:prstGeom prst="rect">
            <a:avLst/>
          </a:prstGeom>
          <a:noFill/>
        </p:spPr>
        <p:txBody>
          <a:bodyPr wrap="none" rtlCol="0">
            <a:spAutoFit/>
          </a:bodyPr>
          <a:lstStyle/>
          <a:p>
            <a:r>
              <a:rPr lang="en-US" b="1" i="1" dirty="0">
                <a:solidFill>
                  <a:schemeClr val="accent6">
                    <a:lumMod val="75000"/>
                  </a:schemeClr>
                </a:solidFill>
              </a:rPr>
              <a:t>Shift</a:t>
            </a:r>
            <a:r>
              <a:rPr lang="en-US" i="1" dirty="0"/>
              <a:t> (Unload Pattern 1, Load Pattern 2)</a:t>
            </a:r>
          </a:p>
        </p:txBody>
      </p:sp>
      <p:cxnSp>
        <p:nvCxnSpPr>
          <p:cNvPr id="136" name="Straight Connector 135">
            <a:extLst>
              <a:ext uri="{FF2B5EF4-FFF2-40B4-BE49-F238E27FC236}">
                <a16:creationId xmlns:a16="http://schemas.microsoft.com/office/drawing/2014/main" id="{0FEF1920-7BB4-4157-A4F7-A5713D080615}"/>
              </a:ext>
            </a:extLst>
          </p:cNvPr>
          <p:cNvCxnSpPr/>
          <p:nvPr/>
        </p:nvCxnSpPr>
        <p:spPr>
          <a:xfrm>
            <a:off x="10193235"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0" name="TextBox 149">
            <a:extLst>
              <a:ext uri="{FF2B5EF4-FFF2-40B4-BE49-F238E27FC236}">
                <a16:creationId xmlns:a16="http://schemas.microsoft.com/office/drawing/2014/main" id="{5027B9C2-ED88-406F-9041-E7FAA729F041}"/>
              </a:ext>
            </a:extLst>
          </p:cNvPr>
          <p:cNvSpPr txBox="1"/>
          <p:nvPr/>
        </p:nvSpPr>
        <p:spPr>
          <a:xfrm>
            <a:off x="516237" y="1085072"/>
            <a:ext cx="9119687" cy="461665"/>
          </a:xfrm>
          <a:prstGeom prst="rect">
            <a:avLst/>
          </a:prstGeom>
          <a:noFill/>
        </p:spPr>
        <p:txBody>
          <a:bodyPr wrap="square" rtlCol="0">
            <a:spAutoFit/>
          </a:bodyPr>
          <a:lstStyle/>
          <a:p>
            <a:r>
              <a:rPr lang="en-US" sz="2400" b="1" dirty="0"/>
              <a:t>Pattern 2, Step 1: </a:t>
            </a:r>
            <a:r>
              <a:rPr lang="en-US" sz="2400" b="1" dirty="0">
                <a:solidFill>
                  <a:schemeClr val="accent6">
                    <a:lumMod val="75000"/>
                  </a:schemeClr>
                </a:solidFill>
              </a:rPr>
              <a:t>Scan Chains Load Test Stimulus</a:t>
            </a:r>
          </a:p>
        </p:txBody>
      </p:sp>
      <p:sp>
        <p:nvSpPr>
          <p:cNvPr id="2" name="Slide Number Placeholder 1">
            <a:extLst>
              <a:ext uri="{FF2B5EF4-FFF2-40B4-BE49-F238E27FC236}">
                <a16:creationId xmlns:a16="http://schemas.microsoft.com/office/drawing/2014/main" id="{A62A8BCC-0E8D-4494-8185-2ABC4C9927BD}"/>
              </a:ext>
            </a:extLst>
          </p:cNvPr>
          <p:cNvSpPr>
            <a:spLocks noGrp="1"/>
          </p:cNvSpPr>
          <p:nvPr>
            <p:ph type="sldNum" sz="quarter" idx="12"/>
          </p:nvPr>
        </p:nvSpPr>
        <p:spPr/>
        <p:txBody>
          <a:bodyPr/>
          <a:lstStyle/>
          <a:p>
            <a:fld id="{F0EF8A02-477D-4CB2-9BEA-F0824BCBC14C}" type="slidenum">
              <a:rPr lang="en-US" smtClean="0"/>
              <a:t>30</a:t>
            </a:fld>
            <a:endParaRPr lang="en-US"/>
          </a:p>
        </p:txBody>
      </p:sp>
    </p:spTree>
    <p:extLst>
      <p:ext uri="{BB962C8B-B14F-4D97-AF65-F5344CB8AC3E}">
        <p14:creationId xmlns:p14="http://schemas.microsoft.com/office/powerpoint/2010/main" val="1466017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1C680A-AA04-42D2-8A6E-70967990D416}"/>
              </a:ext>
            </a:extLst>
          </p:cNvPr>
          <p:cNvSpPr/>
          <p:nvPr/>
        </p:nvSpPr>
        <p:spPr>
          <a:xfrm>
            <a:off x="1120571" y="1503499"/>
            <a:ext cx="9950857" cy="363043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0CB206A8-AE0B-4848-9E27-163F5A14090A}"/>
              </a:ext>
            </a:extLst>
          </p:cNvPr>
          <p:cNvCxnSpPr>
            <a:cxnSpLocks/>
          </p:cNvCxnSpPr>
          <p:nvPr/>
        </p:nvCxnSpPr>
        <p:spPr>
          <a:xfrm>
            <a:off x="713166" y="2580857"/>
            <a:ext cx="1190057" cy="1146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D72F728-30F6-45F4-A7C0-E5908D4EC763}"/>
              </a:ext>
            </a:extLst>
          </p:cNvPr>
          <p:cNvCxnSpPr>
            <a:cxnSpLocks/>
          </p:cNvCxnSpPr>
          <p:nvPr/>
        </p:nvCxnSpPr>
        <p:spPr>
          <a:xfrm>
            <a:off x="713166" y="3276464"/>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AC6252-3650-41F0-929C-A973AB90D888}"/>
              </a:ext>
            </a:extLst>
          </p:cNvPr>
          <p:cNvCxnSpPr>
            <a:cxnSpLocks/>
          </p:cNvCxnSpPr>
          <p:nvPr/>
        </p:nvCxnSpPr>
        <p:spPr>
          <a:xfrm>
            <a:off x="713166" y="4064116"/>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B37490C-E8E8-4D08-BEC1-6FE6D56808A9}"/>
              </a:ext>
            </a:extLst>
          </p:cNvPr>
          <p:cNvSpPr txBox="1"/>
          <p:nvPr/>
        </p:nvSpPr>
        <p:spPr>
          <a:xfrm rot="16200000">
            <a:off x="-294455" y="3141594"/>
            <a:ext cx="1559594" cy="369332"/>
          </a:xfrm>
          <a:prstGeom prst="rect">
            <a:avLst/>
          </a:prstGeom>
          <a:noFill/>
        </p:spPr>
        <p:txBody>
          <a:bodyPr wrap="none" rtlCol="0">
            <a:spAutoFit/>
          </a:bodyPr>
          <a:lstStyle/>
          <a:p>
            <a:r>
              <a:rPr lang="en-US" dirty="0"/>
              <a:t>Primary Inputs</a:t>
            </a:r>
          </a:p>
        </p:txBody>
      </p:sp>
      <p:cxnSp>
        <p:nvCxnSpPr>
          <p:cNvPr id="120" name="Straight Connector 119">
            <a:extLst>
              <a:ext uri="{FF2B5EF4-FFF2-40B4-BE49-F238E27FC236}">
                <a16:creationId xmlns:a16="http://schemas.microsoft.com/office/drawing/2014/main" id="{1D89C43B-4253-46DB-97BB-3CCEA9E88593}"/>
              </a:ext>
            </a:extLst>
          </p:cNvPr>
          <p:cNvCxnSpPr>
            <a:cxnSpLocks/>
          </p:cNvCxnSpPr>
          <p:nvPr/>
        </p:nvCxnSpPr>
        <p:spPr>
          <a:xfrm>
            <a:off x="10550538" y="2586485"/>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94FCD43-0A73-4EB4-AABB-B108EEE48C6D}"/>
              </a:ext>
            </a:extLst>
          </p:cNvPr>
          <p:cNvCxnSpPr>
            <a:cxnSpLocks/>
          </p:cNvCxnSpPr>
          <p:nvPr/>
        </p:nvCxnSpPr>
        <p:spPr>
          <a:xfrm>
            <a:off x="10550538" y="3282092"/>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901E46-FE68-4C0D-AF1A-798C3804E94E}"/>
              </a:ext>
            </a:extLst>
          </p:cNvPr>
          <p:cNvCxnSpPr>
            <a:cxnSpLocks/>
          </p:cNvCxnSpPr>
          <p:nvPr/>
        </p:nvCxnSpPr>
        <p:spPr>
          <a:xfrm>
            <a:off x="10550538" y="4069744"/>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FC1D4271-5FE6-443E-BF81-A7A447A49009}"/>
              </a:ext>
            </a:extLst>
          </p:cNvPr>
          <p:cNvSpPr txBox="1"/>
          <p:nvPr/>
        </p:nvSpPr>
        <p:spPr>
          <a:xfrm rot="16200000">
            <a:off x="10714164" y="3202092"/>
            <a:ext cx="1731115" cy="369332"/>
          </a:xfrm>
          <a:prstGeom prst="rect">
            <a:avLst/>
          </a:prstGeom>
          <a:noFill/>
        </p:spPr>
        <p:txBody>
          <a:bodyPr wrap="none" rtlCol="0">
            <a:spAutoFit/>
          </a:bodyPr>
          <a:lstStyle/>
          <a:p>
            <a:r>
              <a:rPr lang="en-US" dirty="0"/>
              <a:t>Primary Outputs</a:t>
            </a:r>
          </a:p>
        </p:txBody>
      </p:sp>
      <p:cxnSp>
        <p:nvCxnSpPr>
          <p:cNvPr id="184" name="Straight Connector 183">
            <a:extLst>
              <a:ext uri="{FF2B5EF4-FFF2-40B4-BE49-F238E27FC236}">
                <a16:creationId xmlns:a16="http://schemas.microsoft.com/office/drawing/2014/main" id="{83DB9FDB-60C8-4AC9-B04B-7EC1091445DE}"/>
              </a:ext>
            </a:extLst>
          </p:cNvPr>
          <p:cNvCxnSpPr>
            <a:cxnSpLocks/>
          </p:cNvCxnSpPr>
          <p:nvPr/>
        </p:nvCxnSpPr>
        <p:spPr>
          <a:xfrm>
            <a:off x="2416744" y="2652567"/>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5" name="TextBox 204">
            <a:extLst>
              <a:ext uri="{FF2B5EF4-FFF2-40B4-BE49-F238E27FC236}">
                <a16:creationId xmlns:a16="http://schemas.microsoft.com/office/drawing/2014/main" id="{B9BF8BF9-E722-49E4-BBC9-200A0F73CB74}"/>
              </a:ext>
            </a:extLst>
          </p:cNvPr>
          <p:cNvSpPr txBox="1"/>
          <p:nvPr/>
        </p:nvSpPr>
        <p:spPr>
          <a:xfrm>
            <a:off x="143588" y="1603872"/>
            <a:ext cx="920445" cy="369332"/>
          </a:xfrm>
          <a:prstGeom prst="rect">
            <a:avLst/>
          </a:prstGeom>
          <a:noFill/>
        </p:spPr>
        <p:txBody>
          <a:bodyPr wrap="none" rtlCol="0">
            <a:spAutoFit/>
          </a:bodyPr>
          <a:lstStyle/>
          <a:p>
            <a:r>
              <a:rPr lang="en-US" b="1" dirty="0">
                <a:solidFill>
                  <a:schemeClr val="accent6">
                    <a:lumMod val="75000"/>
                  </a:schemeClr>
                </a:solidFill>
              </a:rPr>
              <a:t>SCANIN</a:t>
            </a:r>
          </a:p>
        </p:txBody>
      </p:sp>
      <p:sp>
        <p:nvSpPr>
          <p:cNvPr id="207" name="TextBox 206">
            <a:extLst>
              <a:ext uri="{FF2B5EF4-FFF2-40B4-BE49-F238E27FC236}">
                <a16:creationId xmlns:a16="http://schemas.microsoft.com/office/drawing/2014/main" id="{1DD2D66E-7556-40C1-AE4C-A4BA543DA0A6}"/>
              </a:ext>
            </a:extLst>
          </p:cNvPr>
          <p:cNvSpPr txBox="1"/>
          <p:nvPr/>
        </p:nvSpPr>
        <p:spPr>
          <a:xfrm>
            <a:off x="609561" y="1937947"/>
            <a:ext cx="415242" cy="369332"/>
          </a:xfrm>
          <a:prstGeom prst="rect">
            <a:avLst/>
          </a:prstGeom>
          <a:noFill/>
        </p:spPr>
        <p:txBody>
          <a:bodyPr wrap="none" rtlCol="0">
            <a:spAutoFit/>
          </a:bodyPr>
          <a:lstStyle/>
          <a:p>
            <a:r>
              <a:rPr lang="en-US" b="1" dirty="0">
                <a:solidFill>
                  <a:schemeClr val="accent4">
                    <a:lumMod val="75000"/>
                  </a:schemeClr>
                </a:solidFill>
              </a:rPr>
              <a:t>TC</a:t>
            </a:r>
          </a:p>
        </p:txBody>
      </p:sp>
      <p:cxnSp>
        <p:nvCxnSpPr>
          <p:cNvPr id="209" name="Connector: Elbow 208">
            <a:extLst>
              <a:ext uri="{FF2B5EF4-FFF2-40B4-BE49-F238E27FC236}">
                <a16:creationId xmlns:a16="http://schemas.microsoft.com/office/drawing/2014/main" id="{8BB07187-0A02-4619-B3E7-F10159B2F5D9}"/>
              </a:ext>
            </a:extLst>
          </p:cNvPr>
          <p:cNvCxnSpPr>
            <a:cxnSpLocks/>
            <a:stCxn id="207" idx="3"/>
          </p:cNvCxnSpPr>
          <p:nvPr/>
        </p:nvCxnSpPr>
        <p:spPr>
          <a:xfrm>
            <a:off x="1024803" y="2122613"/>
            <a:ext cx="2158638" cy="618907"/>
          </a:xfrm>
          <a:prstGeom prst="bentConnector4">
            <a:avLst>
              <a:gd name="adj1" fmla="val 81875"/>
              <a:gd name="adj2" fmla="val 13693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0BBBC5C4-F2A1-478A-8557-5110C68749B3}"/>
              </a:ext>
            </a:extLst>
          </p:cNvPr>
          <p:cNvCxnSpPr>
            <a:cxnSpLocks/>
          </p:cNvCxnSpPr>
          <p:nvPr/>
        </p:nvCxnSpPr>
        <p:spPr>
          <a:xfrm>
            <a:off x="3693509" y="2521200"/>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Connector: Elbow 221">
            <a:extLst>
              <a:ext uri="{FF2B5EF4-FFF2-40B4-BE49-F238E27FC236}">
                <a16:creationId xmlns:a16="http://schemas.microsoft.com/office/drawing/2014/main" id="{5236E008-A07D-44CA-9A15-1F511A87FE7D}"/>
              </a:ext>
            </a:extLst>
          </p:cNvPr>
          <p:cNvCxnSpPr>
            <a:cxnSpLocks/>
            <a:stCxn id="205" idx="3"/>
          </p:cNvCxnSpPr>
          <p:nvPr/>
        </p:nvCxnSpPr>
        <p:spPr>
          <a:xfrm>
            <a:off x="1064033" y="1788538"/>
            <a:ext cx="1995048" cy="628694"/>
          </a:xfrm>
          <a:prstGeom prst="bentConnector3">
            <a:avLst>
              <a:gd name="adj1" fmla="val 92657"/>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F7404F34-A82C-4288-8925-C8B3A27BD869}"/>
              </a:ext>
            </a:extLst>
          </p:cNvPr>
          <p:cNvCxnSpPr>
            <a:cxnSpLocks/>
          </p:cNvCxnSpPr>
          <p:nvPr/>
        </p:nvCxnSpPr>
        <p:spPr>
          <a:xfrm>
            <a:off x="2427721" y="3542865"/>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15B81995-AA3C-4C3C-8F78-DF08AC76B081}"/>
              </a:ext>
            </a:extLst>
          </p:cNvPr>
          <p:cNvCxnSpPr>
            <a:cxnSpLocks/>
          </p:cNvCxnSpPr>
          <p:nvPr/>
        </p:nvCxnSpPr>
        <p:spPr>
          <a:xfrm>
            <a:off x="3704486" y="3411498"/>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54" name="TextBox 253">
            <a:extLst>
              <a:ext uri="{FF2B5EF4-FFF2-40B4-BE49-F238E27FC236}">
                <a16:creationId xmlns:a16="http://schemas.microsoft.com/office/drawing/2014/main" id="{4F80B139-53D9-403D-B19B-9148BAAAAC94}"/>
              </a:ext>
            </a:extLst>
          </p:cNvPr>
          <p:cNvSpPr txBox="1"/>
          <p:nvPr/>
        </p:nvSpPr>
        <p:spPr>
          <a:xfrm>
            <a:off x="11154692" y="4704909"/>
            <a:ext cx="942566" cy="276999"/>
          </a:xfrm>
          <a:prstGeom prst="rect">
            <a:avLst/>
          </a:prstGeom>
          <a:noFill/>
        </p:spPr>
        <p:txBody>
          <a:bodyPr wrap="none" lIns="0" tIns="0" rIns="0" bIns="0" rtlCol="0">
            <a:spAutoFit/>
          </a:bodyPr>
          <a:lstStyle/>
          <a:p>
            <a:r>
              <a:rPr lang="en-US" b="1" dirty="0">
                <a:solidFill>
                  <a:schemeClr val="accent6">
                    <a:lumMod val="50000"/>
                  </a:schemeClr>
                </a:solidFill>
              </a:rPr>
              <a:t>SCANOUT</a:t>
            </a:r>
          </a:p>
        </p:txBody>
      </p:sp>
      <p:grpSp>
        <p:nvGrpSpPr>
          <p:cNvPr id="257" name="Group 256">
            <a:extLst>
              <a:ext uri="{FF2B5EF4-FFF2-40B4-BE49-F238E27FC236}">
                <a16:creationId xmlns:a16="http://schemas.microsoft.com/office/drawing/2014/main" id="{B24444E6-6097-454A-9CAD-30C078DFAE6C}"/>
              </a:ext>
            </a:extLst>
          </p:cNvPr>
          <p:cNvGrpSpPr/>
          <p:nvPr/>
        </p:nvGrpSpPr>
        <p:grpSpPr>
          <a:xfrm>
            <a:off x="3064155" y="2528166"/>
            <a:ext cx="789262" cy="886488"/>
            <a:chOff x="3080547" y="3206557"/>
            <a:chExt cx="789262" cy="886488"/>
          </a:xfrm>
        </p:grpSpPr>
        <p:cxnSp>
          <p:nvCxnSpPr>
            <p:cNvPr id="244" name="Connector: Elbow 243">
              <a:extLst>
                <a:ext uri="{FF2B5EF4-FFF2-40B4-BE49-F238E27FC236}">
                  <a16:creationId xmlns:a16="http://schemas.microsoft.com/office/drawing/2014/main" id="{BDC61040-7930-444E-911D-D6B00C17E2E3}"/>
                </a:ext>
              </a:extLst>
            </p:cNvPr>
            <p:cNvCxnSpPr>
              <a:cxnSpLocks/>
              <a:stCxn id="255" idx="1"/>
            </p:cNvCxnSpPr>
            <p:nvPr/>
          </p:nvCxnSpPr>
          <p:spPr>
            <a:xfrm rot="10800000" flipH="1">
              <a:off x="3080547" y="3206557"/>
              <a:ext cx="789262" cy="803860"/>
            </a:xfrm>
            <a:prstGeom prst="bentConnector5">
              <a:avLst>
                <a:gd name="adj1" fmla="val -17493"/>
                <a:gd name="adj2" fmla="val 30927"/>
                <a:gd name="adj3" fmla="val 128964"/>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255" name="Rectangle 254">
              <a:extLst>
                <a:ext uri="{FF2B5EF4-FFF2-40B4-BE49-F238E27FC236}">
                  <a16:creationId xmlns:a16="http://schemas.microsoft.com/office/drawing/2014/main" id="{F219CE9E-20BB-4DD3-8CD1-613C67BDA41F}"/>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61" name="Connector: Elbow 260">
            <a:extLst>
              <a:ext uri="{FF2B5EF4-FFF2-40B4-BE49-F238E27FC236}">
                <a16:creationId xmlns:a16="http://schemas.microsoft.com/office/drawing/2014/main" id="{BCABB0C1-8E2E-4DEF-934F-3196BC75063D}"/>
              </a:ext>
            </a:extLst>
          </p:cNvPr>
          <p:cNvCxnSpPr>
            <a:cxnSpLocks/>
            <a:stCxn id="207" idx="3"/>
          </p:cNvCxnSpPr>
          <p:nvPr/>
        </p:nvCxnSpPr>
        <p:spPr>
          <a:xfrm>
            <a:off x="1024803" y="2122613"/>
            <a:ext cx="2169615" cy="1509205"/>
          </a:xfrm>
          <a:prstGeom prst="bentConnector4">
            <a:avLst>
              <a:gd name="adj1" fmla="val 81714"/>
              <a:gd name="adj2" fmla="val 11034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55D843F7-97C2-4C99-A218-7E5D36161036}"/>
              </a:ext>
            </a:extLst>
          </p:cNvPr>
          <p:cNvCxnSpPr>
            <a:cxnSpLocks/>
          </p:cNvCxnSpPr>
          <p:nvPr/>
        </p:nvCxnSpPr>
        <p:spPr>
          <a:xfrm>
            <a:off x="2372083" y="4447183"/>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0D797760-68D7-4E19-8851-7E8BE1F95D0F}"/>
              </a:ext>
            </a:extLst>
          </p:cNvPr>
          <p:cNvCxnSpPr>
            <a:cxnSpLocks/>
          </p:cNvCxnSpPr>
          <p:nvPr/>
        </p:nvCxnSpPr>
        <p:spPr>
          <a:xfrm>
            <a:off x="3648848" y="4315816"/>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87" name="Group 286">
            <a:extLst>
              <a:ext uri="{FF2B5EF4-FFF2-40B4-BE49-F238E27FC236}">
                <a16:creationId xmlns:a16="http://schemas.microsoft.com/office/drawing/2014/main" id="{8C0E30C9-71AC-4108-B92C-210106519EF5}"/>
              </a:ext>
            </a:extLst>
          </p:cNvPr>
          <p:cNvGrpSpPr/>
          <p:nvPr/>
        </p:nvGrpSpPr>
        <p:grpSpPr>
          <a:xfrm>
            <a:off x="3008517" y="3432484"/>
            <a:ext cx="789262" cy="886488"/>
            <a:chOff x="3080547" y="3206557"/>
            <a:chExt cx="789262" cy="886488"/>
          </a:xfrm>
        </p:grpSpPr>
        <p:cxnSp>
          <p:nvCxnSpPr>
            <p:cNvPr id="288" name="Connector: Elbow 287">
              <a:extLst>
                <a:ext uri="{FF2B5EF4-FFF2-40B4-BE49-F238E27FC236}">
                  <a16:creationId xmlns:a16="http://schemas.microsoft.com/office/drawing/2014/main" id="{D12C0878-930D-42ED-80C7-D89397737C35}"/>
                </a:ext>
              </a:extLst>
            </p:cNvPr>
            <p:cNvCxnSpPr>
              <a:cxnSpLocks/>
              <a:stCxn id="289" idx="1"/>
            </p:cNvCxnSpPr>
            <p:nvPr/>
          </p:nvCxnSpPr>
          <p:spPr>
            <a:xfrm rot="10800000" flipH="1">
              <a:off x="3080547" y="3206557"/>
              <a:ext cx="789262" cy="803860"/>
            </a:xfrm>
            <a:prstGeom prst="bentConnector5">
              <a:avLst>
                <a:gd name="adj1" fmla="val -17493"/>
                <a:gd name="adj2" fmla="val 35618"/>
                <a:gd name="adj3" fmla="val 128964"/>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289" name="Rectangle 288">
              <a:extLst>
                <a:ext uri="{FF2B5EF4-FFF2-40B4-BE49-F238E27FC236}">
                  <a16:creationId xmlns:a16="http://schemas.microsoft.com/office/drawing/2014/main" id="{7A07AFF9-4A03-48AB-98B0-8BBB4A8F32DB}"/>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90" name="Connector: Elbow 289">
            <a:extLst>
              <a:ext uri="{FF2B5EF4-FFF2-40B4-BE49-F238E27FC236}">
                <a16:creationId xmlns:a16="http://schemas.microsoft.com/office/drawing/2014/main" id="{E120CE9A-98B1-4812-A3AA-1C778C725B5D}"/>
              </a:ext>
            </a:extLst>
          </p:cNvPr>
          <p:cNvCxnSpPr>
            <a:cxnSpLocks/>
            <a:stCxn id="207" idx="3"/>
          </p:cNvCxnSpPr>
          <p:nvPr/>
        </p:nvCxnSpPr>
        <p:spPr>
          <a:xfrm>
            <a:off x="1024803" y="2122613"/>
            <a:ext cx="2161112" cy="2413523"/>
          </a:xfrm>
          <a:prstGeom prst="bentConnector4">
            <a:avLst>
              <a:gd name="adj1" fmla="val 82538"/>
              <a:gd name="adj2" fmla="val 109472"/>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86D00891-4DD8-48C4-81D4-0762BC74791B}"/>
              </a:ext>
            </a:extLst>
          </p:cNvPr>
          <p:cNvCxnSpPr>
            <a:cxnSpLocks/>
          </p:cNvCxnSpPr>
          <p:nvPr/>
        </p:nvCxnSpPr>
        <p:spPr>
          <a:xfrm>
            <a:off x="6354607" y="2479548"/>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A6E6C32-BE82-4AA2-8611-0730CA9EDB4C}"/>
              </a:ext>
            </a:extLst>
          </p:cNvPr>
          <p:cNvCxnSpPr>
            <a:cxnSpLocks/>
          </p:cNvCxnSpPr>
          <p:nvPr/>
        </p:nvCxnSpPr>
        <p:spPr>
          <a:xfrm>
            <a:off x="6365584" y="3369846"/>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19" name="Group 318">
            <a:extLst>
              <a:ext uri="{FF2B5EF4-FFF2-40B4-BE49-F238E27FC236}">
                <a16:creationId xmlns:a16="http://schemas.microsoft.com/office/drawing/2014/main" id="{36F4F82E-3E01-437D-B1D2-1AC466C5B875}"/>
              </a:ext>
            </a:extLst>
          </p:cNvPr>
          <p:cNvGrpSpPr/>
          <p:nvPr/>
        </p:nvGrpSpPr>
        <p:grpSpPr>
          <a:xfrm>
            <a:off x="5726828" y="2282697"/>
            <a:ext cx="798663" cy="1094114"/>
            <a:chOff x="2791164" y="5669941"/>
            <a:chExt cx="798663" cy="1094114"/>
          </a:xfrm>
        </p:grpSpPr>
        <p:cxnSp>
          <p:nvCxnSpPr>
            <p:cNvPr id="320" name="Connector: Elbow 319">
              <a:extLst>
                <a:ext uri="{FF2B5EF4-FFF2-40B4-BE49-F238E27FC236}">
                  <a16:creationId xmlns:a16="http://schemas.microsoft.com/office/drawing/2014/main" id="{B7D7AD7A-86B9-4076-9E77-1C26B843F736}"/>
                </a:ext>
              </a:extLst>
            </p:cNvPr>
            <p:cNvCxnSpPr>
              <a:cxnSpLocks/>
              <a:stCxn id="321" idx="1"/>
            </p:cNvCxnSpPr>
            <p:nvPr/>
          </p:nvCxnSpPr>
          <p:spPr>
            <a:xfrm rot="10800000" flipH="1" flipV="1">
              <a:off x="2791164" y="5752568"/>
              <a:ext cx="798663" cy="1011487"/>
            </a:xfrm>
            <a:prstGeom prst="bentConnector5">
              <a:avLst>
                <a:gd name="adj1" fmla="val -18421"/>
                <a:gd name="adj2" fmla="val 65273"/>
                <a:gd name="adj3" fmla="val 115020"/>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321" name="Rectangle 320">
              <a:extLst>
                <a:ext uri="{FF2B5EF4-FFF2-40B4-BE49-F238E27FC236}">
                  <a16:creationId xmlns:a16="http://schemas.microsoft.com/office/drawing/2014/main" id="{8752B5A8-BDF9-4BE7-9A4A-F41C814231E6}"/>
                </a:ext>
              </a:extLst>
            </p:cNvPr>
            <p:cNvSpPr/>
            <p:nvPr/>
          </p:nvSpPr>
          <p:spPr>
            <a:xfrm>
              <a:off x="2791165" y="566994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24" name="Straight Connector 323">
            <a:extLst>
              <a:ext uri="{FF2B5EF4-FFF2-40B4-BE49-F238E27FC236}">
                <a16:creationId xmlns:a16="http://schemas.microsoft.com/office/drawing/2014/main" id="{99B7DAD7-6456-45F2-897C-1ACD9DF85F57}"/>
              </a:ext>
            </a:extLst>
          </p:cNvPr>
          <p:cNvCxnSpPr>
            <a:cxnSpLocks/>
          </p:cNvCxnSpPr>
          <p:nvPr/>
        </p:nvCxnSpPr>
        <p:spPr>
          <a:xfrm>
            <a:off x="6309946" y="4274164"/>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30" name="Group 329">
            <a:extLst>
              <a:ext uri="{FF2B5EF4-FFF2-40B4-BE49-F238E27FC236}">
                <a16:creationId xmlns:a16="http://schemas.microsoft.com/office/drawing/2014/main" id="{04BBF137-DF46-44B6-BC8C-99266362F0DD}"/>
              </a:ext>
            </a:extLst>
          </p:cNvPr>
          <p:cNvGrpSpPr/>
          <p:nvPr/>
        </p:nvGrpSpPr>
        <p:grpSpPr>
          <a:xfrm>
            <a:off x="5722996" y="3152862"/>
            <a:ext cx="803420" cy="1128268"/>
            <a:chOff x="1109791" y="1365364"/>
            <a:chExt cx="803420" cy="1128268"/>
          </a:xfrm>
        </p:grpSpPr>
        <p:cxnSp>
          <p:nvCxnSpPr>
            <p:cNvPr id="331" name="Connector: Elbow 330">
              <a:extLst>
                <a:ext uri="{FF2B5EF4-FFF2-40B4-BE49-F238E27FC236}">
                  <a16:creationId xmlns:a16="http://schemas.microsoft.com/office/drawing/2014/main" id="{C3B69E9F-A405-4760-9E38-3198F35E4BE8}"/>
                </a:ext>
              </a:extLst>
            </p:cNvPr>
            <p:cNvCxnSpPr>
              <a:cxnSpLocks/>
              <a:stCxn id="332" idx="1"/>
            </p:cNvCxnSpPr>
            <p:nvPr/>
          </p:nvCxnSpPr>
          <p:spPr>
            <a:xfrm rot="10800000" flipH="1" flipV="1">
              <a:off x="1109791" y="1447992"/>
              <a:ext cx="803420" cy="1045640"/>
            </a:xfrm>
            <a:prstGeom prst="bentConnector5">
              <a:avLst>
                <a:gd name="adj1" fmla="val -19066"/>
                <a:gd name="adj2" fmla="val 62820"/>
                <a:gd name="adj3" fmla="val 122586"/>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332" name="Rectangle 331">
              <a:extLst>
                <a:ext uri="{FF2B5EF4-FFF2-40B4-BE49-F238E27FC236}">
                  <a16:creationId xmlns:a16="http://schemas.microsoft.com/office/drawing/2014/main" id="{B341BDC4-DDD8-4429-AED4-FF9B0675082D}"/>
                </a:ext>
              </a:extLst>
            </p:cNvPr>
            <p:cNvSpPr/>
            <p:nvPr/>
          </p:nvSpPr>
          <p:spPr>
            <a:xfrm>
              <a:off x="1109791" y="1365364"/>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6" name="Group 345">
            <a:extLst>
              <a:ext uri="{FF2B5EF4-FFF2-40B4-BE49-F238E27FC236}">
                <a16:creationId xmlns:a16="http://schemas.microsoft.com/office/drawing/2014/main" id="{E083D4EA-0533-4248-81EC-615FA54696CE}"/>
              </a:ext>
            </a:extLst>
          </p:cNvPr>
          <p:cNvGrpSpPr/>
          <p:nvPr/>
        </p:nvGrpSpPr>
        <p:grpSpPr>
          <a:xfrm>
            <a:off x="3855891" y="4106057"/>
            <a:ext cx="2020701" cy="884318"/>
            <a:chOff x="3872283" y="4784448"/>
            <a:chExt cx="2020701" cy="884318"/>
          </a:xfrm>
        </p:grpSpPr>
        <p:grpSp>
          <p:nvGrpSpPr>
            <p:cNvPr id="335" name="Group 334">
              <a:extLst>
                <a:ext uri="{FF2B5EF4-FFF2-40B4-BE49-F238E27FC236}">
                  <a16:creationId xmlns:a16="http://schemas.microsoft.com/office/drawing/2014/main" id="{74A847B0-BEAD-4692-8F31-34F1A8E44679}"/>
                </a:ext>
              </a:extLst>
            </p:cNvPr>
            <p:cNvGrpSpPr/>
            <p:nvPr/>
          </p:nvGrpSpPr>
          <p:grpSpPr>
            <a:xfrm>
              <a:off x="3872283" y="5001174"/>
              <a:ext cx="1070884" cy="667592"/>
              <a:chOff x="2272079" y="1452175"/>
              <a:chExt cx="1070884" cy="667592"/>
            </a:xfrm>
          </p:grpSpPr>
          <p:cxnSp>
            <p:nvCxnSpPr>
              <p:cNvPr id="336" name="Connector: Elbow 335">
                <a:extLst>
                  <a:ext uri="{FF2B5EF4-FFF2-40B4-BE49-F238E27FC236}">
                    <a16:creationId xmlns:a16="http://schemas.microsoft.com/office/drawing/2014/main" id="{FAE40B76-31C6-4B4D-90C6-46B95BDFBEE5}"/>
                  </a:ext>
                </a:extLst>
              </p:cNvPr>
              <p:cNvCxnSpPr>
                <a:cxnSpLocks/>
                <a:stCxn id="337" idx="1"/>
              </p:cNvCxnSpPr>
              <p:nvPr/>
            </p:nvCxnSpPr>
            <p:spPr>
              <a:xfrm rot="10800000">
                <a:off x="2272079" y="1452175"/>
                <a:ext cx="886126" cy="584965"/>
              </a:xfrm>
              <a:prstGeom prst="bentConnector3">
                <a:avLst>
                  <a:gd name="adj1" fmla="val 76596"/>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337" name="Rectangle 336">
                <a:extLst>
                  <a:ext uri="{FF2B5EF4-FFF2-40B4-BE49-F238E27FC236}">
                    <a16:creationId xmlns:a16="http://schemas.microsoft.com/office/drawing/2014/main" id="{216939F6-8433-4BAF-82D7-801BC5AF7D50}"/>
                  </a:ext>
                </a:extLst>
              </p:cNvPr>
              <p:cNvSpPr/>
              <p:nvPr/>
            </p:nvSpPr>
            <p:spPr>
              <a:xfrm>
                <a:off x="3158205" y="195451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1" name="Connector: Elbow 340">
              <a:extLst>
                <a:ext uri="{FF2B5EF4-FFF2-40B4-BE49-F238E27FC236}">
                  <a16:creationId xmlns:a16="http://schemas.microsoft.com/office/drawing/2014/main" id="{66B8E67D-E398-4C69-93AF-7EC27C4903E9}"/>
                </a:ext>
              </a:extLst>
            </p:cNvPr>
            <p:cNvCxnSpPr>
              <a:cxnSpLocks/>
              <a:stCxn id="337" idx="1"/>
              <a:endCxn id="344" idx="1"/>
            </p:cNvCxnSpPr>
            <p:nvPr/>
          </p:nvCxnSpPr>
          <p:spPr>
            <a:xfrm rot="10800000" flipH="1">
              <a:off x="4758408" y="4867076"/>
              <a:ext cx="949817" cy="719062"/>
            </a:xfrm>
            <a:prstGeom prst="bentConnector3">
              <a:avLst>
                <a:gd name="adj1" fmla="val 67437"/>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344" name="Rectangle 343">
              <a:extLst>
                <a:ext uri="{FF2B5EF4-FFF2-40B4-BE49-F238E27FC236}">
                  <a16:creationId xmlns:a16="http://schemas.microsoft.com/office/drawing/2014/main" id="{25A8B3B8-45E9-4DBA-A805-E7D883745939}"/>
                </a:ext>
              </a:extLst>
            </p:cNvPr>
            <p:cNvSpPr/>
            <p:nvPr/>
          </p:nvSpPr>
          <p:spPr>
            <a:xfrm>
              <a:off x="5708226" y="478444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65" name="Straight Connector 364">
            <a:extLst>
              <a:ext uri="{FF2B5EF4-FFF2-40B4-BE49-F238E27FC236}">
                <a16:creationId xmlns:a16="http://schemas.microsoft.com/office/drawing/2014/main" id="{3F39781E-EADC-4A35-AB4F-25DDA5514049}"/>
              </a:ext>
            </a:extLst>
          </p:cNvPr>
          <p:cNvCxnSpPr>
            <a:cxnSpLocks/>
          </p:cNvCxnSpPr>
          <p:nvPr/>
        </p:nvCxnSpPr>
        <p:spPr>
          <a:xfrm>
            <a:off x="5204721" y="2592318"/>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1228617F-AF73-4308-B58E-AC159462E025}"/>
              </a:ext>
            </a:extLst>
          </p:cNvPr>
          <p:cNvCxnSpPr>
            <a:cxnSpLocks/>
          </p:cNvCxnSpPr>
          <p:nvPr/>
        </p:nvCxnSpPr>
        <p:spPr>
          <a:xfrm>
            <a:off x="5210661" y="3521362"/>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669F12C-0DA1-47BA-BE95-E03648C480B7}"/>
              </a:ext>
            </a:extLst>
          </p:cNvPr>
          <p:cNvCxnSpPr>
            <a:cxnSpLocks/>
          </p:cNvCxnSpPr>
          <p:nvPr/>
        </p:nvCxnSpPr>
        <p:spPr>
          <a:xfrm>
            <a:off x="5057614" y="4359666"/>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Connector: Elbow 367">
            <a:extLst>
              <a:ext uri="{FF2B5EF4-FFF2-40B4-BE49-F238E27FC236}">
                <a16:creationId xmlns:a16="http://schemas.microsoft.com/office/drawing/2014/main" id="{412CBCDF-A3AA-4F98-95D0-4380630E063D}"/>
              </a:ext>
            </a:extLst>
          </p:cNvPr>
          <p:cNvCxnSpPr>
            <a:cxnSpLocks/>
            <a:stCxn id="207" idx="3"/>
          </p:cNvCxnSpPr>
          <p:nvPr/>
        </p:nvCxnSpPr>
        <p:spPr>
          <a:xfrm>
            <a:off x="1024803" y="2122613"/>
            <a:ext cx="4819736" cy="577255"/>
          </a:xfrm>
          <a:prstGeom prst="bentConnector4">
            <a:avLst>
              <a:gd name="adj1" fmla="val 93203"/>
              <a:gd name="adj2" fmla="val 13960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2" name="Connector: Elbow 371">
            <a:extLst>
              <a:ext uri="{FF2B5EF4-FFF2-40B4-BE49-F238E27FC236}">
                <a16:creationId xmlns:a16="http://schemas.microsoft.com/office/drawing/2014/main" id="{CFD57CC2-D50D-4881-959D-8FEA535DEAF9}"/>
              </a:ext>
            </a:extLst>
          </p:cNvPr>
          <p:cNvCxnSpPr>
            <a:cxnSpLocks/>
            <a:stCxn id="207" idx="3"/>
          </p:cNvCxnSpPr>
          <p:nvPr/>
        </p:nvCxnSpPr>
        <p:spPr>
          <a:xfrm>
            <a:off x="1024803" y="2122613"/>
            <a:ext cx="4830713" cy="1467553"/>
          </a:xfrm>
          <a:prstGeom prst="bentConnector4">
            <a:avLst>
              <a:gd name="adj1" fmla="val 92918"/>
              <a:gd name="adj2" fmla="val 11172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8" name="Connector: Elbow 377">
            <a:extLst>
              <a:ext uri="{FF2B5EF4-FFF2-40B4-BE49-F238E27FC236}">
                <a16:creationId xmlns:a16="http://schemas.microsoft.com/office/drawing/2014/main" id="{E104F183-BDA4-412D-94C9-DDFDA9E718A6}"/>
              </a:ext>
            </a:extLst>
          </p:cNvPr>
          <p:cNvCxnSpPr>
            <a:cxnSpLocks/>
            <a:stCxn id="207" idx="3"/>
          </p:cNvCxnSpPr>
          <p:nvPr/>
        </p:nvCxnSpPr>
        <p:spPr>
          <a:xfrm>
            <a:off x="1024803" y="2122613"/>
            <a:ext cx="4831637" cy="2371871"/>
          </a:xfrm>
          <a:prstGeom prst="bentConnector4">
            <a:avLst>
              <a:gd name="adj1" fmla="val 92844"/>
              <a:gd name="adj2" fmla="val 10963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83" name="Cloud 182">
            <a:extLst>
              <a:ext uri="{FF2B5EF4-FFF2-40B4-BE49-F238E27FC236}">
                <a16:creationId xmlns:a16="http://schemas.microsoft.com/office/drawing/2014/main" id="{8F64C1B6-D13B-4BE9-8DB5-216ECE7DB590}"/>
              </a:ext>
            </a:extLst>
          </p:cNvPr>
          <p:cNvSpPr/>
          <p:nvPr/>
        </p:nvSpPr>
        <p:spPr>
          <a:xfrm>
            <a:off x="4172462" y="2164121"/>
            <a:ext cx="1250237" cy="25407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202" name="Cloud 201">
            <a:extLst>
              <a:ext uri="{FF2B5EF4-FFF2-40B4-BE49-F238E27FC236}">
                <a16:creationId xmlns:a16="http://schemas.microsoft.com/office/drawing/2014/main" id="{4EE83256-218A-41D9-BD00-F46C4E79D28C}"/>
              </a:ext>
            </a:extLst>
          </p:cNvPr>
          <p:cNvSpPr/>
          <p:nvPr/>
        </p:nvSpPr>
        <p:spPr>
          <a:xfrm>
            <a:off x="1393209" y="2262564"/>
            <a:ext cx="1323868" cy="24967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387" name="Straight Connector 386">
            <a:extLst>
              <a:ext uri="{FF2B5EF4-FFF2-40B4-BE49-F238E27FC236}">
                <a16:creationId xmlns:a16="http://schemas.microsoft.com/office/drawing/2014/main" id="{3944D5BD-4E50-452E-9E04-8F07D284AD11}"/>
              </a:ext>
            </a:extLst>
          </p:cNvPr>
          <p:cNvCxnSpPr>
            <a:cxnSpLocks/>
          </p:cNvCxnSpPr>
          <p:nvPr/>
        </p:nvCxnSpPr>
        <p:spPr>
          <a:xfrm>
            <a:off x="9059968" y="2350387"/>
            <a:ext cx="97261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49E6918D-0079-4CD0-A6FD-41894E6C3B29}"/>
              </a:ext>
            </a:extLst>
          </p:cNvPr>
          <p:cNvCxnSpPr>
            <a:cxnSpLocks/>
          </p:cNvCxnSpPr>
          <p:nvPr/>
        </p:nvCxnSpPr>
        <p:spPr>
          <a:xfrm>
            <a:off x="9070945" y="3240685"/>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3" name="Rectangle 402">
            <a:extLst>
              <a:ext uri="{FF2B5EF4-FFF2-40B4-BE49-F238E27FC236}">
                <a16:creationId xmlns:a16="http://schemas.microsoft.com/office/drawing/2014/main" id="{6E948AF6-898B-4111-9910-2C1A9A1E1202}"/>
              </a:ext>
            </a:extLst>
          </p:cNvPr>
          <p:cNvSpPr/>
          <p:nvPr/>
        </p:nvSpPr>
        <p:spPr>
          <a:xfrm>
            <a:off x="8421733" y="2144507"/>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6" name="Straight Connector 405">
            <a:extLst>
              <a:ext uri="{FF2B5EF4-FFF2-40B4-BE49-F238E27FC236}">
                <a16:creationId xmlns:a16="http://schemas.microsoft.com/office/drawing/2014/main" id="{4E59F14A-CC4F-495A-9C8D-11D5C84E77FD}"/>
              </a:ext>
            </a:extLst>
          </p:cNvPr>
          <p:cNvCxnSpPr>
            <a:cxnSpLocks/>
          </p:cNvCxnSpPr>
          <p:nvPr/>
        </p:nvCxnSpPr>
        <p:spPr>
          <a:xfrm>
            <a:off x="9015307" y="4145003"/>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12" name="Group 411">
            <a:extLst>
              <a:ext uri="{FF2B5EF4-FFF2-40B4-BE49-F238E27FC236}">
                <a16:creationId xmlns:a16="http://schemas.microsoft.com/office/drawing/2014/main" id="{81648389-B33F-4263-B03A-4FAAACBDEA68}"/>
              </a:ext>
            </a:extLst>
          </p:cNvPr>
          <p:cNvGrpSpPr/>
          <p:nvPr/>
        </p:nvGrpSpPr>
        <p:grpSpPr>
          <a:xfrm>
            <a:off x="8421732" y="2357354"/>
            <a:ext cx="798143" cy="896120"/>
            <a:chOff x="338319" y="2962158"/>
            <a:chExt cx="798143" cy="896120"/>
          </a:xfrm>
        </p:grpSpPr>
        <p:cxnSp>
          <p:nvCxnSpPr>
            <p:cNvPr id="413" name="Connector: Elbow 412">
              <a:extLst>
                <a:ext uri="{FF2B5EF4-FFF2-40B4-BE49-F238E27FC236}">
                  <a16:creationId xmlns:a16="http://schemas.microsoft.com/office/drawing/2014/main" id="{40D2351F-03ED-4921-8D39-F8137B575875}"/>
                </a:ext>
              </a:extLst>
            </p:cNvPr>
            <p:cNvCxnSpPr>
              <a:cxnSpLocks/>
              <a:stCxn id="414" idx="1"/>
            </p:cNvCxnSpPr>
            <p:nvPr/>
          </p:nvCxnSpPr>
          <p:spPr>
            <a:xfrm rot="10800000" flipH="1">
              <a:off x="338319" y="2962158"/>
              <a:ext cx="798143" cy="813493"/>
            </a:xfrm>
            <a:prstGeom prst="bentConnector5">
              <a:avLst>
                <a:gd name="adj1" fmla="val -21554"/>
                <a:gd name="adj2" fmla="val 34491"/>
                <a:gd name="adj3" fmla="val 128641"/>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414" name="Rectangle 413">
              <a:extLst>
                <a:ext uri="{FF2B5EF4-FFF2-40B4-BE49-F238E27FC236}">
                  <a16:creationId xmlns:a16="http://schemas.microsoft.com/office/drawing/2014/main" id="{5308276E-4359-4617-8154-DDDA7EC9809A}"/>
                </a:ext>
              </a:extLst>
            </p:cNvPr>
            <p:cNvSpPr/>
            <p:nvPr/>
          </p:nvSpPr>
          <p:spPr>
            <a:xfrm>
              <a:off x="338320" y="3693022"/>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5" name="Straight Connector 414">
            <a:extLst>
              <a:ext uri="{FF2B5EF4-FFF2-40B4-BE49-F238E27FC236}">
                <a16:creationId xmlns:a16="http://schemas.microsoft.com/office/drawing/2014/main" id="{C6AAB6CC-E771-4010-99D2-88517CA12CD2}"/>
              </a:ext>
            </a:extLst>
          </p:cNvPr>
          <p:cNvCxnSpPr>
            <a:cxnSpLocks/>
          </p:cNvCxnSpPr>
          <p:nvPr/>
        </p:nvCxnSpPr>
        <p:spPr>
          <a:xfrm>
            <a:off x="7910082" y="2463157"/>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7E5A9A2-B04B-410A-BD31-9DF9E2F50BFD}"/>
              </a:ext>
            </a:extLst>
          </p:cNvPr>
          <p:cNvCxnSpPr>
            <a:cxnSpLocks/>
          </p:cNvCxnSpPr>
          <p:nvPr/>
        </p:nvCxnSpPr>
        <p:spPr>
          <a:xfrm>
            <a:off x="7916022" y="3392201"/>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649873E-B225-4EA4-A7E6-943F2B099A6B}"/>
              </a:ext>
            </a:extLst>
          </p:cNvPr>
          <p:cNvCxnSpPr>
            <a:cxnSpLocks/>
          </p:cNvCxnSpPr>
          <p:nvPr/>
        </p:nvCxnSpPr>
        <p:spPr>
          <a:xfrm>
            <a:off x="7762975" y="4230505"/>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20" name="Group 419">
            <a:extLst>
              <a:ext uri="{FF2B5EF4-FFF2-40B4-BE49-F238E27FC236}">
                <a16:creationId xmlns:a16="http://schemas.microsoft.com/office/drawing/2014/main" id="{8DDF185D-8C4B-4EE7-8BCA-ED589E7F6B3F}"/>
              </a:ext>
            </a:extLst>
          </p:cNvPr>
          <p:cNvGrpSpPr/>
          <p:nvPr/>
        </p:nvGrpSpPr>
        <p:grpSpPr>
          <a:xfrm>
            <a:off x="6514515" y="1781669"/>
            <a:ext cx="2101302" cy="704844"/>
            <a:chOff x="3863951" y="6010195"/>
            <a:chExt cx="2101302" cy="704844"/>
          </a:xfrm>
        </p:grpSpPr>
        <p:grpSp>
          <p:nvGrpSpPr>
            <p:cNvPr id="421" name="Group 420">
              <a:extLst>
                <a:ext uri="{FF2B5EF4-FFF2-40B4-BE49-F238E27FC236}">
                  <a16:creationId xmlns:a16="http://schemas.microsoft.com/office/drawing/2014/main" id="{4743B4FA-FC81-4DA7-AF0E-B0CDC1027252}"/>
                </a:ext>
              </a:extLst>
            </p:cNvPr>
            <p:cNvGrpSpPr/>
            <p:nvPr/>
          </p:nvGrpSpPr>
          <p:grpSpPr>
            <a:xfrm>
              <a:off x="3863951" y="6010195"/>
              <a:ext cx="1184846" cy="704844"/>
              <a:chOff x="2263747" y="2461196"/>
              <a:chExt cx="1184846" cy="704844"/>
            </a:xfrm>
          </p:grpSpPr>
          <p:cxnSp>
            <p:nvCxnSpPr>
              <p:cNvPr id="424" name="Connector: Elbow 423">
                <a:extLst>
                  <a:ext uri="{FF2B5EF4-FFF2-40B4-BE49-F238E27FC236}">
                    <a16:creationId xmlns:a16="http://schemas.microsoft.com/office/drawing/2014/main" id="{99A8098D-D07B-4F93-BF96-0F5F7C9A4B43}"/>
                  </a:ext>
                </a:extLst>
              </p:cNvPr>
              <p:cNvCxnSpPr>
                <a:cxnSpLocks/>
                <a:stCxn id="425" idx="1"/>
              </p:cNvCxnSpPr>
              <p:nvPr/>
            </p:nvCxnSpPr>
            <p:spPr>
              <a:xfrm rot="10800000" flipV="1">
                <a:off x="2263747" y="2543823"/>
                <a:ext cx="1000088" cy="622217"/>
              </a:xfrm>
              <a:prstGeom prst="bentConnector3">
                <a:avLst>
                  <a:gd name="adj1" fmla="val 77158"/>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425" name="Rectangle 424">
                <a:extLst>
                  <a:ext uri="{FF2B5EF4-FFF2-40B4-BE49-F238E27FC236}">
                    <a16:creationId xmlns:a16="http://schemas.microsoft.com/office/drawing/2014/main" id="{3A05144B-9F45-44C0-9EC0-264928444428}"/>
                  </a:ext>
                </a:extLst>
              </p:cNvPr>
              <p:cNvSpPr/>
              <p:nvPr/>
            </p:nvSpPr>
            <p:spPr>
              <a:xfrm>
                <a:off x="3263835" y="2461196"/>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22" name="Connector: Elbow 421">
              <a:extLst>
                <a:ext uri="{FF2B5EF4-FFF2-40B4-BE49-F238E27FC236}">
                  <a16:creationId xmlns:a16="http://schemas.microsoft.com/office/drawing/2014/main" id="{0B1CB481-EF78-4FC6-8957-E9956E0AA3EF}"/>
                </a:ext>
              </a:extLst>
            </p:cNvPr>
            <p:cNvCxnSpPr>
              <a:cxnSpLocks/>
              <a:stCxn id="425" idx="1"/>
              <a:endCxn id="423" idx="1"/>
            </p:cNvCxnSpPr>
            <p:nvPr/>
          </p:nvCxnSpPr>
          <p:spPr>
            <a:xfrm rot="10800000" flipH="1" flipV="1">
              <a:off x="4864039" y="6092822"/>
              <a:ext cx="916456" cy="349485"/>
            </a:xfrm>
            <a:prstGeom prst="bentConnector3">
              <a:avLst>
                <a:gd name="adj1" fmla="val 81696"/>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423" name="Rectangle 422">
              <a:extLst>
                <a:ext uri="{FF2B5EF4-FFF2-40B4-BE49-F238E27FC236}">
                  <a16:creationId xmlns:a16="http://schemas.microsoft.com/office/drawing/2014/main" id="{D1BE2F4F-9F73-462B-A533-143B386EDDFD}"/>
                </a:ext>
              </a:extLst>
            </p:cNvPr>
            <p:cNvSpPr/>
            <p:nvPr/>
          </p:nvSpPr>
          <p:spPr>
            <a:xfrm>
              <a:off x="5780495" y="6359680"/>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34" name="Connector: Elbow 433">
            <a:extLst>
              <a:ext uri="{FF2B5EF4-FFF2-40B4-BE49-F238E27FC236}">
                <a16:creationId xmlns:a16="http://schemas.microsoft.com/office/drawing/2014/main" id="{C5E2DE02-5CC1-432B-8E38-40109300172E}"/>
              </a:ext>
            </a:extLst>
          </p:cNvPr>
          <p:cNvCxnSpPr>
            <a:cxnSpLocks/>
          </p:cNvCxnSpPr>
          <p:nvPr/>
        </p:nvCxnSpPr>
        <p:spPr>
          <a:xfrm rot="10800000" flipH="1">
            <a:off x="8359453" y="3241690"/>
            <a:ext cx="798143" cy="813493"/>
          </a:xfrm>
          <a:prstGeom prst="bentConnector5">
            <a:avLst>
              <a:gd name="adj1" fmla="val -18011"/>
              <a:gd name="adj2" fmla="val 34491"/>
              <a:gd name="adj3" fmla="val 128641"/>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435" name="Connector: Elbow 434">
            <a:extLst>
              <a:ext uri="{FF2B5EF4-FFF2-40B4-BE49-F238E27FC236}">
                <a16:creationId xmlns:a16="http://schemas.microsoft.com/office/drawing/2014/main" id="{BEC9799C-D417-45C3-9ADA-E563ED1AA2C8}"/>
              </a:ext>
            </a:extLst>
          </p:cNvPr>
          <p:cNvCxnSpPr>
            <a:cxnSpLocks/>
            <a:stCxn id="254" idx="1"/>
          </p:cNvCxnSpPr>
          <p:nvPr/>
        </p:nvCxnSpPr>
        <p:spPr>
          <a:xfrm rot="10800000">
            <a:off x="9231778" y="4151969"/>
            <a:ext cx="1922915" cy="691440"/>
          </a:xfrm>
          <a:prstGeom prst="bentConnector3">
            <a:avLst>
              <a:gd name="adj1" fmla="val 87258"/>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444" name="Connector: Elbow 443">
            <a:extLst>
              <a:ext uri="{FF2B5EF4-FFF2-40B4-BE49-F238E27FC236}">
                <a16:creationId xmlns:a16="http://schemas.microsoft.com/office/drawing/2014/main" id="{5624A54A-29AB-4E95-8882-A73AFE712D2F}"/>
              </a:ext>
            </a:extLst>
          </p:cNvPr>
          <p:cNvCxnSpPr>
            <a:cxnSpLocks/>
            <a:stCxn id="207" idx="3"/>
          </p:cNvCxnSpPr>
          <p:nvPr/>
        </p:nvCxnSpPr>
        <p:spPr>
          <a:xfrm>
            <a:off x="1024803" y="2122613"/>
            <a:ext cx="7525097" cy="448094"/>
          </a:xfrm>
          <a:prstGeom prst="bentConnector4">
            <a:avLst>
              <a:gd name="adj1" fmla="val 94796"/>
              <a:gd name="adj2" fmla="val 15101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9" name="Connector: Elbow 448">
            <a:extLst>
              <a:ext uri="{FF2B5EF4-FFF2-40B4-BE49-F238E27FC236}">
                <a16:creationId xmlns:a16="http://schemas.microsoft.com/office/drawing/2014/main" id="{31930964-3681-4DB4-94BD-E2D3A8783D2A}"/>
              </a:ext>
            </a:extLst>
          </p:cNvPr>
          <p:cNvCxnSpPr>
            <a:cxnSpLocks/>
            <a:stCxn id="207" idx="3"/>
          </p:cNvCxnSpPr>
          <p:nvPr/>
        </p:nvCxnSpPr>
        <p:spPr>
          <a:xfrm>
            <a:off x="1024803" y="2122613"/>
            <a:ext cx="7536074" cy="1338392"/>
          </a:xfrm>
          <a:prstGeom prst="bentConnector4">
            <a:avLst>
              <a:gd name="adj1" fmla="val 94606"/>
              <a:gd name="adj2" fmla="val 11355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55" name="Connector: Elbow 454">
            <a:extLst>
              <a:ext uri="{FF2B5EF4-FFF2-40B4-BE49-F238E27FC236}">
                <a16:creationId xmlns:a16="http://schemas.microsoft.com/office/drawing/2014/main" id="{74C3D046-6562-4B0F-99B4-552EC35B3370}"/>
              </a:ext>
            </a:extLst>
          </p:cNvPr>
          <p:cNvCxnSpPr>
            <a:cxnSpLocks/>
            <a:stCxn id="207" idx="3"/>
          </p:cNvCxnSpPr>
          <p:nvPr/>
        </p:nvCxnSpPr>
        <p:spPr>
          <a:xfrm>
            <a:off x="1024803" y="2122613"/>
            <a:ext cx="7536998" cy="2242710"/>
          </a:xfrm>
          <a:prstGeom prst="bentConnector4">
            <a:avLst>
              <a:gd name="adj1" fmla="val 94600"/>
              <a:gd name="adj2" fmla="val 11019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07" name="Cloud 106">
            <a:extLst>
              <a:ext uri="{FF2B5EF4-FFF2-40B4-BE49-F238E27FC236}">
                <a16:creationId xmlns:a16="http://schemas.microsoft.com/office/drawing/2014/main" id="{EE3B0C07-CB16-4937-A2B9-5F091CAFDE12}"/>
              </a:ext>
            </a:extLst>
          </p:cNvPr>
          <p:cNvSpPr/>
          <p:nvPr/>
        </p:nvSpPr>
        <p:spPr>
          <a:xfrm>
            <a:off x="9531583" y="2213780"/>
            <a:ext cx="1323868" cy="245385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88" name="Cloud 87">
            <a:extLst>
              <a:ext uri="{FF2B5EF4-FFF2-40B4-BE49-F238E27FC236}">
                <a16:creationId xmlns:a16="http://schemas.microsoft.com/office/drawing/2014/main" id="{F7B8C737-3718-4FD7-9944-DF284FFA438A}"/>
              </a:ext>
            </a:extLst>
          </p:cNvPr>
          <p:cNvSpPr/>
          <p:nvPr/>
        </p:nvSpPr>
        <p:spPr>
          <a:xfrm>
            <a:off x="6764515" y="2244643"/>
            <a:ext cx="1323868" cy="24602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161" name="Straight Connector 74">
            <a:extLst>
              <a:ext uri="{FF2B5EF4-FFF2-40B4-BE49-F238E27FC236}">
                <a16:creationId xmlns:a16="http://schemas.microsoft.com/office/drawing/2014/main" id="{40CEAB0A-9CF0-4C1C-8F65-88DAFDCB4126}"/>
              </a:ext>
            </a:extLst>
          </p:cNvPr>
          <p:cNvCxnSpPr>
            <a:cxnSpLocks/>
          </p:cNvCxnSpPr>
          <p:nvPr/>
        </p:nvCxnSpPr>
        <p:spPr>
          <a:xfrm flipV="1">
            <a:off x="1020481" y="2916185"/>
            <a:ext cx="2581461" cy="208908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74">
            <a:extLst>
              <a:ext uri="{FF2B5EF4-FFF2-40B4-BE49-F238E27FC236}">
                <a16:creationId xmlns:a16="http://schemas.microsoft.com/office/drawing/2014/main" id="{244077AA-F9BA-4FC9-BBA9-42AE201DF784}"/>
              </a:ext>
            </a:extLst>
          </p:cNvPr>
          <p:cNvCxnSpPr>
            <a:cxnSpLocks/>
          </p:cNvCxnSpPr>
          <p:nvPr/>
        </p:nvCxnSpPr>
        <p:spPr>
          <a:xfrm flipV="1">
            <a:off x="1020481" y="2830830"/>
            <a:ext cx="5234487" cy="2174435"/>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74">
            <a:extLst>
              <a:ext uri="{FF2B5EF4-FFF2-40B4-BE49-F238E27FC236}">
                <a16:creationId xmlns:a16="http://schemas.microsoft.com/office/drawing/2014/main" id="{7645F628-C517-429E-8B72-36D7A6B2EC76}"/>
              </a:ext>
            </a:extLst>
          </p:cNvPr>
          <p:cNvCxnSpPr>
            <a:cxnSpLocks/>
          </p:cNvCxnSpPr>
          <p:nvPr/>
        </p:nvCxnSpPr>
        <p:spPr>
          <a:xfrm flipV="1">
            <a:off x="1020481" y="2689375"/>
            <a:ext cx="7939848" cy="231589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98" name="Rectangle 297">
            <a:extLst>
              <a:ext uri="{FF2B5EF4-FFF2-40B4-BE49-F238E27FC236}">
                <a16:creationId xmlns:a16="http://schemas.microsoft.com/office/drawing/2014/main" id="{0D7F0CFA-3B50-4FDE-888C-AFAD515825C4}"/>
              </a:ext>
            </a:extLst>
          </p:cNvPr>
          <p:cNvSpPr/>
          <p:nvPr/>
        </p:nvSpPr>
        <p:spPr>
          <a:xfrm>
            <a:off x="2999200" y="4024823"/>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5" name="Rectangle 294">
            <a:extLst>
              <a:ext uri="{FF2B5EF4-FFF2-40B4-BE49-F238E27FC236}">
                <a16:creationId xmlns:a16="http://schemas.microsoft.com/office/drawing/2014/main" id="{C7966A9F-F558-4F7F-B304-807A5F4BF594}"/>
              </a:ext>
            </a:extLst>
          </p:cNvPr>
          <p:cNvSpPr/>
          <p:nvPr/>
        </p:nvSpPr>
        <p:spPr>
          <a:xfrm>
            <a:off x="3000625" y="3130709"/>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94" name="Rectangle 293">
            <a:extLst>
              <a:ext uri="{FF2B5EF4-FFF2-40B4-BE49-F238E27FC236}">
                <a16:creationId xmlns:a16="http://schemas.microsoft.com/office/drawing/2014/main" id="{662853C8-07A9-48C0-83F5-422E535BC209}"/>
              </a:ext>
            </a:extLst>
          </p:cNvPr>
          <p:cNvSpPr/>
          <p:nvPr/>
        </p:nvSpPr>
        <p:spPr>
          <a:xfrm>
            <a:off x="2989715" y="2164121"/>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0" name="Rectangle 299">
            <a:extLst>
              <a:ext uri="{FF2B5EF4-FFF2-40B4-BE49-F238E27FC236}">
                <a16:creationId xmlns:a16="http://schemas.microsoft.com/office/drawing/2014/main" id="{94223065-91A6-4A13-A8BB-556C68E38BE1}"/>
              </a:ext>
            </a:extLst>
          </p:cNvPr>
          <p:cNvSpPr/>
          <p:nvPr/>
        </p:nvSpPr>
        <p:spPr>
          <a:xfrm>
            <a:off x="5669725" y="3983171"/>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1" name="Rectangle 300">
            <a:extLst>
              <a:ext uri="{FF2B5EF4-FFF2-40B4-BE49-F238E27FC236}">
                <a16:creationId xmlns:a16="http://schemas.microsoft.com/office/drawing/2014/main" id="{AB9A6624-3B7C-40CC-816F-081434E5144C}"/>
              </a:ext>
            </a:extLst>
          </p:cNvPr>
          <p:cNvSpPr/>
          <p:nvPr/>
        </p:nvSpPr>
        <p:spPr>
          <a:xfrm>
            <a:off x="5661723" y="3089057"/>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2" name="Rectangle 301">
            <a:extLst>
              <a:ext uri="{FF2B5EF4-FFF2-40B4-BE49-F238E27FC236}">
                <a16:creationId xmlns:a16="http://schemas.microsoft.com/office/drawing/2014/main" id="{69DB4E5B-424B-41E2-869D-CA143D8F2DAC}"/>
              </a:ext>
            </a:extLst>
          </p:cNvPr>
          <p:cNvSpPr/>
          <p:nvPr/>
        </p:nvSpPr>
        <p:spPr>
          <a:xfrm>
            <a:off x="5650813" y="2180658"/>
            <a:ext cx="87467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2" name="Rectangle 381">
            <a:extLst>
              <a:ext uri="{FF2B5EF4-FFF2-40B4-BE49-F238E27FC236}">
                <a16:creationId xmlns:a16="http://schemas.microsoft.com/office/drawing/2014/main" id="{B1CB8C42-ACF7-470B-A526-C2C55887CBC3}"/>
              </a:ext>
            </a:extLst>
          </p:cNvPr>
          <p:cNvSpPr/>
          <p:nvPr/>
        </p:nvSpPr>
        <p:spPr>
          <a:xfrm>
            <a:off x="8375086" y="3854010"/>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3" name="Rectangle 382">
            <a:extLst>
              <a:ext uri="{FF2B5EF4-FFF2-40B4-BE49-F238E27FC236}">
                <a16:creationId xmlns:a16="http://schemas.microsoft.com/office/drawing/2014/main" id="{18B19525-EE22-42A2-AE8B-6EEF98840F44}"/>
              </a:ext>
            </a:extLst>
          </p:cNvPr>
          <p:cNvSpPr/>
          <p:nvPr/>
        </p:nvSpPr>
        <p:spPr>
          <a:xfrm>
            <a:off x="8367084" y="2959896"/>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84" name="Rectangle 383">
            <a:extLst>
              <a:ext uri="{FF2B5EF4-FFF2-40B4-BE49-F238E27FC236}">
                <a16:creationId xmlns:a16="http://schemas.microsoft.com/office/drawing/2014/main" id="{58E45F55-4466-461A-AE83-F3A2A3D7D6CD}"/>
              </a:ext>
            </a:extLst>
          </p:cNvPr>
          <p:cNvSpPr/>
          <p:nvPr/>
        </p:nvSpPr>
        <p:spPr>
          <a:xfrm>
            <a:off x="8356174" y="1993308"/>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5" name="TextBox 4">
            <a:extLst>
              <a:ext uri="{FF2B5EF4-FFF2-40B4-BE49-F238E27FC236}">
                <a16:creationId xmlns:a16="http://schemas.microsoft.com/office/drawing/2014/main" id="{2232FE2D-66AB-4516-B4A3-56DD12A5DACE}"/>
              </a:ext>
            </a:extLst>
          </p:cNvPr>
          <p:cNvSpPr txBox="1"/>
          <p:nvPr/>
        </p:nvSpPr>
        <p:spPr>
          <a:xfrm>
            <a:off x="354235" y="5285692"/>
            <a:ext cx="1127296" cy="1477328"/>
          </a:xfrm>
          <a:prstGeom prst="rect">
            <a:avLst/>
          </a:prstGeom>
          <a:noFill/>
        </p:spPr>
        <p:txBody>
          <a:bodyPr wrap="none" rtlCol="0">
            <a:spAutoFit/>
          </a:bodyPr>
          <a:lstStyle/>
          <a:p>
            <a:pPr algn="r"/>
            <a:r>
              <a:rPr lang="en-US" b="1" dirty="0"/>
              <a:t>Cycle</a:t>
            </a:r>
          </a:p>
          <a:p>
            <a:pPr algn="r"/>
            <a:r>
              <a:rPr lang="en-US" b="1" dirty="0">
                <a:solidFill>
                  <a:schemeClr val="accent6">
                    <a:lumMod val="75000"/>
                  </a:schemeClr>
                </a:solidFill>
              </a:rPr>
              <a:t>SCANIN</a:t>
            </a:r>
          </a:p>
          <a:p>
            <a:pPr algn="r"/>
            <a:r>
              <a:rPr lang="en-US" b="1" dirty="0">
                <a:solidFill>
                  <a:schemeClr val="accent6">
                    <a:lumMod val="50000"/>
                  </a:schemeClr>
                </a:solidFill>
              </a:rPr>
              <a:t>SCANOUT</a:t>
            </a:r>
          </a:p>
          <a:p>
            <a:pPr algn="r"/>
            <a:r>
              <a:rPr lang="en-US" b="1" dirty="0">
                <a:solidFill>
                  <a:schemeClr val="accent4">
                    <a:lumMod val="75000"/>
                  </a:schemeClr>
                </a:solidFill>
              </a:rPr>
              <a:t>TC</a:t>
            </a:r>
          </a:p>
          <a:p>
            <a:pPr algn="r"/>
            <a:r>
              <a:rPr lang="en-US" b="1" dirty="0">
                <a:solidFill>
                  <a:schemeClr val="bg1">
                    <a:lumMod val="50000"/>
                  </a:schemeClr>
                </a:solidFill>
              </a:rPr>
              <a:t>CLOCK</a:t>
            </a:r>
          </a:p>
        </p:txBody>
      </p:sp>
      <p:sp>
        <p:nvSpPr>
          <p:cNvPr id="99" name="TextBox 98">
            <a:extLst>
              <a:ext uri="{FF2B5EF4-FFF2-40B4-BE49-F238E27FC236}">
                <a16:creationId xmlns:a16="http://schemas.microsoft.com/office/drawing/2014/main" id="{7DFB49B8-BE34-4551-849A-083F8A5996F9}"/>
              </a:ext>
            </a:extLst>
          </p:cNvPr>
          <p:cNvSpPr txBox="1"/>
          <p:nvPr/>
        </p:nvSpPr>
        <p:spPr>
          <a:xfrm>
            <a:off x="343007" y="4828559"/>
            <a:ext cx="730658" cy="369332"/>
          </a:xfrm>
          <a:prstGeom prst="rect">
            <a:avLst/>
          </a:prstGeom>
          <a:noFill/>
        </p:spPr>
        <p:txBody>
          <a:bodyPr wrap="none" lIns="0" tIns="0" rIns="0" bIns="0" rtlCol="0" anchor="ctr">
            <a:noAutofit/>
          </a:bodyPr>
          <a:lstStyle/>
          <a:p>
            <a:r>
              <a:rPr lang="en-US" b="1" dirty="0">
                <a:solidFill>
                  <a:schemeClr val="bg1">
                    <a:lumMod val="50000"/>
                  </a:schemeClr>
                </a:solidFill>
              </a:rPr>
              <a:t>CLOCK</a:t>
            </a:r>
          </a:p>
        </p:txBody>
      </p:sp>
      <p:cxnSp>
        <p:nvCxnSpPr>
          <p:cNvPr id="9" name="Straight Connector 8">
            <a:extLst>
              <a:ext uri="{FF2B5EF4-FFF2-40B4-BE49-F238E27FC236}">
                <a16:creationId xmlns:a16="http://schemas.microsoft.com/office/drawing/2014/main" id="{6D68833A-B0B7-455B-809E-91A4E2BF6862}"/>
              </a:ext>
            </a:extLst>
          </p:cNvPr>
          <p:cNvCxnSpPr/>
          <p:nvPr/>
        </p:nvCxnSpPr>
        <p:spPr>
          <a:xfrm>
            <a:off x="1455612"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DD1C6B4-38D8-47AB-97B3-9999DF0D1785}"/>
              </a:ext>
            </a:extLst>
          </p:cNvPr>
          <p:cNvSpPr txBox="1"/>
          <p:nvPr/>
        </p:nvSpPr>
        <p:spPr>
          <a:xfrm>
            <a:off x="1515823" y="5583492"/>
            <a:ext cx="3980003" cy="369332"/>
          </a:xfrm>
          <a:prstGeom prst="rect">
            <a:avLst/>
          </a:prstGeom>
          <a:noFill/>
        </p:spPr>
        <p:txBody>
          <a:bodyPr wrap="square" rtlCol="0">
            <a:spAutoFit/>
          </a:bodyPr>
          <a:lstStyle/>
          <a:p>
            <a:r>
              <a:rPr lang="en-US" b="1" dirty="0">
                <a:solidFill>
                  <a:schemeClr val="accent6">
                    <a:lumMod val="75000"/>
                  </a:schemeClr>
                </a:solidFill>
              </a:rPr>
              <a:t>A1   B1   C1   D1    E1    F1    G1   H1    I1</a:t>
            </a:r>
          </a:p>
        </p:txBody>
      </p:sp>
      <p:cxnSp>
        <p:nvCxnSpPr>
          <p:cNvPr id="103" name="Straight Connector 102">
            <a:extLst>
              <a:ext uri="{FF2B5EF4-FFF2-40B4-BE49-F238E27FC236}">
                <a16:creationId xmlns:a16="http://schemas.microsoft.com/office/drawing/2014/main" id="{02A1E233-BAE0-4F87-86B4-D27798E3A3DE}"/>
              </a:ext>
            </a:extLst>
          </p:cNvPr>
          <p:cNvCxnSpPr/>
          <p:nvPr/>
        </p:nvCxnSpPr>
        <p:spPr>
          <a:xfrm>
            <a:off x="5354651" y="557686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D5168AB6-5112-42F7-A11D-48B0B30315CA}"/>
              </a:ext>
            </a:extLst>
          </p:cNvPr>
          <p:cNvCxnSpPr/>
          <p:nvPr/>
        </p:nvCxnSpPr>
        <p:spPr>
          <a:xfrm>
            <a:off x="6346705" y="5586924"/>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446FC48C-2557-40E8-A6FD-10F2C376CDE8}"/>
              </a:ext>
            </a:extLst>
          </p:cNvPr>
          <p:cNvCxnSpPr>
            <a:cxnSpLocks/>
          </p:cNvCxnSpPr>
          <p:nvPr/>
        </p:nvCxnSpPr>
        <p:spPr>
          <a:xfrm flipH="1" flipV="1">
            <a:off x="485342" y="5640619"/>
            <a:ext cx="11655159" cy="444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EC820BB1-7D80-4CD7-93B1-3D5204170932}"/>
              </a:ext>
            </a:extLst>
          </p:cNvPr>
          <p:cNvSpPr txBox="1"/>
          <p:nvPr/>
        </p:nvSpPr>
        <p:spPr>
          <a:xfrm>
            <a:off x="1538380" y="5320298"/>
            <a:ext cx="3777348" cy="369332"/>
          </a:xfrm>
          <a:prstGeom prst="rect">
            <a:avLst/>
          </a:prstGeom>
          <a:noFill/>
        </p:spPr>
        <p:txBody>
          <a:bodyPr wrap="square" rtlCol="0">
            <a:spAutoFit/>
          </a:bodyPr>
          <a:lstStyle/>
          <a:p>
            <a:r>
              <a:rPr lang="en-US" b="1" dirty="0"/>
              <a:t>1      2      3      4      5      6      7      8      9</a:t>
            </a:r>
          </a:p>
        </p:txBody>
      </p:sp>
      <p:sp>
        <p:nvSpPr>
          <p:cNvPr id="112" name="TextBox 111">
            <a:extLst>
              <a:ext uri="{FF2B5EF4-FFF2-40B4-BE49-F238E27FC236}">
                <a16:creationId xmlns:a16="http://schemas.microsoft.com/office/drawing/2014/main" id="{197197E1-FFA3-487D-A02E-0ECF77BB7E1F}"/>
              </a:ext>
            </a:extLst>
          </p:cNvPr>
          <p:cNvSpPr txBox="1"/>
          <p:nvPr/>
        </p:nvSpPr>
        <p:spPr>
          <a:xfrm>
            <a:off x="1527978" y="6111075"/>
            <a:ext cx="3777348" cy="369332"/>
          </a:xfrm>
          <a:prstGeom prst="rect">
            <a:avLst/>
          </a:prstGeom>
          <a:noFill/>
        </p:spPr>
        <p:txBody>
          <a:bodyPr wrap="square" rtlCol="0">
            <a:spAutoFit/>
          </a:bodyPr>
          <a:lstStyle/>
          <a:p>
            <a:r>
              <a:rPr lang="en-US" b="1" dirty="0">
                <a:solidFill>
                  <a:schemeClr val="accent4">
                    <a:lumMod val="75000"/>
                  </a:schemeClr>
                </a:solidFill>
              </a:rPr>
              <a:t>0      0      0      0      0      0      0      0      0</a:t>
            </a:r>
          </a:p>
        </p:txBody>
      </p:sp>
      <p:sp>
        <p:nvSpPr>
          <p:cNvPr id="114" name="TextBox 113">
            <a:extLst>
              <a:ext uri="{FF2B5EF4-FFF2-40B4-BE49-F238E27FC236}">
                <a16:creationId xmlns:a16="http://schemas.microsoft.com/office/drawing/2014/main" id="{2E23AD9E-F07D-440F-B197-6D523AFA728F}"/>
              </a:ext>
            </a:extLst>
          </p:cNvPr>
          <p:cNvSpPr txBox="1"/>
          <p:nvPr/>
        </p:nvSpPr>
        <p:spPr>
          <a:xfrm>
            <a:off x="1527978" y="5839690"/>
            <a:ext cx="3777348" cy="369332"/>
          </a:xfrm>
          <a:prstGeom prst="rect">
            <a:avLst/>
          </a:prstGeom>
          <a:noFill/>
        </p:spPr>
        <p:txBody>
          <a:bodyPr wrap="square" rtlCol="0">
            <a:spAutoFit/>
          </a:bodyPr>
          <a:lstStyle/>
          <a:p>
            <a:r>
              <a:rPr lang="en-US" b="1" dirty="0">
                <a:solidFill>
                  <a:schemeClr val="accent6">
                    <a:lumMod val="50000"/>
                  </a:schemeClr>
                </a:solidFill>
              </a:rPr>
              <a:t>X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endParaRPr lang="en-US" b="1" dirty="0">
              <a:solidFill>
                <a:schemeClr val="accent6">
                  <a:lumMod val="50000"/>
                </a:schemeClr>
              </a:solidFill>
            </a:endParaRPr>
          </a:p>
        </p:txBody>
      </p:sp>
      <p:sp>
        <p:nvSpPr>
          <p:cNvPr id="115" name="TextBox 114">
            <a:extLst>
              <a:ext uri="{FF2B5EF4-FFF2-40B4-BE49-F238E27FC236}">
                <a16:creationId xmlns:a16="http://schemas.microsoft.com/office/drawing/2014/main" id="{D77E5889-6AF6-488F-81C5-4D17F085A01B}"/>
              </a:ext>
            </a:extLst>
          </p:cNvPr>
          <p:cNvSpPr txBox="1"/>
          <p:nvPr/>
        </p:nvSpPr>
        <p:spPr>
          <a:xfrm>
            <a:off x="1518686" y="6396542"/>
            <a:ext cx="3777348" cy="369332"/>
          </a:xfrm>
          <a:prstGeom prst="rect">
            <a:avLst/>
          </a:prstGeom>
          <a:noFill/>
        </p:spPr>
        <p:txBody>
          <a:bodyPr wrap="square" rtlCol="0">
            <a:spAutoFit/>
          </a:bodyPr>
          <a:lstStyle/>
          <a:p>
            <a:r>
              <a:rPr lang="en-US" b="1" dirty="0">
                <a:solidFill>
                  <a:schemeClr val="bg1">
                    <a:lumMod val="50000"/>
                  </a:schemeClr>
                </a:solidFill>
              </a:rPr>
              <a:t>P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endParaRPr lang="en-US" b="1" dirty="0">
              <a:solidFill>
                <a:schemeClr val="bg1">
                  <a:lumMod val="50000"/>
                </a:schemeClr>
              </a:solidFill>
            </a:endParaRPr>
          </a:p>
        </p:txBody>
      </p:sp>
      <p:sp>
        <p:nvSpPr>
          <p:cNvPr id="117" name="TextBox 116">
            <a:extLst>
              <a:ext uri="{FF2B5EF4-FFF2-40B4-BE49-F238E27FC236}">
                <a16:creationId xmlns:a16="http://schemas.microsoft.com/office/drawing/2014/main" id="{46198806-912E-4BA8-97BC-AAD4C2B513B4}"/>
              </a:ext>
            </a:extLst>
          </p:cNvPr>
          <p:cNvSpPr txBox="1"/>
          <p:nvPr/>
        </p:nvSpPr>
        <p:spPr>
          <a:xfrm>
            <a:off x="5661723" y="6377220"/>
            <a:ext cx="362003" cy="369332"/>
          </a:xfrm>
          <a:prstGeom prst="rect">
            <a:avLst/>
          </a:prstGeom>
          <a:noFill/>
        </p:spPr>
        <p:txBody>
          <a:bodyPr wrap="square" rtlCol="0">
            <a:spAutoFit/>
          </a:bodyPr>
          <a:lstStyle/>
          <a:p>
            <a:r>
              <a:rPr lang="en-US" b="1" dirty="0">
                <a:solidFill>
                  <a:schemeClr val="bg1">
                    <a:lumMod val="50000"/>
                  </a:schemeClr>
                </a:solidFill>
              </a:rPr>
              <a:t>P</a:t>
            </a:r>
          </a:p>
        </p:txBody>
      </p:sp>
      <p:sp>
        <p:nvSpPr>
          <p:cNvPr id="118" name="TextBox 117">
            <a:extLst>
              <a:ext uri="{FF2B5EF4-FFF2-40B4-BE49-F238E27FC236}">
                <a16:creationId xmlns:a16="http://schemas.microsoft.com/office/drawing/2014/main" id="{40F3717F-1BE5-4AFC-9F37-AD0AEB14935D}"/>
              </a:ext>
            </a:extLst>
          </p:cNvPr>
          <p:cNvSpPr txBox="1"/>
          <p:nvPr/>
        </p:nvSpPr>
        <p:spPr>
          <a:xfrm>
            <a:off x="5667398" y="5583492"/>
            <a:ext cx="362003" cy="369332"/>
          </a:xfrm>
          <a:prstGeom prst="rect">
            <a:avLst/>
          </a:prstGeom>
          <a:noFill/>
        </p:spPr>
        <p:txBody>
          <a:bodyPr wrap="square" rtlCol="0">
            <a:spAutoFit/>
          </a:bodyPr>
          <a:lstStyle/>
          <a:p>
            <a:pPr algn="ctr"/>
            <a:r>
              <a:rPr lang="en-US" b="1" dirty="0">
                <a:solidFill>
                  <a:schemeClr val="accent6">
                    <a:lumMod val="50000"/>
                  </a:schemeClr>
                </a:solidFill>
              </a:rPr>
              <a:t>-</a:t>
            </a:r>
          </a:p>
        </p:txBody>
      </p:sp>
      <p:sp>
        <p:nvSpPr>
          <p:cNvPr id="119" name="TextBox 118">
            <a:extLst>
              <a:ext uri="{FF2B5EF4-FFF2-40B4-BE49-F238E27FC236}">
                <a16:creationId xmlns:a16="http://schemas.microsoft.com/office/drawing/2014/main" id="{79AE68F2-743B-4F3B-9023-33F0A56377AB}"/>
              </a:ext>
            </a:extLst>
          </p:cNvPr>
          <p:cNvSpPr txBox="1"/>
          <p:nvPr/>
        </p:nvSpPr>
        <p:spPr>
          <a:xfrm>
            <a:off x="5669677" y="5817175"/>
            <a:ext cx="362003" cy="369332"/>
          </a:xfrm>
          <a:prstGeom prst="rect">
            <a:avLst/>
          </a:prstGeom>
          <a:noFill/>
        </p:spPr>
        <p:txBody>
          <a:bodyPr wrap="square" rtlCol="0">
            <a:spAutoFit/>
          </a:bodyPr>
          <a:lstStyle/>
          <a:p>
            <a:pPr algn="ctr"/>
            <a:r>
              <a:rPr lang="en-US" b="1" dirty="0">
                <a:solidFill>
                  <a:schemeClr val="accent6">
                    <a:lumMod val="50000"/>
                  </a:schemeClr>
                </a:solidFill>
              </a:rPr>
              <a:t>X</a:t>
            </a:r>
          </a:p>
        </p:txBody>
      </p:sp>
      <p:sp>
        <p:nvSpPr>
          <p:cNvPr id="124" name="TextBox 123">
            <a:extLst>
              <a:ext uri="{FF2B5EF4-FFF2-40B4-BE49-F238E27FC236}">
                <a16:creationId xmlns:a16="http://schemas.microsoft.com/office/drawing/2014/main" id="{226B34CF-D7B2-459D-9095-768DA255DF1C}"/>
              </a:ext>
            </a:extLst>
          </p:cNvPr>
          <p:cNvSpPr txBox="1"/>
          <p:nvPr/>
        </p:nvSpPr>
        <p:spPr>
          <a:xfrm>
            <a:off x="5661723" y="6097198"/>
            <a:ext cx="362003" cy="369332"/>
          </a:xfrm>
          <a:prstGeom prst="rect">
            <a:avLst/>
          </a:prstGeom>
          <a:noFill/>
        </p:spPr>
        <p:txBody>
          <a:bodyPr wrap="square" rtlCol="0">
            <a:spAutoFit/>
          </a:bodyPr>
          <a:lstStyle/>
          <a:p>
            <a:pPr algn="ctr"/>
            <a:r>
              <a:rPr lang="en-US" b="1" dirty="0">
                <a:solidFill>
                  <a:schemeClr val="accent4">
                    <a:lumMod val="75000"/>
                  </a:schemeClr>
                </a:solidFill>
              </a:rPr>
              <a:t>1</a:t>
            </a:r>
          </a:p>
        </p:txBody>
      </p:sp>
      <p:sp>
        <p:nvSpPr>
          <p:cNvPr id="130" name="TextBox 129">
            <a:extLst>
              <a:ext uri="{FF2B5EF4-FFF2-40B4-BE49-F238E27FC236}">
                <a16:creationId xmlns:a16="http://schemas.microsoft.com/office/drawing/2014/main" id="{230C019A-073C-45D2-9FC8-BA3D99264554}"/>
              </a:ext>
            </a:extLst>
          </p:cNvPr>
          <p:cNvSpPr txBox="1"/>
          <p:nvPr/>
        </p:nvSpPr>
        <p:spPr>
          <a:xfrm>
            <a:off x="5614252" y="5309091"/>
            <a:ext cx="438725" cy="369332"/>
          </a:xfrm>
          <a:prstGeom prst="rect">
            <a:avLst/>
          </a:prstGeom>
          <a:noFill/>
        </p:spPr>
        <p:txBody>
          <a:bodyPr wrap="square" rtlCol="0">
            <a:spAutoFit/>
          </a:bodyPr>
          <a:lstStyle/>
          <a:p>
            <a:pPr algn="ctr"/>
            <a:r>
              <a:rPr lang="en-US" b="1" dirty="0"/>
              <a:t>10</a:t>
            </a:r>
          </a:p>
        </p:txBody>
      </p:sp>
      <p:sp>
        <p:nvSpPr>
          <p:cNvPr id="17" name="TextBox 16">
            <a:extLst>
              <a:ext uri="{FF2B5EF4-FFF2-40B4-BE49-F238E27FC236}">
                <a16:creationId xmlns:a16="http://schemas.microsoft.com/office/drawing/2014/main" id="{3465AC4F-2A29-4DF6-97BC-FA843B1B26D2}"/>
              </a:ext>
            </a:extLst>
          </p:cNvPr>
          <p:cNvSpPr txBox="1"/>
          <p:nvPr/>
        </p:nvSpPr>
        <p:spPr>
          <a:xfrm>
            <a:off x="2137235" y="5080865"/>
            <a:ext cx="2168607" cy="369332"/>
          </a:xfrm>
          <a:prstGeom prst="rect">
            <a:avLst/>
          </a:prstGeom>
          <a:noFill/>
        </p:spPr>
        <p:txBody>
          <a:bodyPr wrap="none" rtlCol="0">
            <a:spAutoFit/>
          </a:bodyPr>
          <a:lstStyle/>
          <a:p>
            <a:r>
              <a:rPr lang="en-US" b="1" i="1" dirty="0">
                <a:solidFill>
                  <a:schemeClr val="accent6">
                    <a:lumMod val="75000"/>
                  </a:schemeClr>
                </a:solidFill>
              </a:rPr>
              <a:t>Shift</a:t>
            </a:r>
            <a:r>
              <a:rPr lang="en-US" i="1" dirty="0"/>
              <a:t> (Load Pattern 1)</a:t>
            </a:r>
          </a:p>
        </p:txBody>
      </p:sp>
      <p:sp>
        <p:nvSpPr>
          <p:cNvPr id="132" name="TextBox 131">
            <a:extLst>
              <a:ext uri="{FF2B5EF4-FFF2-40B4-BE49-F238E27FC236}">
                <a16:creationId xmlns:a16="http://schemas.microsoft.com/office/drawing/2014/main" id="{50788761-5D55-408E-82DE-82A23594FA85}"/>
              </a:ext>
            </a:extLst>
          </p:cNvPr>
          <p:cNvSpPr txBox="1"/>
          <p:nvPr/>
        </p:nvSpPr>
        <p:spPr>
          <a:xfrm>
            <a:off x="5080533" y="5083919"/>
            <a:ext cx="1374800" cy="369332"/>
          </a:xfrm>
          <a:prstGeom prst="rect">
            <a:avLst/>
          </a:prstGeom>
          <a:noFill/>
        </p:spPr>
        <p:txBody>
          <a:bodyPr wrap="none" rtlCol="0">
            <a:spAutoFit/>
          </a:bodyPr>
          <a:lstStyle/>
          <a:p>
            <a:r>
              <a:rPr lang="en-US" b="1" i="1" dirty="0">
                <a:solidFill>
                  <a:schemeClr val="accent1">
                    <a:lumMod val="75000"/>
                  </a:schemeClr>
                </a:solidFill>
              </a:rPr>
              <a:t>Capture</a:t>
            </a:r>
            <a:r>
              <a:rPr lang="en-US" i="1" dirty="0"/>
              <a:t> (P1)</a:t>
            </a:r>
          </a:p>
        </p:txBody>
      </p:sp>
      <p:sp>
        <p:nvSpPr>
          <p:cNvPr id="140" name="Title 1">
            <a:extLst>
              <a:ext uri="{FF2B5EF4-FFF2-40B4-BE49-F238E27FC236}">
                <a16:creationId xmlns:a16="http://schemas.microsoft.com/office/drawing/2014/main" id="{DAB043FB-DEE9-4A6B-AFB1-40584AC28A45}"/>
              </a:ext>
            </a:extLst>
          </p:cNvPr>
          <p:cNvSpPr>
            <a:spLocks noGrp="1"/>
          </p:cNvSpPr>
          <p:nvPr>
            <p:ph type="title"/>
          </p:nvPr>
        </p:nvSpPr>
        <p:spPr>
          <a:xfrm>
            <a:off x="838199" y="136366"/>
            <a:ext cx="10515600" cy="781615"/>
          </a:xfrm>
        </p:spPr>
        <p:txBody>
          <a:bodyPr/>
          <a:lstStyle/>
          <a:p>
            <a:r>
              <a:rPr lang="en-US" dirty="0"/>
              <a:t>Applying Tests through Scan Chains</a:t>
            </a:r>
          </a:p>
        </p:txBody>
      </p:sp>
      <p:sp>
        <p:nvSpPr>
          <p:cNvPr id="141" name="TextBox 140">
            <a:extLst>
              <a:ext uri="{FF2B5EF4-FFF2-40B4-BE49-F238E27FC236}">
                <a16:creationId xmlns:a16="http://schemas.microsoft.com/office/drawing/2014/main" id="{AF8860D5-CF63-45CB-BDB0-884C03D4B25D}"/>
              </a:ext>
            </a:extLst>
          </p:cNvPr>
          <p:cNvSpPr txBox="1"/>
          <p:nvPr/>
        </p:nvSpPr>
        <p:spPr>
          <a:xfrm>
            <a:off x="8548450" y="4092046"/>
            <a:ext cx="614271" cy="523220"/>
          </a:xfrm>
          <a:prstGeom prst="rect">
            <a:avLst/>
          </a:prstGeom>
          <a:noFill/>
        </p:spPr>
        <p:txBody>
          <a:bodyPr wrap="none" rtlCol="0">
            <a:spAutoFit/>
          </a:bodyPr>
          <a:lstStyle/>
          <a:p>
            <a:r>
              <a:rPr lang="en-US" sz="2800" b="1" dirty="0">
                <a:solidFill>
                  <a:schemeClr val="accent1">
                    <a:lumMod val="75000"/>
                  </a:schemeClr>
                </a:solidFill>
              </a:rPr>
              <a:t>Q2</a:t>
            </a:r>
          </a:p>
        </p:txBody>
      </p:sp>
      <p:sp>
        <p:nvSpPr>
          <p:cNvPr id="142" name="TextBox 141">
            <a:extLst>
              <a:ext uri="{FF2B5EF4-FFF2-40B4-BE49-F238E27FC236}">
                <a16:creationId xmlns:a16="http://schemas.microsoft.com/office/drawing/2014/main" id="{896D42F7-1C5F-45E7-95C0-A18C4089923C}"/>
              </a:ext>
            </a:extLst>
          </p:cNvPr>
          <p:cNvSpPr txBox="1"/>
          <p:nvPr/>
        </p:nvSpPr>
        <p:spPr>
          <a:xfrm>
            <a:off x="8548450" y="3216315"/>
            <a:ext cx="569387" cy="523220"/>
          </a:xfrm>
          <a:prstGeom prst="rect">
            <a:avLst/>
          </a:prstGeom>
          <a:noFill/>
        </p:spPr>
        <p:txBody>
          <a:bodyPr wrap="none" rtlCol="0">
            <a:spAutoFit/>
          </a:bodyPr>
          <a:lstStyle/>
          <a:p>
            <a:r>
              <a:rPr lang="en-US" sz="2800" b="1" dirty="0">
                <a:solidFill>
                  <a:schemeClr val="accent1">
                    <a:lumMod val="75000"/>
                  </a:schemeClr>
                </a:solidFill>
              </a:rPr>
              <a:t>R2</a:t>
            </a:r>
          </a:p>
        </p:txBody>
      </p:sp>
      <p:sp>
        <p:nvSpPr>
          <p:cNvPr id="143" name="TextBox 142">
            <a:extLst>
              <a:ext uri="{FF2B5EF4-FFF2-40B4-BE49-F238E27FC236}">
                <a16:creationId xmlns:a16="http://schemas.microsoft.com/office/drawing/2014/main" id="{72E9CD70-BE7B-4A13-A8AD-AC9A1ECAEEFA}"/>
              </a:ext>
            </a:extLst>
          </p:cNvPr>
          <p:cNvSpPr txBox="1"/>
          <p:nvPr/>
        </p:nvSpPr>
        <p:spPr>
          <a:xfrm>
            <a:off x="8561755" y="2326491"/>
            <a:ext cx="537327" cy="523220"/>
          </a:xfrm>
          <a:prstGeom prst="rect">
            <a:avLst/>
          </a:prstGeom>
          <a:noFill/>
        </p:spPr>
        <p:txBody>
          <a:bodyPr wrap="none" rtlCol="0">
            <a:spAutoFit/>
          </a:bodyPr>
          <a:lstStyle/>
          <a:p>
            <a:r>
              <a:rPr lang="en-US" sz="2800" b="1" dirty="0">
                <a:solidFill>
                  <a:schemeClr val="accent1">
                    <a:lumMod val="75000"/>
                  </a:schemeClr>
                </a:solidFill>
              </a:rPr>
              <a:t>S2</a:t>
            </a:r>
          </a:p>
        </p:txBody>
      </p:sp>
      <p:sp>
        <p:nvSpPr>
          <p:cNvPr id="144" name="TextBox 143">
            <a:extLst>
              <a:ext uri="{FF2B5EF4-FFF2-40B4-BE49-F238E27FC236}">
                <a16:creationId xmlns:a16="http://schemas.microsoft.com/office/drawing/2014/main" id="{8AE752B0-B822-4DE3-8361-65DB51356469}"/>
              </a:ext>
            </a:extLst>
          </p:cNvPr>
          <p:cNvSpPr txBox="1"/>
          <p:nvPr/>
        </p:nvSpPr>
        <p:spPr>
          <a:xfrm>
            <a:off x="5842915" y="4232874"/>
            <a:ext cx="579005" cy="523220"/>
          </a:xfrm>
          <a:prstGeom prst="rect">
            <a:avLst/>
          </a:prstGeom>
          <a:noFill/>
        </p:spPr>
        <p:txBody>
          <a:bodyPr wrap="none" rtlCol="0">
            <a:spAutoFit/>
          </a:bodyPr>
          <a:lstStyle/>
          <a:p>
            <a:r>
              <a:rPr lang="en-US" sz="2800" b="1" dirty="0">
                <a:solidFill>
                  <a:schemeClr val="accent1">
                    <a:lumMod val="75000"/>
                  </a:schemeClr>
                </a:solidFill>
              </a:rPr>
              <a:t>V2</a:t>
            </a:r>
          </a:p>
        </p:txBody>
      </p:sp>
      <p:sp>
        <p:nvSpPr>
          <p:cNvPr id="145" name="TextBox 144">
            <a:extLst>
              <a:ext uri="{FF2B5EF4-FFF2-40B4-BE49-F238E27FC236}">
                <a16:creationId xmlns:a16="http://schemas.microsoft.com/office/drawing/2014/main" id="{D2B30A2E-1C1A-496C-8403-F4C880EBE647}"/>
              </a:ext>
            </a:extLst>
          </p:cNvPr>
          <p:cNvSpPr txBox="1"/>
          <p:nvPr/>
        </p:nvSpPr>
        <p:spPr>
          <a:xfrm>
            <a:off x="5842915" y="3357143"/>
            <a:ext cx="601447" cy="523220"/>
          </a:xfrm>
          <a:prstGeom prst="rect">
            <a:avLst/>
          </a:prstGeom>
          <a:noFill/>
        </p:spPr>
        <p:txBody>
          <a:bodyPr wrap="none" rtlCol="0">
            <a:spAutoFit/>
          </a:bodyPr>
          <a:lstStyle/>
          <a:p>
            <a:r>
              <a:rPr lang="en-US" sz="2800" b="1" dirty="0">
                <a:solidFill>
                  <a:schemeClr val="accent1">
                    <a:lumMod val="75000"/>
                  </a:schemeClr>
                </a:solidFill>
              </a:rPr>
              <a:t>U2</a:t>
            </a:r>
          </a:p>
        </p:txBody>
      </p:sp>
      <p:sp>
        <p:nvSpPr>
          <p:cNvPr id="146" name="TextBox 145">
            <a:extLst>
              <a:ext uri="{FF2B5EF4-FFF2-40B4-BE49-F238E27FC236}">
                <a16:creationId xmlns:a16="http://schemas.microsoft.com/office/drawing/2014/main" id="{4890FE16-3F34-4A5C-B310-46CEF8D08E25}"/>
              </a:ext>
            </a:extLst>
          </p:cNvPr>
          <p:cNvSpPr txBox="1"/>
          <p:nvPr/>
        </p:nvSpPr>
        <p:spPr>
          <a:xfrm>
            <a:off x="5856220" y="2467319"/>
            <a:ext cx="545342" cy="523220"/>
          </a:xfrm>
          <a:prstGeom prst="rect">
            <a:avLst/>
          </a:prstGeom>
          <a:noFill/>
        </p:spPr>
        <p:txBody>
          <a:bodyPr wrap="none" rtlCol="0">
            <a:spAutoFit/>
          </a:bodyPr>
          <a:lstStyle/>
          <a:p>
            <a:r>
              <a:rPr lang="en-US" sz="2800" b="1" dirty="0">
                <a:solidFill>
                  <a:schemeClr val="accent1">
                    <a:lumMod val="75000"/>
                  </a:schemeClr>
                </a:solidFill>
              </a:rPr>
              <a:t>T2</a:t>
            </a:r>
          </a:p>
        </p:txBody>
      </p:sp>
      <p:sp>
        <p:nvSpPr>
          <p:cNvPr id="147" name="TextBox 146">
            <a:extLst>
              <a:ext uri="{FF2B5EF4-FFF2-40B4-BE49-F238E27FC236}">
                <a16:creationId xmlns:a16="http://schemas.microsoft.com/office/drawing/2014/main" id="{4AE04192-33F3-4396-942E-F504B43A9D7B}"/>
              </a:ext>
            </a:extLst>
          </p:cNvPr>
          <p:cNvSpPr txBox="1"/>
          <p:nvPr/>
        </p:nvSpPr>
        <p:spPr>
          <a:xfrm>
            <a:off x="3163564" y="4256731"/>
            <a:ext cx="692818" cy="523220"/>
          </a:xfrm>
          <a:prstGeom prst="rect">
            <a:avLst/>
          </a:prstGeom>
          <a:noFill/>
        </p:spPr>
        <p:txBody>
          <a:bodyPr wrap="none" rtlCol="0">
            <a:spAutoFit/>
          </a:bodyPr>
          <a:lstStyle/>
          <a:p>
            <a:r>
              <a:rPr lang="en-US" sz="2800" b="1" dirty="0">
                <a:solidFill>
                  <a:schemeClr val="accent1">
                    <a:lumMod val="75000"/>
                  </a:schemeClr>
                </a:solidFill>
              </a:rPr>
              <a:t>W2</a:t>
            </a:r>
          </a:p>
        </p:txBody>
      </p:sp>
      <p:sp>
        <p:nvSpPr>
          <p:cNvPr id="148" name="TextBox 147">
            <a:extLst>
              <a:ext uri="{FF2B5EF4-FFF2-40B4-BE49-F238E27FC236}">
                <a16:creationId xmlns:a16="http://schemas.microsoft.com/office/drawing/2014/main" id="{296021B3-53B2-424B-BCCD-635DAC42C640}"/>
              </a:ext>
            </a:extLst>
          </p:cNvPr>
          <p:cNvSpPr txBox="1"/>
          <p:nvPr/>
        </p:nvSpPr>
        <p:spPr>
          <a:xfrm>
            <a:off x="3163564" y="3381000"/>
            <a:ext cx="553357" cy="523220"/>
          </a:xfrm>
          <a:prstGeom prst="rect">
            <a:avLst/>
          </a:prstGeom>
          <a:noFill/>
        </p:spPr>
        <p:txBody>
          <a:bodyPr wrap="none" rtlCol="0">
            <a:spAutoFit/>
          </a:bodyPr>
          <a:lstStyle/>
          <a:p>
            <a:r>
              <a:rPr lang="en-US" sz="2800" b="1" dirty="0">
                <a:solidFill>
                  <a:schemeClr val="accent1">
                    <a:lumMod val="75000"/>
                  </a:schemeClr>
                </a:solidFill>
              </a:rPr>
              <a:t>Y2</a:t>
            </a:r>
          </a:p>
        </p:txBody>
      </p:sp>
      <p:sp>
        <p:nvSpPr>
          <p:cNvPr id="149" name="TextBox 148">
            <a:extLst>
              <a:ext uri="{FF2B5EF4-FFF2-40B4-BE49-F238E27FC236}">
                <a16:creationId xmlns:a16="http://schemas.microsoft.com/office/drawing/2014/main" id="{A832FD4E-F23B-46A2-9435-CF7A422DB9C7}"/>
              </a:ext>
            </a:extLst>
          </p:cNvPr>
          <p:cNvSpPr txBox="1"/>
          <p:nvPr/>
        </p:nvSpPr>
        <p:spPr>
          <a:xfrm>
            <a:off x="3176869" y="2491176"/>
            <a:ext cx="538930" cy="523220"/>
          </a:xfrm>
          <a:prstGeom prst="rect">
            <a:avLst/>
          </a:prstGeom>
          <a:noFill/>
        </p:spPr>
        <p:txBody>
          <a:bodyPr wrap="none" rtlCol="0">
            <a:spAutoFit/>
          </a:bodyPr>
          <a:lstStyle/>
          <a:p>
            <a:r>
              <a:rPr lang="en-US" sz="2800" b="1" dirty="0">
                <a:solidFill>
                  <a:schemeClr val="accent1">
                    <a:lumMod val="75000"/>
                  </a:schemeClr>
                </a:solidFill>
              </a:rPr>
              <a:t>Z2</a:t>
            </a:r>
          </a:p>
        </p:txBody>
      </p:sp>
      <p:pic>
        <p:nvPicPr>
          <p:cNvPr id="151" name="Picture 150">
            <a:extLst>
              <a:ext uri="{FF2B5EF4-FFF2-40B4-BE49-F238E27FC236}">
                <a16:creationId xmlns:a16="http://schemas.microsoft.com/office/drawing/2014/main" id="{0FE755BF-E517-4ED1-B177-5BA3169450C3}"/>
              </a:ext>
            </a:extLst>
          </p:cNvPr>
          <p:cNvPicPr>
            <a:picLocks noChangeAspect="1"/>
          </p:cNvPicPr>
          <p:nvPr/>
        </p:nvPicPr>
        <p:blipFill>
          <a:blip r:embed="rId2"/>
          <a:stretch>
            <a:fillRect/>
          </a:stretch>
        </p:blipFill>
        <p:spPr>
          <a:xfrm>
            <a:off x="10027118" y="170873"/>
            <a:ext cx="2070140" cy="1269426"/>
          </a:xfrm>
          <a:prstGeom prst="rect">
            <a:avLst/>
          </a:prstGeom>
        </p:spPr>
      </p:pic>
      <p:sp>
        <p:nvSpPr>
          <p:cNvPr id="152" name="TextBox 151">
            <a:extLst>
              <a:ext uri="{FF2B5EF4-FFF2-40B4-BE49-F238E27FC236}">
                <a16:creationId xmlns:a16="http://schemas.microsoft.com/office/drawing/2014/main" id="{56B36239-6AB7-46B5-9B14-A8A1A8E0F34D}"/>
              </a:ext>
            </a:extLst>
          </p:cNvPr>
          <p:cNvSpPr txBox="1"/>
          <p:nvPr/>
        </p:nvSpPr>
        <p:spPr>
          <a:xfrm>
            <a:off x="10859570" y="137534"/>
            <a:ext cx="682799" cy="461665"/>
          </a:xfrm>
          <a:prstGeom prst="rect">
            <a:avLst/>
          </a:prstGeom>
          <a:noFill/>
        </p:spPr>
        <p:txBody>
          <a:bodyPr wrap="square" rtlCol="0">
            <a:spAutoFit/>
          </a:bodyPr>
          <a:lstStyle/>
          <a:p>
            <a:r>
              <a:rPr lang="en-US" sz="2400" b="1" dirty="0"/>
              <a:t>SFF</a:t>
            </a:r>
          </a:p>
        </p:txBody>
      </p:sp>
      <p:sp>
        <p:nvSpPr>
          <p:cNvPr id="127" name="TextBox 126">
            <a:extLst>
              <a:ext uri="{FF2B5EF4-FFF2-40B4-BE49-F238E27FC236}">
                <a16:creationId xmlns:a16="http://schemas.microsoft.com/office/drawing/2014/main" id="{3A7639D3-92F0-4401-BC9B-CD8CBAC162DB}"/>
              </a:ext>
            </a:extLst>
          </p:cNvPr>
          <p:cNvSpPr txBox="1"/>
          <p:nvPr/>
        </p:nvSpPr>
        <p:spPr>
          <a:xfrm>
            <a:off x="416045" y="869927"/>
            <a:ext cx="10117834" cy="492443"/>
          </a:xfrm>
          <a:prstGeom prst="rect">
            <a:avLst/>
          </a:prstGeom>
          <a:noFill/>
        </p:spPr>
        <p:txBody>
          <a:bodyPr wrap="none" rtlCol="0">
            <a:spAutoFit/>
          </a:bodyPr>
          <a:lstStyle/>
          <a:p>
            <a:r>
              <a:rPr lang="en-US" sz="2600" b="1" dirty="0"/>
              <a:t>Pattern 2, Step 2: </a:t>
            </a:r>
            <a:r>
              <a:rPr lang="en-US" sz="2600" b="1" dirty="0">
                <a:solidFill>
                  <a:schemeClr val="accent1">
                    <a:lumMod val="75000"/>
                  </a:schemeClr>
                </a:solidFill>
              </a:rPr>
              <a:t>Change to Functional Mode, Capture from Comb Logic</a:t>
            </a:r>
          </a:p>
        </p:txBody>
      </p:sp>
      <p:sp>
        <p:nvSpPr>
          <p:cNvPr id="125" name="TextBox 124">
            <a:extLst>
              <a:ext uri="{FF2B5EF4-FFF2-40B4-BE49-F238E27FC236}">
                <a16:creationId xmlns:a16="http://schemas.microsoft.com/office/drawing/2014/main" id="{C6899191-05B4-4246-B505-8A7151C45B6D}"/>
              </a:ext>
            </a:extLst>
          </p:cNvPr>
          <p:cNvSpPr txBox="1"/>
          <p:nvPr/>
        </p:nvSpPr>
        <p:spPr>
          <a:xfrm>
            <a:off x="6365583" y="5302133"/>
            <a:ext cx="4489868" cy="369332"/>
          </a:xfrm>
          <a:prstGeom prst="rect">
            <a:avLst/>
          </a:prstGeom>
          <a:noFill/>
        </p:spPr>
        <p:txBody>
          <a:bodyPr wrap="square" rtlCol="0">
            <a:spAutoFit/>
          </a:bodyPr>
          <a:lstStyle/>
          <a:p>
            <a:r>
              <a:rPr lang="en-US" b="1" dirty="0"/>
              <a:t>11    12   13   14     15    16    17   18    19</a:t>
            </a:r>
          </a:p>
        </p:txBody>
      </p:sp>
      <p:sp>
        <p:nvSpPr>
          <p:cNvPr id="126" name="TextBox 125">
            <a:extLst>
              <a:ext uri="{FF2B5EF4-FFF2-40B4-BE49-F238E27FC236}">
                <a16:creationId xmlns:a16="http://schemas.microsoft.com/office/drawing/2014/main" id="{225C6996-1D48-4F5C-8EBF-9249BA5ACF38}"/>
              </a:ext>
            </a:extLst>
          </p:cNvPr>
          <p:cNvSpPr txBox="1"/>
          <p:nvPr/>
        </p:nvSpPr>
        <p:spPr>
          <a:xfrm>
            <a:off x="6386784" y="5595827"/>
            <a:ext cx="3980003" cy="369332"/>
          </a:xfrm>
          <a:prstGeom prst="rect">
            <a:avLst/>
          </a:prstGeom>
          <a:noFill/>
        </p:spPr>
        <p:txBody>
          <a:bodyPr wrap="square" rtlCol="0">
            <a:spAutoFit/>
          </a:bodyPr>
          <a:lstStyle/>
          <a:p>
            <a:r>
              <a:rPr lang="en-US" b="1" dirty="0">
                <a:solidFill>
                  <a:schemeClr val="accent6">
                    <a:lumMod val="75000"/>
                  </a:schemeClr>
                </a:solidFill>
              </a:rPr>
              <a:t>A2   B2   C2   D2    E2    F2    G2   H2    I2</a:t>
            </a:r>
          </a:p>
        </p:txBody>
      </p:sp>
      <p:sp>
        <p:nvSpPr>
          <p:cNvPr id="128" name="TextBox 127">
            <a:extLst>
              <a:ext uri="{FF2B5EF4-FFF2-40B4-BE49-F238E27FC236}">
                <a16:creationId xmlns:a16="http://schemas.microsoft.com/office/drawing/2014/main" id="{0B181CE9-AE09-4CEF-803D-06FE4FF631ED}"/>
              </a:ext>
            </a:extLst>
          </p:cNvPr>
          <p:cNvSpPr txBox="1"/>
          <p:nvPr/>
        </p:nvSpPr>
        <p:spPr>
          <a:xfrm>
            <a:off x="6398939" y="6123410"/>
            <a:ext cx="3777348" cy="369332"/>
          </a:xfrm>
          <a:prstGeom prst="rect">
            <a:avLst/>
          </a:prstGeom>
          <a:noFill/>
        </p:spPr>
        <p:txBody>
          <a:bodyPr wrap="square" rtlCol="0">
            <a:spAutoFit/>
          </a:bodyPr>
          <a:lstStyle/>
          <a:p>
            <a:r>
              <a:rPr lang="en-US" b="1" dirty="0">
                <a:solidFill>
                  <a:schemeClr val="accent4">
                    <a:lumMod val="75000"/>
                  </a:schemeClr>
                </a:solidFill>
              </a:rPr>
              <a:t>0      0      0      0      0      0      0      0      0</a:t>
            </a:r>
          </a:p>
        </p:txBody>
      </p:sp>
      <p:sp>
        <p:nvSpPr>
          <p:cNvPr id="129" name="TextBox 128">
            <a:extLst>
              <a:ext uri="{FF2B5EF4-FFF2-40B4-BE49-F238E27FC236}">
                <a16:creationId xmlns:a16="http://schemas.microsoft.com/office/drawing/2014/main" id="{DBF6AC82-14BD-4DD6-85EE-E3B2931CCA37}"/>
              </a:ext>
            </a:extLst>
          </p:cNvPr>
          <p:cNvSpPr txBox="1"/>
          <p:nvPr/>
        </p:nvSpPr>
        <p:spPr>
          <a:xfrm>
            <a:off x="6389647" y="6408877"/>
            <a:ext cx="3777348" cy="369332"/>
          </a:xfrm>
          <a:prstGeom prst="rect">
            <a:avLst/>
          </a:prstGeom>
          <a:noFill/>
        </p:spPr>
        <p:txBody>
          <a:bodyPr wrap="square" rtlCol="0">
            <a:spAutoFit/>
          </a:bodyPr>
          <a:lstStyle/>
          <a:p>
            <a:r>
              <a:rPr lang="en-US" b="1" dirty="0">
                <a:solidFill>
                  <a:schemeClr val="bg1">
                    <a:lumMod val="50000"/>
                  </a:schemeClr>
                </a:solidFill>
              </a:rPr>
              <a:t>P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endParaRPr lang="en-US" b="1" dirty="0">
              <a:solidFill>
                <a:schemeClr val="bg1">
                  <a:lumMod val="50000"/>
                </a:schemeClr>
              </a:solidFill>
            </a:endParaRPr>
          </a:p>
        </p:txBody>
      </p:sp>
      <p:sp>
        <p:nvSpPr>
          <p:cNvPr id="131" name="TextBox 130">
            <a:extLst>
              <a:ext uri="{FF2B5EF4-FFF2-40B4-BE49-F238E27FC236}">
                <a16:creationId xmlns:a16="http://schemas.microsoft.com/office/drawing/2014/main" id="{07195543-C5DA-48D7-BDD8-C66FEF22DF52}"/>
              </a:ext>
            </a:extLst>
          </p:cNvPr>
          <p:cNvSpPr txBox="1"/>
          <p:nvPr/>
        </p:nvSpPr>
        <p:spPr>
          <a:xfrm>
            <a:off x="6398939" y="5859619"/>
            <a:ext cx="3980003" cy="369332"/>
          </a:xfrm>
          <a:prstGeom prst="rect">
            <a:avLst/>
          </a:prstGeom>
          <a:noFill/>
        </p:spPr>
        <p:txBody>
          <a:bodyPr wrap="square" rtlCol="0">
            <a:spAutoFit/>
          </a:bodyPr>
          <a:lstStyle/>
          <a:p>
            <a:r>
              <a:rPr lang="en-US" b="1" dirty="0">
                <a:solidFill>
                  <a:schemeClr val="accent6">
                    <a:lumMod val="50000"/>
                  </a:schemeClr>
                </a:solidFill>
              </a:rPr>
              <a:t>Q1   R1   S1   T1    U1    V1   W1   Y1   Z1</a:t>
            </a:r>
          </a:p>
        </p:txBody>
      </p:sp>
      <p:sp>
        <p:nvSpPr>
          <p:cNvPr id="133" name="TextBox 132">
            <a:extLst>
              <a:ext uri="{FF2B5EF4-FFF2-40B4-BE49-F238E27FC236}">
                <a16:creationId xmlns:a16="http://schemas.microsoft.com/office/drawing/2014/main" id="{5A770566-AAF2-42A8-B673-99795DD3F3E9}"/>
              </a:ext>
            </a:extLst>
          </p:cNvPr>
          <p:cNvSpPr txBox="1"/>
          <p:nvPr/>
        </p:nvSpPr>
        <p:spPr>
          <a:xfrm>
            <a:off x="6455333" y="5072883"/>
            <a:ext cx="3932936" cy="369332"/>
          </a:xfrm>
          <a:prstGeom prst="rect">
            <a:avLst/>
          </a:prstGeom>
          <a:noFill/>
        </p:spPr>
        <p:txBody>
          <a:bodyPr wrap="none" rtlCol="0">
            <a:spAutoFit/>
          </a:bodyPr>
          <a:lstStyle/>
          <a:p>
            <a:r>
              <a:rPr lang="en-US" b="1" i="1" dirty="0">
                <a:solidFill>
                  <a:schemeClr val="accent6">
                    <a:lumMod val="75000"/>
                  </a:schemeClr>
                </a:solidFill>
              </a:rPr>
              <a:t>Shift</a:t>
            </a:r>
            <a:r>
              <a:rPr lang="en-US" i="1" dirty="0"/>
              <a:t> (Unload Pattern 1, Load Pattern 2)</a:t>
            </a:r>
          </a:p>
        </p:txBody>
      </p:sp>
      <p:cxnSp>
        <p:nvCxnSpPr>
          <p:cNvPr id="134" name="Straight Connector 133">
            <a:extLst>
              <a:ext uri="{FF2B5EF4-FFF2-40B4-BE49-F238E27FC236}">
                <a16:creationId xmlns:a16="http://schemas.microsoft.com/office/drawing/2014/main" id="{A42338A0-D3D4-41AD-A093-92644A62DECF}"/>
              </a:ext>
            </a:extLst>
          </p:cNvPr>
          <p:cNvCxnSpPr/>
          <p:nvPr/>
        </p:nvCxnSpPr>
        <p:spPr>
          <a:xfrm>
            <a:off x="10193235"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5" name="TextBox 134">
            <a:extLst>
              <a:ext uri="{FF2B5EF4-FFF2-40B4-BE49-F238E27FC236}">
                <a16:creationId xmlns:a16="http://schemas.microsoft.com/office/drawing/2014/main" id="{87547F39-320F-4149-9131-E88E4FF98D3B}"/>
              </a:ext>
            </a:extLst>
          </p:cNvPr>
          <p:cNvSpPr txBox="1"/>
          <p:nvPr/>
        </p:nvSpPr>
        <p:spPr>
          <a:xfrm>
            <a:off x="10620461" y="6370791"/>
            <a:ext cx="362003" cy="369332"/>
          </a:xfrm>
          <a:prstGeom prst="rect">
            <a:avLst/>
          </a:prstGeom>
          <a:noFill/>
        </p:spPr>
        <p:txBody>
          <a:bodyPr wrap="square" rtlCol="0">
            <a:spAutoFit/>
          </a:bodyPr>
          <a:lstStyle/>
          <a:p>
            <a:r>
              <a:rPr lang="en-US" b="1" dirty="0">
                <a:solidFill>
                  <a:schemeClr val="bg1">
                    <a:lumMod val="50000"/>
                  </a:schemeClr>
                </a:solidFill>
              </a:rPr>
              <a:t>P</a:t>
            </a:r>
          </a:p>
        </p:txBody>
      </p:sp>
      <p:sp>
        <p:nvSpPr>
          <p:cNvPr id="136" name="TextBox 135">
            <a:extLst>
              <a:ext uri="{FF2B5EF4-FFF2-40B4-BE49-F238E27FC236}">
                <a16:creationId xmlns:a16="http://schemas.microsoft.com/office/drawing/2014/main" id="{8AE76155-A403-4A23-BC33-CEBA4F46C574}"/>
              </a:ext>
            </a:extLst>
          </p:cNvPr>
          <p:cNvSpPr txBox="1"/>
          <p:nvPr/>
        </p:nvSpPr>
        <p:spPr>
          <a:xfrm>
            <a:off x="10626136" y="5577063"/>
            <a:ext cx="362003" cy="369332"/>
          </a:xfrm>
          <a:prstGeom prst="rect">
            <a:avLst/>
          </a:prstGeom>
          <a:noFill/>
        </p:spPr>
        <p:txBody>
          <a:bodyPr wrap="square" rtlCol="0">
            <a:spAutoFit/>
          </a:bodyPr>
          <a:lstStyle/>
          <a:p>
            <a:pPr algn="ctr"/>
            <a:r>
              <a:rPr lang="en-US" b="1" dirty="0">
                <a:solidFill>
                  <a:schemeClr val="accent6">
                    <a:lumMod val="50000"/>
                  </a:schemeClr>
                </a:solidFill>
              </a:rPr>
              <a:t>-</a:t>
            </a:r>
          </a:p>
        </p:txBody>
      </p:sp>
      <p:sp>
        <p:nvSpPr>
          <p:cNvPr id="137" name="TextBox 136">
            <a:extLst>
              <a:ext uri="{FF2B5EF4-FFF2-40B4-BE49-F238E27FC236}">
                <a16:creationId xmlns:a16="http://schemas.microsoft.com/office/drawing/2014/main" id="{029D10E3-32D3-43BF-9D24-52F1AE262D58}"/>
              </a:ext>
            </a:extLst>
          </p:cNvPr>
          <p:cNvSpPr txBox="1"/>
          <p:nvPr/>
        </p:nvSpPr>
        <p:spPr>
          <a:xfrm>
            <a:off x="10628415" y="5810746"/>
            <a:ext cx="362003" cy="369332"/>
          </a:xfrm>
          <a:prstGeom prst="rect">
            <a:avLst/>
          </a:prstGeom>
          <a:noFill/>
        </p:spPr>
        <p:txBody>
          <a:bodyPr wrap="square" rtlCol="0">
            <a:spAutoFit/>
          </a:bodyPr>
          <a:lstStyle/>
          <a:p>
            <a:pPr algn="ctr"/>
            <a:r>
              <a:rPr lang="en-US" b="1" dirty="0">
                <a:solidFill>
                  <a:schemeClr val="accent6">
                    <a:lumMod val="50000"/>
                  </a:schemeClr>
                </a:solidFill>
              </a:rPr>
              <a:t>X</a:t>
            </a:r>
          </a:p>
        </p:txBody>
      </p:sp>
      <p:sp>
        <p:nvSpPr>
          <p:cNvPr id="138" name="TextBox 137">
            <a:extLst>
              <a:ext uri="{FF2B5EF4-FFF2-40B4-BE49-F238E27FC236}">
                <a16:creationId xmlns:a16="http://schemas.microsoft.com/office/drawing/2014/main" id="{1794653A-073E-47DF-957F-45FFC1F11DEF}"/>
              </a:ext>
            </a:extLst>
          </p:cNvPr>
          <p:cNvSpPr txBox="1"/>
          <p:nvPr/>
        </p:nvSpPr>
        <p:spPr>
          <a:xfrm>
            <a:off x="10620461" y="6090769"/>
            <a:ext cx="362003" cy="369332"/>
          </a:xfrm>
          <a:prstGeom prst="rect">
            <a:avLst/>
          </a:prstGeom>
          <a:noFill/>
        </p:spPr>
        <p:txBody>
          <a:bodyPr wrap="square" rtlCol="0">
            <a:spAutoFit/>
          </a:bodyPr>
          <a:lstStyle/>
          <a:p>
            <a:pPr algn="ctr"/>
            <a:r>
              <a:rPr lang="en-US" b="1" dirty="0">
                <a:solidFill>
                  <a:schemeClr val="accent4">
                    <a:lumMod val="75000"/>
                  </a:schemeClr>
                </a:solidFill>
              </a:rPr>
              <a:t>1</a:t>
            </a:r>
          </a:p>
        </p:txBody>
      </p:sp>
      <p:sp>
        <p:nvSpPr>
          <p:cNvPr id="139" name="TextBox 138">
            <a:extLst>
              <a:ext uri="{FF2B5EF4-FFF2-40B4-BE49-F238E27FC236}">
                <a16:creationId xmlns:a16="http://schemas.microsoft.com/office/drawing/2014/main" id="{CB5BB059-AC74-472A-88EC-B52D0C6F2048}"/>
              </a:ext>
            </a:extLst>
          </p:cNvPr>
          <p:cNvSpPr txBox="1"/>
          <p:nvPr/>
        </p:nvSpPr>
        <p:spPr>
          <a:xfrm>
            <a:off x="10572990" y="5302662"/>
            <a:ext cx="438725" cy="369332"/>
          </a:xfrm>
          <a:prstGeom prst="rect">
            <a:avLst/>
          </a:prstGeom>
          <a:noFill/>
        </p:spPr>
        <p:txBody>
          <a:bodyPr wrap="square" rtlCol="0">
            <a:spAutoFit/>
          </a:bodyPr>
          <a:lstStyle/>
          <a:p>
            <a:pPr algn="ctr"/>
            <a:r>
              <a:rPr lang="en-US" b="1" dirty="0"/>
              <a:t>20</a:t>
            </a:r>
          </a:p>
        </p:txBody>
      </p:sp>
      <p:cxnSp>
        <p:nvCxnSpPr>
          <p:cNvPr id="150" name="Straight Connector 149">
            <a:extLst>
              <a:ext uri="{FF2B5EF4-FFF2-40B4-BE49-F238E27FC236}">
                <a16:creationId xmlns:a16="http://schemas.microsoft.com/office/drawing/2014/main" id="{36C281C7-B461-4BF7-9955-BC74869FE106}"/>
              </a:ext>
            </a:extLst>
          </p:cNvPr>
          <p:cNvCxnSpPr/>
          <p:nvPr/>
        </p:nvCxnSpPr>
        <p:spPr>
          <a:xfrm>
            <a:off x="11375371" y="5560754"/>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3" name="TextBox 152">
            <a:extLst>
              <a:ext uri="{FF2B5EF4-FFF2-40B4-BE49-F238E27FC236}">
                <a16:creationId xmlns:a16="http://schemas.microsoft.com/office/drawing/2014/main" id="{773B1849-B7B7-43D6-8180-EA402043FC74}"/>
              </a:ext>
            </a:extLst>
          </p:cNvPr>
          <p:cNvSpPr txBox="1"/>
          <p:nvPr/>
        </p:nvSpPr>
        <p:spPr>
          <a:xfrm>
            <a:off x="10217295" y="5076852"/>
            <a:ext cx="1374800" cy="369332"/>
          </a:xfrm>
          <a:prstGeom prst="rect">
            <a:avLst/>
          </a:prstGeom>
          <a:noFill/>
        </p:spPr>
        <p:txBody>
          <a:bodyPr wrap="none" rtlCol="0">
            <a:spAutoFit/>
          </a:bodyPr>
          <a:lstStyle/>
          <a:p>
            <a:r>
              <a:rPr lang="en-US" b="1" i="1" dirty="0">
                <a:solidFill>
                  <a:schemeClr val="accent1">
                    <a:lumMod val="75000"/>
                  </a:schemeClr>
                </a:solidFill>
              </a:rPr>
              <a:t>Capture</a:t>
            </a:r>
            <a:r>
              <a:rPr lang="en-US" i="1" dirty="0"/>
              <a:t> (P2)</a:t>
            </a:r>
          </a:p>
        </p:txBody>
      </p:sp>
      <p:sp>
        <p:nvSpPr>
          <p:cNvPr id="2" name="TextBox 1">
            <a:extLst>
              <a:ext uri="{FF2B5EF4-FFF2-40B4-BE49-F238E27FC236}">
                <a16:creationId xmlns:a16="http://schemas.microsoft.com/office/drawing/2014/main" id="{7FA455BC-D805-479F-9140-B402BF38668C}"/>
              </a:ext>
            </a:extLst>
          </p:cNvPr>
          <p:cNvSpPr txBox="1"/>
          <p:nvPr/>
        </p:nvSpPr>
        <p:spPr>
          <a:xfrm>
            <a:off x="11502425" y="5762746"/>
            <a:ext cx="473206" cy="523220"/>
          </a:xfrm>
          <a:prstGeom prst="rect">
            <a:avLst/>
          </a:prstGeom>
          <a:noFill/>
        </p:spPr>
        <p:txBody>
          <a:bodyPr wrap="none" rtlCol="0">
            <a:spAutoFit/>
          </a:bodyPr>
          <a:lstStyle/>
          <a:p>
            <a:r>
              <a:rPr lang="en-US" sz="2800" b="1" dirty="0"/>
              <a:t>...</a:t>
            </a:r>
          </a:p>
        </p:txBody>
      </p:sp>
      <p:sp>
        <p:nvSpPr>
          <p:cNvPr id="3" name="Slide Number Placeholder 2">
            <a:extLst>
              <a:ext uri="{FF2B5EF4-FFF2-40B4-BE49-F238E27FC236}">
                <a16:creationId xmlns:a16="http://schemas.microsoft.com/office/drawing/2014/main" id="{3CCBEC2F-EEF4-42BF-8455-415F93615029}"/>
              </a:ext>
            </a:extLst>
          </p:cNvPr>
          <p:cNvSpPr>
            <a:spLocks noGrp="1"/>
          </p:cNvSpPr>
          <p:nvPr>
            <p:ph type="sldNum" sz="quarter" idx="12"/>
          </p:nvPr>
        </p:nvSpPr>
        <p:spPr/>
        <p:txBody>
          <a:bodyPr/>
          <a:lstStyle/>
          <a:p>
            <a:fld id="{F0EF8A02-477D-4CB2-9BEA-F0824BCBC14C}" type="slidenum">
              <a:rPr lang="en-US" smtClean="0"/>
              <a:t>31</a:t>
            </a:fld>
            <a:endParaRPr lang="en-US"/>
          </a:p>
        </p:txBody>
      </p:sp>
    </p:spTree>
    <p:extLst>
      <p:ext uri="{BB962C8B-B14F-4D97-AF65-F5344CB8AC3E}">
        <p14:creationId xmlns:p14="http://schemas.microsoft.com/office/powerpoint/2010/main" val="25144154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615C4-68B4-4E5A-BAF4-75DCCAE11DEF}"/>
              </a:ext>
            </a:extLst>
          </p:cNvPr>
          <p:cNvSpPr>
            <a:spLocks noGrp="1"/>
          </p:cNvSpPr>
          <p:nvPr>
            <p:ph type="title"/>
          </p:nvPr>
        </p:nvSpPr>
        <p:spPr/>
        <p:txBody>
          <a:bodyPr/>
          <a:lstStyle/>
          <a:p>
            <a:r>
              <a:rPr lang="en-US" dirty="0"/>
              <a:t>Test Cost for Scan Patterns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6A57977-C8CA-4622-A04E-53B910883527}"/>
                  </a:ext>
                </a:extLst>
              </p:cNvPr>
              <p:cNvSpPr>
                <a:spLocks noGrp="1"/>
              </p:cNvSpPr>
              <p:nvPr>
                <p:ph idx="1"/>
              </p:nvPr>
            </p:nvSpPr>
            <p:spPr>
              <a:xfrm>
                <a:off x="838200" y="1379349"/>
                <a:ext cx="11074400" cy="2814025"/>
              </a:xfrm>
            </p:spPr>
            <p:txBody>
              <a:bodyPr>
                <a:normAutofit/>
              </a:bodyPr>
              <a:lstStyle/>
              <a:p>
                <a:pPr marL="0" indent="0">
                  <a:buNone/>
                </a:pPr>
                <a14:m>
                  <m:oMath xmlns:m="http://schemas.openxmlformats.org/officeDocument/2006/math">
                    <m:sSub>
                      <m:sSubPr>
                        <m:ctrlPr>
                          <a:rPr lang="en-US" b="1" i="1" smtClean="0">
                            <a:solidFill>
                              <a:schemeClr val="accent6">
                                <a:lumMod val="75000"/>
                              </a:schemeClr>
                            </a:solidFill>
                            <a:latin typeface="Cambria Math" panose="02040503050406030204" pitchFamily="18" charset="0"/>
                          </a:rPr>
                        </m:ctrlPr>
                      </m:sSubPr>
                      <m:e>
                        <m:r>
                          <a:rPr lang="en-US" b="1" i="1">
                            <a:solidFill>
                              <a:schemeClr val="accent6">
                                <a:lumMod val="75000"/>
                              </a:schemeClr>
                            </a:solidFill>
                            <a:latin typeface="Cambria Math" panose="02040503050406030204" pitchFamily="18" charset="0"/>
                          </a:rPr>
                          <m:t>𝒏</m:t>
                        </m:r>
                      </m:e>
                      <m:sub>
                        <m:r>
                          <a:rPr lang="en-US" b="1" i="1">
                            <a:solidFill>
                              <a:schemeClr val="accent6">
                                <a:lumMod val="75000"/>
                              </a:schemeClr>
                            </a:solidFill>
                            <a:latin typeface="Cambria Math" panose="02040503050406030204" pitchFamily="18" charset="0"/>
                          </a:rPr>
                          <m:t>𝒔𝒇𝒇</m:t>
                        </m:r>
                      </m:sub>
                    </m:sSub>
                  </m:oMath>
                </a14:m>
                <a:r>
                  <a:rPr lang="en-US" dirty="0"/>
                  <a:t> - Number of Scan Flip Flops, length of one shift sequence</a:t>
                </a:r>
              </a:p>
              <a:p>
                <a:pPr marL="0" indent="0">
                  <a:buNone/>
                </a:pPr>
                <a14:m>
                  <m:oMath xmlns:m="http://schemas.openxmlformats.org/officeDocument/2006/math">
                    <m:sSub>
                      <m:sSubPr>
                        <m:ctrlPr>
                          <a:rPr lang="en-US" b="1" i="1" smtClean="0">
                            <a:solidFill>
                              <a:schemeClr val="accent1">
                                <a:lumMod val="75000"/>
                              </a:schemeClr>
                            </a:solidFill>
                            <a:latin typeface="Cambria Math" panose="02040503050406030204" pitchFamily="18" charset="0"/>
                          </a:rPr>
                        </m:ctrlPr>
                      </m:sSubPr>
                      <m:e>
                        <m:r>
                          <a:rPr lang="en-US" b="1" i="1">
                            <a:solidFill>
                              <a:schemeClr val="accent1">
                                <a:lumMod val="75000"/>
                              </a:schemeClr>
                            </a:solidFill>
                            <a:latin typeface="Cambria Math" panose="02040503050406030204" pitchFamily="18" charset="0"/>
                          </a:rPr>
                          <m:t>𝒍</m:t>
                        </m:r>
                      </m:e>
                      <m:sub>
                        <m:r>
                          <a:rPr lang="en-US" b="1" i="1">
                            <a:solidFill>
                              <a:schemeClr val="accent1">
                                <a:lumMod val="75000"/>
                              </a:schemeClr>
                            </a:solidFill>
                            <a:latin typeface="Cambria Math" panose="02040503050406030204" pitchFamily="18" charset="0"/>
                          </a:rPr>
                          <m:t>𝒄𝒂𝒑</m:t>
                        </m:r>
                      </m:sub>
                    </m:sSub>
                  </m:oMath>
                </a14:m>
                <a:r>
                  <a:rPr lang="en-US" dirty="0">
                    <a:solidFill>
                      <a:schemeClr val="accent1">
                        <a:lumMod val="75000"/>
                      </a:schemeClr>
                    </a:solidFill>
                  </a:rPr>
                  <a:t> </a:t>
                </a:r>
                <a:r>
                  <a:rPr lang="en-US" dirty="0"/>
                  <a:t>- Length of one capture sequence</a:t>
                </a:r>
              </a:p>
              <a:p>
                <a:pPr marL="0" indent="0">
                  <a:buNone/>
                </a:pPr>
                <a14:m>
                  <m:oMath xmlns:m="http://schemas.openxmlformats.org/officeDocument/2006/math">
                    <m:sSub>
                      <m:sSubPr>
                        <m:ctrlPr>
                          <a:rPr lang="en-US" b="1" i="1" smtClean="0">
                            <a:solidFill>
                              <a:schemeClr val="accent6">
                                <a:lumMod val="50000"/>
                              </a:schemeClr>
                            </a:solidFill>
                            <a:latin typeface="Cambria Math" panose="02040503050406030204" pitchFamily="18" charset="0"/>
                          </a:rPr>
                        </m:ctrlPr>
                      </m:sSubPr>
                      <m:e>
                        <m:r>
                          <a:rPr lang="en-US" b="1" i="1">
                            <a:solidFill>
                              <a:schemeClr val="accent6">
                                <a:lumMod val="50000"/>
                              </a:schemeClr>
                            </a:solidFill>
                            <a:latin typeface="Cambria Math" panose="02040503050406030204" pitchFamily="18" charset="0"/>
                          </a:rPr>
                          <m:t>𝒏</m:t>
                        </m:r>
                      </m:e>
                      <m:sub>
                        <m:r>
                          <a:rPr lang="en-US" b="1" i="1" smtClean="0">
                            <a:solidFill>
                              <a:schemeClr val="accent6">
                                <a:lumMod val="50000"/>
                              </a:schemeClr>
                            </a:solidFill>
                            <a:latin typeface="Cambria Math" panose="02040503050406030204" pitchFamily="18" charset="0"/>
                          </a:rPr>
                          <m:t>𝒕𝒑</m:t>
                        </m:r>
                      </m:sub>
                    </m:sSub>
                  </m:oMath>
                </a14:m>
                <a:r>
                  <a:rPr lang="en-US" dirty="0">
                    <a:solidFill>
                      <a:schemeClr val="accent6">
                        <a:lumMod val="50000"/>
                      </a:schemeClr>
                    </a:solidFill>
                  </a:rPr>
                  <a:t> </a:t>
                </a:r>
                <a:r>
                  <a:rPr lang="en-US" dirty="0"/>
                  <a:t>- Number of scan test patterns</a:t>
                </a:r>
              </a:p>
              <a:p>
                <a:pPr marL="0" indent="0">
                  <a:buNone/>
                </a:pPr>
                <a14:m>
                  <m:oMath xmlns:m="http://schemas.openxmlformats.org/officeDocument/2006/math">
                    <m:sSub>
                      <m:sSubPr>
                        <m:ctrlPr>
                          <a:rPr lang="en-US" b="1" i="1" smtClean="0">
                            <a:solidFill>
                              <a:schemeClr val="tx1"/>
                            </a:solidFill>
                            <a:latin typeface="Cambria Math" panose="02040503050406030204" pitchFamily="18" charset="0"/>
                          </a:rPr>
                        </m:ctrlPr>
                      </m:sSubPr>
                      <m:e>
                        <m:r>
                          <a:rPr lang="en-US" b="1" i="1" smtClean="0">
                            <a:solidFill>
                              <a:schemeClr val="tx1"/>
                            </a:solidFill>
                            <a:latin typeface="Cambria Math" panose="02040503050406030204" pitchFamily="18" charset="0"/>
                          </a:rPr>
                          <m:t>𝒄</m:t>
                        </m:r>
                      </m:e>
                      <m:sub>
                        <m:r>
                          <a:rPr lang="en-US" b="1" i="1" smtClean="0">
                            <a:solidFill>
                              <a:schemeClr val="tx1"/>
                            </a:solidFill>
                            <a:latin typeface="Cambria Math" panose="02040503050406030204" pitchFamily="18" charset="0"/>
                          </a:rPr>
                          <m:t>𝒕𝒆𝒔𝒕</m:t>
                        </m:r>
                      </m:sub>
                    </m:sSub>
                    <m:r>
                      <a:rPr lang="en-US" b="1" i="1" smtClean="0">
                        <a:solidFill>
                          <a:schemeClr val="tx1"/>
                        </a:solidFill>
                        <a:latin typeface="Cambria Math" panose="02040503050406030204" pitchFamily="18" charset="0"/>
                      </a:rPr>
                      <m:t>=</m:t>
                    </m:r>
                    <m:d>
                      <m:dPr>
                        <m:ctrlPr>
                          <a:rPr lang="en-US" b="1" i="1">
                            <a:latin typeface="Cambria Math" panose="02040503050406030204" pitchFamily="18" charset="0"/>
                          </a:rPr>
                        </m:ctrlPr>
                      </m:dPr>
                      <m:e>
                        <m:sSub>
                          <m:sSubPr>
                            <m:ctrlPr>
                              <a:rPr lang="en-US" b="1" i="1">
                                <a:solidFill>
                                  <a:schemeClr val="accent6">
                                    <a:lumMod val="75000"/>
                                  </a:schemeClr>
                                </a:solidFill>
                                <a:latin typeface="Cambria Math" panose="02040503050406030204" pitchFamily="18" charset="0"/>
                              </a:rPr>
                            </m:ctrlPr>
                          </m:sSubPr>
                          <m:e>
                            <m:r>
                              <a:rPr lang="en-US" b="1" i="1">
                                <a:solidFill>
                                  <a:schemeClr val="accent6">
                                    <a:lumMod val="75000"/>
                                  </a:schemeClr>
                                </a:solidFill>
                                <a:latin typeface="Cambria Math" panose="02040503050406030204" pitchFamily="18" charset="0"/>
                              </a:rPr>
                              <m:t>𝒏</m:t>
                            </m:r>
                          </m:e>
                          <m:sub>
                            <m:r>
                              <a:rPr lang="en-US" b="1" i="1">
                                <a:solidFill>
                                  <a:schemeClr val="accent6">
                                    <a:lumMod val="75000"/>
                                  </a:schemeClr>
                                </a:solidFill>
                                <a:latin typeface="Cambria Math" panose="02040503050406030204" pitchFamily="18" charset="0"/>
                              </a:rPr>
                              <m:t>𝒔𝒇𝒇</m:t>
                            </m:r>
                          </m:sub>
                        </m:sSub>
                        <m:r>
                          <a:rPr lang="en-US" b="1" i="1">
                            <a:latin typeface="Cambria Math" panose="02040503050406030204" pitchFamily="18" charset="0"/>
                          </a:rPr>
                          <m:t>+</m:t>
                        </m:r>
                        <m:sSub>
                          <m:sSubPr>
                            <m:ctrlPr>
                              <a:rPr lang="en-US" b="1" i="1">
                                <a:solidFill>
                                  <a:schemeClr val="accent1">
                                    <a:lumMod val="75000"/>
                                  </a:schemeClr>
                                </a:solidFill>
                                <a:latin typeface="Cambria Math" panose="02040503050406030204" pitchFamily="18" charset="0"/>
                              </a:rPr>
                            </m:ctrlPr>
                          </m:sSubPr>
                          <m:e>
                            <m:r>
                              <a:rPr lang="en-US" b="1" i="1">
                                <a:solidFill>
                                  <a:schemeClr val="accent1">
                                    <a:lumMod val="75000"/>
                                  </a:schemeClr>
                                </a:solidFill>
                                <a:latin typeface="Cambria Math" panose="02040503050406030204" pitchFamily="18" charset="0"/>
                              </a:rPr>
                              <m:t>𝒍</m:t>
                            </m:r>
                          </m:e>
                          <m:sub>
                            <m:r>
                              <a:rPr lang="en-US" b="1" i="1">
                                <a:solidFill>
                                  <a:schemeClr val="accent1">
                                    <a:lumMod val="75000"/>
                                  </a:schemeClr>
                                </a:solidFill>
                                <a:latin typeface="Cambria Math" panose="02040503050406030204" pitchFamily="18" charset="0"/>
                              </a:rPr>
                              <m:t>𝒄𝒂𝒑</m:t>
                            </m:r>
                          </m:sub>
                        </m:sSub>
                      </m:e>
                    </m:d>
                    <m:sSub>
                      <m:sSubPr>
                        <m:ctrlPr>
                          <a:rPr lang="en-US" b="1" i="1">
                            <a:solidFill>
                              <a:schemeClr val="accent6">
                                <a:lumMod val="50000"/>
                              </a:schemeClr>
                            </a:solidFill>
                            <a:latin typeface="Cambria Math" panose="02040503050406030204" pitchFamily="18" charset="0"/>
                          </a:rPr>
                        </m:ctrlPr>
                      </m:sSubPr>
                      <m:e>
                        <m:r>
                          <a:rPr lang="en-US" b="1" i="1">
                            <a:solidFill>
                              <a:schemeClr val="accent6">
                                <a:lumMod val="50000"/>
                              </a:schemeClr>
                            </a:solidFill>
                            <a:latin typeface="Cambria Math" panose="02040503050406030204" pitchFamily="18" charset="0"/>
                          </a:rPr>
                          <m:t>𝒏</m:t>
                        </m:r>
                      </m:e>
                      <m:sub>
                        <m:r>
                          <a:rPr lang="en-US" b="1" i="1">
                            <a:solidFill>
                              <a:schemeClr val="accent6">
                                <a:lumMod val="50000"/>
                              </a:schemeClr>
                            </a:solidFill>
                            <a:latin typeface="Cambria Math" panose="02040503050406030204" pitchFamily="18" charset="0"/>
                          </a:rPr>
                          <m:t>𝒕𝒑</m:t>
                        </m:r>
                      </m:sub>
                    </m:sSub>
                    <m:r>
                      <a:rPr lang="en-US" b="1" i="1">
                        <a:latin typeface="Cambria Math" panose="02040503050406030204" pitchFamily="18" charset="0"/>
                      </a:rPr>
                      <m:t>+</m:t>
                    </m:r>
                    <m:sSub>
                      <m:sSubPr>
                        <m:ctrlPr>
                          <a:rPr lang="en-US" b="1" i="1">
                            <a:solidFill>
                              <a:schemeClr val="accent6">
                                <a:lumMod val="75000"/>
                              </a:schemeClr>
                            </a:solidFill>
                            <a:latin typeface="Cambria Math" panose="02040503050406030204" pitchFamily="18" charset="0"/>
                          </a:rPr>
                        </m:ctrlPr>
                      </m:sSubPr>
                      <m:e>
                        <m:r>
                          <a:rPr lang="en-US" b="1" i="1">
                            <a:solidFill>
                              <a:schemeClr val="accent6">
                                <a:lumMod val="75000"/>
                              </a:schemeClr>
                            </a:solidFill>
                            <a:latin typeface="Cambria Math" panose="02040503050406030204" pitchFamily="18" charset="0"/>
                          </a:rPr>
                          <m:t>𝒏</m:t>
                        </m:r>
                      </m:e>
                      <m:sub>
                        <m:r>
                          <a:rPr lang="en-US" b="1" i="1">
                            <a:solidFill>
                              <a:schemeClr val="accent6">
                                <a:lumMod val="75000"/>
                              </a:schemeClr>
                            </a:solidFill>
                            <a:latin typeface="Cambria Math" panose="02040503050406030204" pitchFamily="18" charset="0"/>
                          </a:rPr>
                          <m:t>𝒔𝒇𝒇</m:t>
                        </m:r>
                      </m:sub>
                    </m:sSub>
                  </m:oMath>
                </a14:m>
                <a:r>
                  <a:rPr lang="en-US" dirty="0"/>
                  <a:t>, where </a:t>
                </a:r>
                <a14:m>
                  <m:oMath xmlns:m="http://schemas.openxmlformats.org/officeDocument/2006/math">
                    <m:sSub>
                      <m:sSubPr>
                        <m:ctrlPr>
                          <a:rPr lang="en-US" b="1" i="1" smtClean="0">
                            <a:solidFill>
                              <a:schemeClr val="tx1"/>
                            </a:solidFill>
                            <a:latin typeface="Cambria Math" panose="02040503050406030204" pitchFamily="18" charset="0"/>
                          </a:rPr>
                        </m:ctrlPr>
                      </m:sSubPr>
                      <m:e>
                        <m:r>
                          <a:rPr lang="en-US" b="1" i="1" smtClean="0">
                            <a:solidFill>
                              <a:schemeClr val="tx1"/>
                            </a:solidFill>
                            <a:latin typeface="Cambria Math" panose="02040503050406030204" pitchFamily="18" charset="0"/>
                          </a:rPr>
                          <m:t>𝒄</m:t>
                        </m:r>
                      </m:e>
                      <m:sub>
                        <m:r>
                          <a:rPr lang="en-US" b="1" i="1" smtClean="0">
                            <a:solidFill>
                              <a:schemeClr val="tx1"/>
                            </a:solidFill>
                            <a:latin typeface="Cambria Math" panose="02040503050406030204" pitchFamily="18" charset="0"/>
                          </a:rPr>
                          <m:t>𝒕𝒆𝒔𝒕</m:t>
                        </m:r>
                      </m:sub>
                    </m:sSub>
                  </m:oMath>
                </a14:m>
                <a:r>
                  <a:rPr lang="en-US" dirty="0"/>
                  <a:t> is Test Cycles</a:t>
                </a:r>
              </a:p>
              <a:p>
                <a:pPr marL="0" indent="0">
                  <a:buNone/>
                </a:pPr>
                <a14:m>
                  <m:oMath xmlns:m="http://schemas.openxmlformats.org/officeDocument/2006/math">
                    <m:sSub>
                      <m:sSubPr>
                        <m:ctrlPr>
                          <a:rPr lang="en-US" b="1" i="1" smtClean="0">
                            <a:solidFill>
                              <a:schemeClr val="tx1"/>
                            </a:solidFill>
                            <a:latin typeface="Cambria Math" panose="02040503050406030204" pitchFamily="18" charset="0"/>
                          </a:rPr>
                        </m:ctrlPr>
                      </m:sSubPr>
                      <m:e>
                        <m:r>
                          <a:rPr lang="en-US" b="1" i="1" smtClean="0">
                            <a:solidFill>
                              <a:schemeClr val="tx1"/>
                            </a:solidFill>
                            <a:latin typeface="Cambria Math" panose="02040503050406030204" pitchFamily="18" charset="0"/>
                          </a:rPr>
                          <m:t>𝒕</m:t>
                        </m:r>
                      </m:e>
                      <m:sub>
                        <m:r>
                          <a:rPr lang="en-US" b="1" i="1" smtClean="0">
                            <a:solidFill>
                              <a:schemeClr val="tx1"/>
                            </a:solidFill>
                            <a:latin typeface="Cambria Math" panose="02040503050406030204" pitchFamily="18" charset="0"/>
                          </a:rPr>
                          <m:t>𝒕𝒆𝒔𝒕</m:t>
                        </m:r>
                      </m:sub>
                    </m:sSub>
                    <m:r>
                      <a:rPr lang="en-US" b="1" i="1" smtClean="0">
                        <a:solidFill>
                          <a:schemeClr val="tx1"/>
                        </a:solidFill>
                        <a:latin typeface="Cambria Math" panose="02040503050406030204" pitchFamily="18" charset="0"/>
                      </a:rPr>
                      <m:t> =</m:t>
                    </m:r>
                    <m:sSub>
                      <m:sSubPr>
                        <m:ctrlPr>
                          <a:rPr lang="en-US" b="1" i="1" smtClean="0">
                            <a:solidFill>
                              <a:schemeClr val="tx1"/>
                            </a:solidFill>
                            <a:latin typeface="Cambria Math" panose="02040503050406030204" pitchFamily="18" charset="0"/>
                          </a:rPr>
                        </m:ctrlPr>
                      </m:sSubPr>
                      <m:e>
                        <m:r>
                          <a:rPr lang="en-US" b="1" i="1" smtClean="0">
                            <a:solidFill>
                              <a:schemeClr val="tx1"/>
                            </a:solidFill>
                            <a:latin typeface="Cambria Math" panose="02040503050406030204" pitchFamily="18" charset="0"/>
                          </a:rPr>
                          <m:t>𝒄</m:t>
                        </m:r>
                      </m:e>
                      <m:sub>
                        <m:r>
                          <a:rPr lang="en-US" b="1" i="1" smtClean="0">
                            <a:solidFill>
                              <a:schemeClr val="tx1"/>
                            </a:solidFill>
                            <a:latin typeface="Cambria Math" panose="02040503050406030204" pitchFamily="18" charset="0"/>
                          </a:rPr>
                          <m:t>𝒕𝒆𝒔𝒕</m:t>
                        </m:r>
                      </m:sub>
                    </m:sSub>
                    <m:r>
                      <a:rPr lang="en-US" b="1" i="1" smtClean="0">
                        <a:solidFill>
                          <a:schemeClr val="tx1"/>
                        </a:solidFill>
                        <a:latin typeface="Cambria Math" panose="02040503050406030204" pitchFamily="18" charset="0"/>
                        <a:ea typeface="Cambria Math" panose="02040503050406030204" pitchFamily="18" charset="0"/>
                      </a:rPr>
                      <m:t>×</m:t>
                    </m:r>
                    <m:sSub>
                      <m:sSubPr>
                        <m:ctrlPr>
                          <a:rPr lang="en-US" b="1" i="1" smtClean="0">
                            <a:solidFill>
                              <a:schemeClr val="tx1"/>
                            </a:solidFill>
                            <a:latin typeface="Cambria Math" panose="02040503050406030204" pitchFamily="18" charset="0"/>
                            <a:ea typeface="Cambria Math" panose="02040503050406030204" pitchFamily="18" charset="0"/>
                          </a:rPr>
                        </m:ctrlPr>
                      </m:sSubPr>
                      <m:e>
                        <m:r>
                          <a:rPr lang="en-US" b="1" i="1" smtClean="0">
                            <a:solidFill>
                              <a:schemeClr val="tx1"/>
                            </a:solidFill>
                            <a:latin typeface="Cambria Math" panose="02040503050406030204" pitchFamily="18" charset="0"/>
                            <a:ea typeface="Cambria Math" panose="02040503050406030204" pitchFamily="18" charset="0"/>
                          </a:rPr>
                          <m:t>𝒑</m:t>
                        </m:r>
                      </m:e>
                      <m:sub>
                        <m:r>
                          <a:rPr lang="en-US" b="1" i="1" smtClean="0">
                            <a:solidFill>
                              <a:schemeClr val="tx1"/>
                            </a:solidFill>
                            <a:latin typeface="Cambria Math" panose="02040503050406030204" pitchFamily="18" charset="0"/>
                            <a:ea typeface="Cambria Math" panose="02040503050406030204" pitchFamily="18" charset="0"/>
                          </a:rPr>
                          <m:t>𝒄𝒍𝒌</m:t>
                        </m:r>
                      </m:sub>
                    </m:sSub>
                    <m:r>
                      <a:rPr lang="en-US" b="1" i="1" smtClean="0">
                        <a:solidFill>
                          <a:schemeClr val="tx1"/>
                        </a:solidFill>
                        <a:latin typeface="Cambria Math" panose="02040503050406030204" pitchFamily="18" charset="0"/>
                      </a:rPr>
                      <m:t> </m:t>
                    </m:r>
                  </m:oMath>
                </a14:m>
                <a:r>
                  <a:rPr lang="en-US" dirty="0"/>
                  <a:t>, where </a:t>
                </a:r>
                <a14:m>
                  <m:oMath xmlns:m="http://schemas.openxmlformats.org/officeDocument/2006/math">
                    <m:sSub>
                      <m:sSubPr>
                        <m:ctrlPr>
                          <a:rPr lang="en-US" b="1" i="1" smtClean="0">
                            <a:solidFill>
                              <a:schemeClr val="tx1"/>
                            </a:solidFill>
                            <a:latin typeface="Cambria Math" panose="02040503050406030204" pitchFamily="18" charset="0"/>
                          </a:rPr>
                        </m:ctrlPr>
                      </m:sSubPr>
                      <m:e>
                        <m:r>
                          <a:rPr lang="en-US" b="1" i="1" smtClean="0">
                            <a:solidFill>
                              <a:schemeClr val="tx1"/>
                            </a:solidFill>
                            <a:latin typeface="Cambria Math" panose="02040503050406030204" pitchFamily="18" charset="0"/>
                          </a:rPr>
                          <m:t>𝒕</m:t>
                        </m:r>
                      </m:e>
                      <m:sub>
                        <m:r>
                          <a:rPr lang="en-US" b="1" i="1" smtClean="0">
                            <a:solidFill>
                              <a:schemeClr val="tx1"/>
                            </a:solidFill>
                            <a:latin typeface="Cambria Math" panose="02040503050406030204" pitchFamily="18" charset="0"/>
                          </a:rPr>
                          <m:t>𝒕𝒆𝒔𝒕</m:t>
                        </m:r>
                      </m:sub>
                    </m:sSub>
                    <m:r>
                      <a:rPr lang="en-US" b="1" i="1" smtClean="0">
                        <a:solidFill>
                          <a:schemeClr val="tx1"/>
                        </a:solidFill>
                        <a:latin typeface="Cambria Math" panose="02040503050406030204" pitchFamily="18" charset="0"/>
                      </a:rPr>
                      <m:t> </m:t>
                    </m:r>
                  </m:oMath>
                </a14:m>
                <a:r>
                  <a:rPr lang="en-US" dirty="0"/>
                  <a:t>is Test Time, </a:t>
                </a:r>
                <a14:m>
                  <m:oMath xmlns:m="http://schemas.openxmlformats.org/officeDocument/2006/math">
                    <m:sSub>
                      <m:sSubPr>
                        <m:ctrlPr>
                          <a:rPr lang="en-US" b="1" i="1" smtClean="0">
                            <a:solidFill>
                              <a:schemeClr val="tx1"/>
                            </a:solidFill>
                            <a:latin typeface="Cambria Math" panose="02040503050406030204" pitchFamily="18" charset="0"/>
                            <a:ea typeface="Cambria Math" panose="02040503050406030204" pitchFamily="18" charset="0"/>
                          </a:rPr>
                        </m:ctrlPr>
                      </m:sSubPr>
                      <m:e>
                        <m:r>
                          <a:rPr lang="en-US" b="1" i="1" smtClean="0">
                            <a:solidFill>
                              <a:schemeClr val="tx1"/>
                            </a:solidFill>
                            <a:latin typeface="Cambria Math" panose="02040503050406030204" pitchFamily="18" charset="0"/>
                            <a:ea typeface="Cambria Math" panose="02040503050406030204" pitchFamily="18" charset="0"/>
                          </a:rPr>
                          <m:t>𝒑</m:t>
                        </m:r>
                      </m:e>
                      <m:sub>
                        <m:r>
                          <a:rPr lang="en-US" b="1" i="1" smtClean="0">
                            <a:solidFill>
                              <a:schemeClr val="tx1"/>
                            </a:solidFill>
                            <a:latin typeface="Cambria Math" panose="02040503050406030204" pitchFamily="18" charset="0"/>
                            <a:ea typeface="Cambria Math" panose="02040503050406030204" pitchFamily="18" charset="0"/>
                          </a:rPr>
                          <m:t>𝒄𝒍𝒌</m:t>
                        </m:r>
                      </m:sub>
                    </m:sSub>
                  </m:oMath>
                </a14:m>
                <a:r>
                  <a:rPr lang="en-US" dirty="0"/>
                  <a:t> is Period of Tester Clock</a:t>
                </a:r>
              </a:p>
              <a:p>
                <a:pPr marL="0" indent="0">
                  <a:buNone/>
                </a:pPr>
                <a:endParaRPr lang="en-US" dirty="0"/>
              </a:p>
              <a:p>
                <a:pPr marL="0" indent="0">
                  <a:buNone/>
                </a:pPr>
                <a:endParaRPr lang="en-US" dirty="0"/>
              </a:p>
            </p:txBody>
          </p:sp>
        </mc:Choice>
        <mc:Fallback xmlns="">
          <p:sp>
            <p:nvSpPr>
              <p:cNvPr id="3" name="Content Placeholder 2">
                <a:extLst>
                  <a:ext uri="{FF2B5EF4-FFF2-40B4-BE49-F238E27FC236}">
                    <a16:creationId xmlns:a16="http://schemas.microsoft.com/office/drawing/2014/main" id="{E6A57977-C8CA-4622-A04E-53B910883527}"/>
                  </a:ext>
                </a:extLst>
              </p:cNvPr>
              <p:cNvSpPr>
                <a:spLocks noGrp="1" noRot="1" noChangeAspect="1" noMove="1" noResize="1" noEditPoints="1" noAdjustHandles="1" noChangeArrowheads="1" noChangeShapeType="1" noTextEdit="1"/>
              </p:cNvSpPr>
              <p:nvPr>
                <p:ph idx="1"/>
              </p:nvPr>
            </p:nvSpPr>
            <p:spPr>
              <a:xfrm>
                <a:off x="838200" y="1379349"/>
                <a:ext cx="11074400" cy="2814025"/>
              </a:xfrm>
              <a:blipFill>
                <a:blip r:embed="rId2"/>
                <a:stretch>
                  <a:fillRect l="-344" t="-3153" b="-1351"/>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3C95B3DB-DBD3-4739-84F0-DD688B673C1B}"/>
              </a:ext>
            </a:extLst>
          </p:cNvPr>
          <p:cNvSpPr txBox="1"/>
          <p:nvPr/>
        </p:nvSpPr>
        <p:spPr>
          <a:xfrm>
            <a:off x="354235" y="5285692"/>
            <a:ext cx="1127296" cy="1477328"/>
          </a:xfrm>
          <a:prstGeom prst="rect">
            <a:avLst/>
          </a:prstGeom>
          <a:noFill/>
        </p:spPr>
        <p:txBody>
          <a:bodyPr wrap="none" rtlCol="0">
            <a:spAutoFit/>
          </a:bodyPr>
          <a:lstStyle/>
          <a:p>
            <a:pPr algn="r"/>
            <a:r>
              <a:rPr lang="en-US" b="1" dirty="0"/>
              <a:t>Cycle</a:t>
            </a:r>
          </a:p>
          <a:p>
            <a:pPr algn="r"/>
            <a:r>
              <a:rPr lang="en-US" b="1" dirty="0">
                <a:solidFill>
                  <a:schemeClr val="accent6">
                    <a:lumMod val="75000"/>
                  </a:schemeClr>
                </a:solidFill>
              </a:rPr>
              <a:t>SCANIN</a:t>
            </a:r>
          </a:p>
          <a:p>
            <a:pPr algn="r"/>
            <a:r>
              <a:rPr lang="en-US" b="1" dirty="0">
                <a:solidFill>
                  <a:schemeClr val="accent6">
                    <a:lumMod val="75000"/>
                  </a:schemeClr>
                </a:solidFill>
              </a:rPr>
              <a:t>SCANOUT</a:t>
            </a:r>
          </a:p>
          <a:p>
            <a:pPr algn="r"/>
            <a:r>
              <a:rPr lang="en-US" b="1" dirty="0">
                <a:solidFill>
                  <a:schemeClr val="accent4">
                    <a:lumMod val="75000"/>
                  </a:schemeClr>
                </a:solidFill>
              </a:rPr>
              <a:t>TC</a:t>
            </a:r>
          </a:p>
          <a:p>
            <a:pPr algn="r"/>
            <a:r>
              <a:rPr lang="en-US" b="1" dirty="0">
                <a:solidFill>
                  <a:schemeClr val="bg1">
                    <a:lumMod val="50000"/>
                  </a:schemeClr>
                </a:solidFill>
              </a:rPr>
              <a:t>CLOCK</a:t>
            </a:r>
          </a:p>
        </p:txBody>
      </p:sp>
      <p:cxnSp>
        <p:nvCxnSpPr>
          <p:cNvPr id="6" name="Straight Connector 5">
            <a:extLst>
              <a:ext uri="{FF2B5EF4-FFF2-40B4-BE49-F238E27FC236}">
                <a16:creationId xmlns:a16="http://schemas.microsoft.com/office/drawing/2014/main" id="{2F939215-1D82-42D2-8A1F-C430229E7B7F}"/>
              </a:ext>
            </a:extLst>
          </p:cNvPr>
          <p:cNvCxnSpPr/>
          <p:nvPr/>
        </p:nvCxnSpPr>
        <p:spPr>
          <a:xfrm>
            <a:off x="1455612"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8F7A4D8-C113-4472-A136-0F9451C97102}"/>
              </a:ext>
            </a:extLst>
          </p:cNvPr>
          <p:cNvSpPr txBox="1"/>
          <p:nvPr/>
        </p:nvSpPr>
        <p:spPr>
          <a:xfrm>
            <a:off x="1515823" y="5583492"/>
            <a:ext cx="3980003" cy="369332"/>
          </a:xfrm>
          <a:prstGeom prst="rect">
            <a:avLst/>
          </a:prstGeom>
          <a:noFill/>
        </p:spPr>
        <p:txBody>
          <a:bodyPr wrap="square" rtlCol="0">
            <a:spAutoFit/>
          </a:bodyPr>
          <a:lstStyle/>
          <a:p>
            <a:r>
              <a:rPr lang="en-US" b="1" dirty="0">
                <a:solidFill>
                  <a:schemeClr val="accent6">
                    <a:lumMod val="50000"/>
                  </a:schemeClr>
                </a:solidFill>
              </a:rPr>
              <a:t>A1   B1   C1   D1    E1    F1    G1   H1    I1</a:t>
            </a:r>
          </a:p>
        </p:txBody>
      </p:sp>
      <p:cxnSp>
        <p:nvCxnSpPr>
          <p:cNvPr id="8" name="Straight Connector 7">
            <a:extLst>
              <a:ext uri="{FF2B5EF4-FFF2-40B4-BE49-F238E27FC236}">
                <a16:creationId xmlns:a16="http://schemas.microsoft.com/office/drawing/2014/main" id="{8C7F5426-6B9E-48C2-A754-CBD910FBE61C}"/>
              </a:ext>
            </a:extLst>
          </p:cNvPr>
          <p:cNvCxnSpPr/>
          <p:nvPr/>
        </p:nvCxnSpPr>
        <p:spPr>
          <a:xfrm>
            <a:off x="5354651" y="557686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C525C21-7E85-4881-AA0F-706C622FE9E3}"/>
              </a:ext>
            </a:extLst>
          </p:cNvPr>
          <p:cNvCxnSpPr/>
          <p:nvPr/>
        </p:nvCxnSpPr>
        <p:spPr>
          <a:xfrm>
            <a:off x="6346705" y="5586924"/>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1D1777A-2160-4989-9F15-F3B99254AC40}"/>
              </a:ext>
            </a:extLst>
          </p:cNvPr>
          <p:cNvCxnSpPr/>
          <p:nvPr/>
        </p:nvCxnSpPr>
        <p:spPr>
          <a:xfrm>
            <a:off x="10193235" y="5623699"/>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2479656-7AE8-4DB7-ADD5-2BFA90C48E31}"/>
              </a:ext>
            </a:extLst>
          </p:cNvPr>
          <p:cNvCxnSpPr>
            <a:cxnSpLocks/>
          </p:cNvCxnSpPr>
          <p:nvPr/>
        </p:nvCxnSpPr>
        <p:spPr>
          <a:xfrm flipH="1" flipV="1">
            <a:off x="485342" y="5640619"/>
            <a:ext cx="11655159" cy="444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82FF88DD-8FE6-4E14-8A86-6CB2FA2F7C66}"/>
              </a:ext>
            </a:extLst>
          </p:cNvPr>
          <p:cNvSpPr txBox="1"/>
          <p:nvPr/>
        </p:nvSpPr>
        <p:spPr>
          <a:xfrm>
            <a:off x="1538380" y="5320298"/>
            <a:ext cx="3777348" cy="369332"/>
          </a:xfrm>
          <a:prstGeom prst="rect">
            <a:avLst/>
          </a:prstGeom>
          <a:noFill/>
        </p:spPr>
        <p:txBody>
          <a:bodyPr wrap="square" rtlCol="0">
            <a:spAutoFit/>
          </a:bodyPr>
          <a:lstStyle/>
          <a:p>
            <a:r>
              <a:rPr lang="en-US" b="1" dirty="0"/>
              <a:t>1      2      3      4      5      6      7      8      9</a:t>
            </a:r>
          </a:p>
        </p:txBody>
      </p:sp>
      <p:sp>
        <p:nvSpPr>
          <p:cNvPr id="13" name="TextBox 12">
            <a:extLst>
              <a:ext uri="{FF2B5EF4-FFF2-40B4-BE49-F238E27FC236}">
                <a16:creationId xmlns:a16="http://schemas.microsoft.com/office/drawing/2014/main" id="{9A5595E2-9714-40F2-B6E1-7C3A852E9995}"/>
              </a:ext>
            </a:extLst>
          </p:cNvPr>
          <p:cNvSpPr txBox="1"/>
          <p:nvPr/>
        </p:nvSpPr>
        <p:spPr>
          <a:xfrm>
            <a:off x="1527978" y="6111075"/>
            <a:ext cx="3777348" cy="369332"/>
          </a:xfrm>
          <a:prstGeom prst="rect">
            <a:avLst/>
          </a:prstGeom>
          <a:noFill/>
        </p:spPr>
        <p:txBody>
          <a:bodyPr wrap="square" rtlCol="0">
            <a:spAutoFit/>
          </a:bodyPr>
          <a:lstStyle/>
          <a:p>
            <a:r>
              <a:rPr lang="en-US" b="1" dirty="0">
                <a:solidFill>
                  <a:schemeClr val="accent4">
                    <a:lumMod val="75000"/>
                  </a:schemeClr>
                </a:solidFill>
              </a:rPr>
              <a:t>0      0      0      0      0      0      0      0      0</a:t>
            </a:r>
          </a:p>
        </p:txBody>
      </p:sp>
      <p:sp>
        <p:nvSpPr>
          <p:cNvPr id="14" name="TextBox 13">
            <a:extLst>
              <a:ext uri="{FF2B5EF4-FFF2-40B4-BE49-F238E27FC236}">
                <a16:creationId xmlns:a16="http://schemas.microsoft.com/office/drawing/2014/main" id="{60B6CC5E-81B7-4309-9808-80EBEFEDEA43}"/>
              </a:ext>
            </a:extLst>
          </p:cNvPr>
          <p:cNvSpPr txBox="1"/>
          <p:nvPr/>
        </p:nvSpPr>
        <p:spPr>
          <a:xfrm>
            <a:off x="1527978" y="5839690"/>
            <a:ext cx="3777348" cy="369332"/>
          </a:xfrm>
          <a:prstGeom prst="rect">
            <a:avLst/>
          </a:prstGeom>
          <a:noFill/>
        </p:spPr>
        <p:txBody>
          <a:bodyPr wrap="square" rtlCol="0">
            <a:spAutoFit/>
          </a:bodyPr>
          <a:lstStyle/>
          <a:p>
            <a:r>
              <a:rPr lang="en-US" b="1" dirty="0">
                <a:solidFill>
                  <a:schemeClr val="accent6">
                    <a:lumMod val="50000"/>
                  </a:schemeClr>
                </a:solidFill>
              </a:rPr>
              <a:t>X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r>
              <a:rPr lang="en-US" b="1" dirty="0">
                <a:solidFill>
                  <a:schemeClr val="accent6">
                    <a:lumMod val="50000"/>
                  </a:schemeClr>
                </a:solidFill>
              </a:rPr>
              <a:t>      </a:t>
            </a:r>
            <a:r>
              <a:rPr lang="en-US" b="1" dirty="0" err="1">
                <a:solidFill>
                  <a:schemeClr val="accent6">
                    <a:lumMod val="50000"/>
                  </a:schemeClr>
                </a:solidFill>
              </a:rPr>
              <a:t>X</a:t>
            </a:r>
            <a:endParaRPr lang="en-US" b="1" dirty="0">
              <a:solidFill>
                <a:schemeClr val="accent6">
                  <a:lumMod val="50000"/>
                </a:schemeClr>
              </a:solidFill>
            </a:endParaRPr>
          </a:p>
        </p:txBody>
      </p:sp>
      <p:sp>
        <p:nvSpPr>
          <p:cNvPr id="15" name="TextBox 14">
            <a:extLst>
              <a:ext uri="{FF2B5EF4-FFF2-40B4-BE49-F238E27FC236}">
                <a16:creationId xmlns:a16="http://schemas.microsoft.com/office/drawing/2014/main" id="{C22FAD1F-0016-4C5F-ABBC-423804527E5C}"/>
              </a:ext>
            </a:extLst>
          </p:cNvPr>
          <p:cNvSpPr txBox="1"/>
          <p:nvPr/>
        </p:nvSpPr>
        <p:spPr>
          <a:xfrm>
            <a:off x="1518686" y="6396542"/>
            <a:ext cx="3777348" cy="369332"/>
          </a:xfrm>
          <a:prstGeom prst="rect">
            <a:avLst/>
          </a:prstGeom>
          <a:noFill/>
        </p:spPr>
        <p:txBody>
          <a:bodyPr wrap="square" rtlCol="0">
            <a:spAutoFit/>
          </a:bodyPr>
          <a:lstStyle/>
          <a:p>
            <a:r>
              <a:rPr lang="en-US" b="1" dirty="0">
                <a:solidFill>
                  <a:schemeClr val="bg1">
                    <a:lumMod val="50000"/>
                  </a:schemeClr>
                </a:solidFill>
              </a:rPr>
              <a:t>P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endParaRPr lang="en-US" b="1" dirty="0">
              <a:solidFill>
                <a:schemeClr val="bg1">
                  <a:lumMod val="50000"/>
                </a:schemeClr>
              </a:solidFill>
            </a:endParaRPr>
          </a:p>
        </p:txBody>
      </p:sp>
      <p:sp>
        <p:nvSpPr>
          <p:cNvPr id="16" name="TextBox 15">
            <a:extLst>
              <a:ext uri="{FF2B5EF4-FFF2-40B4-BE49-F238E27FC236}">
                <a16:creationId xmlns:a16="http://schemas.microsoft.com/office/drawing/2014/main" id="{03A42932-F1FE-41A3-B6EA-C2870F042346}"/>
              </a:ext>
            </a:extLst>
          </p:cNvPr>
          <p:cNvSpPr txBox="1"/>
          <p:nvPr/>
        </p:nvSpPr>
        <p:spPr>
          <a:xfrm>
            <a:off x="6365583" y="5302133"/>
            <a:ext cx="4489868" cy="369332"/>
          </a:xfrm>
          <a:prstGeom prst="rect">
            <a:avLst/>
          </a:prstGeom>
          <a:noFill/>
        </p:spPr>
        <p:txBody>
          <a:bodyPr wrap="square" rtlCol="0">
            <a:spAutoFit/>
          </a:bodyPr>
          <a:lstStyle/>
          <a:p>
            <a:r>
              <a:rPr lang="en-US" b="1" dirty="0"/>
              <a:t>11    12   13   14     15    16    17   18    19</a:t>
            </a:r>
          </a:p>
        </p:txBody>
      </p:sp>
      <p:sp>
        <p:nvSpPr>
          <p:cNvPr id="17" name="TextBox 16">
            <a:extLst>
              <a:ext uri="{FF2B5EF4-FFF2-40B4-BE49-F238E27FC236}">
                <a16:creationId xmlns:a16="http://schemas.microsoft.com/office/drawing/2014/main" id="{CAE19EEC-9B9C-45E9-8AE0-3FB9D294B475}"/>
              </a:ext>
            </a:extLst>
          </p:cNvPr>
          <p:cNvSpPr txBox="1"/>
          <p:nvPr/>
        </p:nvSpPr>
        <p:spPr>
          <a:xfrm>
            <a:off x="5661723" y="6377220"/>
            <a:ext cx="362003" cy="369332"/>
          </a:xfrm>
          <a:prstGeom prst="rect">
            <a:avLst/>
          </a:prstGeom>
          <a:noFill/>
        </p:spPr>
        <p:txBody>
          <a:bodyPr wrap="square" rtlCol="0">
            <a:spAutoFit/>
          </a:bodyPr>
          <a:lstStyle/>
          <a:p>
            <a:r>
              <a:rPr lang="en-US" b="1" dirty="0">
                <a:solidFill>
                  <a:schemeClr val="bg1">
                    <a:lumMod val="50000"/>
                  </a:schemeClr>
                </a:solidFill>
              </a:rPr>
              <a:t>P</a:t>
            </a:r>
          </a:p>
        </p:txBody>
      </p:sp>
      <p:sp>
        <p:nvSpPr>
          <p:cNvPr id="18" name="TextBox 17">
            <a:extLst>
              <a:ext uri="{FF2B5EF4-FFF2-40B4-BE49-F238E27FC236}">
                <a16:creationId xmlns:a16="http://schemas.microsoft.com/office/drawing/2014/main" id="{0ED2CED7-3B5C-46CF-AE5C-CE13C4E66EBD}"/>
              </a:ext>
            </a:extLst>
          </p:cNvPr>
          <p:cNvSpPr txBox="1"/>
          <p:nvPr/>
        </p:nvSpPr>
        <p:spPr>
          <a:xfrm>
            <a:off x="5667398" y="5583492"/>
            <a:ext cx="362003" cy="369332"/>
          </a:xfrm>
          <a:prstGeom prst="rect">
            <a:avLst/>
          </a:prstGeom>
          <a:noFill/>
        </p:spPr>
        <p:txBody>
          <a:bodyPr wrap="square" rtlCol="0">
            <a:spAutoFit/>
          </a:bodyPr>
          <a:lstStyle/>
          <a:p>
            <a:pPr algn="ctr"/>
            <a:r>
              <a:rPr lang="en-US" b="1" dirty="0">
                <a:solidFill>
                  <a:schemeClr val="accent6">
                    <a:lumMod val="50000"/>
                  </a:schemeClr>
                </a:solidFill>
              </a:rPr>
              <a:t>-</a:t>
            </a:r>
          </a:p>
        </p:txBody>
      </p:sp>
      <p:sp>
        <p:nvSpPr>
          <p:cNvPr id="19" name="TextBox 18">
            <a:extLst>
              <a:ext uri="{FF2B5EF4-FFF2-40B4-BE49-F238E27FC236}">
                <a16:creationId xmlns:a16="http://schemas.microsoft.com/office/drawing/2014/main" id="{A1812F5D-CF5A-4B83-A237-1D30FB7D360B}"/>
              </a:ext>
            </a:extLst>
          </p:cNvPr>
          <p:cNvSpPr txBox="1"/>
          <p:nvPr/>
        </p:nvSpPr>
        <p:spPr>
          <a:xfrm>
            <a:off x="5669677" y="5817175"/>
            <a:ext cx="362003" cy="369332"/>
          </a:xfrm>
          <a:prstGeom prst="rect">
            <a:avLst/>
          </a:prstGeom>
          <a:noFill/>
        </p:spPr>
        <p:txBody>
          <a:bodyPr wrap="square" rtlCol="0">
            <a:spAutoFit/>
          </a:bodyPr>
          <a:lstStyle/>
          <a:p>
            <a:pPr algn="ctr"/>
            <a:r>
              <a:rPr lang="en-US" b="1" dirty="0">
                <a:solidFill>
                  <a:schemeClr val="accent6">
                    <a:lumMod val="50000"/>
                  </a:schemeClr>
                </a:solidFill>
              </a:rPr>
              <a:t>X</a:t>
            </a:r>
          </a:p>
        </p:txBody>
      </p:sp>
      <p:sp>
        <p:nvSpPr>
          <p:cNvPr id="20" name="TextBox 19">
            <a:extLst>
              <a:ext uri="{FF2B5EF4-FFF2-40B4-BE49-F238E27FC236}">
                <a16:creationId xmlns:a16="http://schemas.microsoft.com/office/drawing/2014/main" id="{0E0C9C1B-B317-41AF-9A1D-17E484C1593A}"/>
              </a:ext>
            </a:extLst>
          </p:cNvPr>
          <p:cNvSpPr txBox="1"/>
          <p:nvPr/>
        </p:nvSpPr>
        <p:spPr>
          <a:xfrm>
            <a:off x="5661723" y="6097198"/>
            <a:ext cx="362003" cy="369332"/>
          </a:xfrm>
          <a:prstGeom prst="rect">
            <a:avLst/>
          </a:prstGeom>
          <a:noFill/>
        </p:spPr>
        <p:txBody>
          <a:bodyPr wrap="square" rtlCol="0">
            <a:spAutoFit/>
          </a:bodyPr>
          <a:lstStyle/>
          <a:p>
            <a:pPr algn="ctr"/>
            <a:r>
              <a:rPr lang="en-US" b="1" dirty="0">
                <a:solidFill>
                  <a:schemeClr val="accent4">
                    <a:lumMod val="75000"/>
                  </a:schemeClr>
                </a:solidFill>
              </a:rPr>
              <a:t>1</a:t>
            </a:r>
          </a:p>
        </p:txBody>
      </p:sp>
      <p:sp>
        <p:nvSpPr>
          <p:cNvPr id="21" name="TextBox 20">
            <a:extLst>
              <a:ext uri="{FF2B5EF4-FFF2-40B4-BE49-F238E27FC236}">
                <a16:creationId xmlns:a16="http://schemas.microsoft.com/office/drawing/2014/main" id="{23507923-4075-40FA-AB02-BDCEE19D4BD7}"/>
              </a:ext>
            </a:extLst>
          </p:cNvPr>
          <p:cNvSpPr txBox="1"/>
          <p:nvPr/>
        </p:nvSpPr>
        <p:spPr>
          <a:xfrm>
            <a:off x="6386784" y="5595827"/>
            <a:ext cx="3980003" cy="369332"/>
          </a:xfrm>
          <a:prstGeom prst="rect">
            <a:avLst/>
          </a:prstGeom>
          <a:noFill/>
        </p:spPr>
        <p:txBody>
          <a:bodyPr wrap="square" rtlCol="0">
            <a:spAutoFit/>
          </a:bodyPr>
          <a:lstStyle/>
          <a:p>
            <a:r>
              <a:rPr lang="en-US" b="1" dirty="0">
                <a:solidFill>
                  <a:schemeClr val="accent6">
                    <a:lumMod val="50000"/>
                  </a:schemeClr>
                </a:solidFill>
              </a:rPr>
              <a:t>A2   B2   C2   D2    E2    F2    G2   H2    I2</a:t>
            </a:r>
          </a:p>
        </p:txBody>
      </p:sp>
      <p:sp>
        <p:nvSpPr>
          <p:cNvPr id="22" name="TextBox 21">
            <a:extLst>
              <a:ext uri="{FF2B5EF4-FFF2-40B4-BE49-F238E27FC236}">
                <a16:creationId xmlns:a16="http://schemas.microsoft.com/office/drawing/2014/main" id="{FAD71043-C599-4A3B-9A21-9622819D6271}"/>
              </a:ext>
            </a:extLst>
          </p:cNvPr>
          <p:cNvSpPr txBox="1"/>
          <p:nvPr/>
        </p:nvSpPr>
        <p:spPr>
          <a:xfrm>
            <a:off x="6398939" y="6123410"/>
            <a:ext cx="3777348" cy="369332"/>
          </a:xfrm>
          <a:prstGeom prst="rect">
            <a:avLst/>
          </a:prstGeom>
          <a:noFill/>
        </p:spPr>
        <p:txBody>
          <a:bodyPr wrap="square" rtlCol="0">
            <a:spAutoFit/>
          </a:bodyPr>
          <a:lstStyle/>
          <a:p>
            <a:r>
              <a:rPr lang="en-US" b="1" dirty="0">
                <a:solidFill>
                  <a:schemeClr val="accent4">
                    <a:lumMod val="75000"/>
                  </a:schemeClr>
                </a:solidFill>
              </a:rPr>
              <a:t>0      0      0      0      0      0      0      0      0</a:t>
            </a:r>
          </a:p>
        </p:txBody>
      </p:sp>
      <p:sp>
        <p:nvSpPr>
          <p:cNvPr id="23" name="TextBox 22">
            <a:extLst>
              <a:ext uri="{FF2B5EF4-FFF2-40B4-BE49-F238E27FC236}">
                <a16:creationId xmlns:a16="http://schemas.microsoft.com/office/drawing/2014/main" id="{4E12A67E-BEC0-42EA-8BAC-6162989B450D}"/>
              </a:ext>
            </a:extLst>
          </p:cNvPr>
          <p:cNvSpPr txBox="1"/>
          <p:nvPr/>
        </p:nvSpPr>
        <p:spPr>
          <a:xfrm>
            <a:off x="6389647" y="6408877"/>
            <a:ext cx="3777348" cy="369332"/>
          </a:xfrm>
          <a:prstGeom prst="rect">
            <a:avLst/>
          </a:prstGeom>
          <a:noFill/>
        </p:spPr>
        <p:txBody>
          <a:bodyPr wrap="square" rtlCol="0">
            <a:spAutoFit/>
          </a:bodyPr>
          <a:lstStyle/>
          <a:p>
            <a:r>
              <a:rPr lang="en-US" b="1" dirty="0">
                <a:solidFill>
                  <a:schemeClr val="bg1">
                    <a:lumMod val="50000"/>
                  </a:schemeClr>
                </a:solidFill>
              </a:rPr>
              <a:t>P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r>
              <a:rPr lang="en-US" b="1" dirty="0">
                <a:solidFill>
                  <a:schemeClr val="bg1">
                    <a:lumMod val="50000"/>
                  </a:schemeClr>
                </a:solidFill>
              </a:rPr>
              <a:t>      </a:t>
            </a:r>
            <a:r>
              <a:rPr lang="en-US" b="1" dirty="0" err="1">
                <a:solidFill>
                  <a:schemeClr val="bg1">
                    <a:lumMod val="50000"/>
                  </a:schemeClr>
                </a:solidFill>
              </a:rPr>
              <a:t>P</a:t>
            </a:r>
            <a:endParaRPr lang="en-US" b="1" dirty="0">
              <a:solidFill>
                <a:schemeClr val="bg1">
                  <a:lumMod val="50000"/>
                </a:schemeClr>
              </a:solidFill>
            </a:endParaRPr>
          </a:p>
        </p:txBody>
      </p:sp>
      <p:sp>
        <p:nvSpPr>
          <p:cNvPr id="24" name="TextBox 23">
            <a:extLst>
              <a:ext uri="{FF2B5EF4-FFF2-40B4-BE49-F238E27FC236}">
                <a16:creationId xmlns:a16="http://schemas.microsoft.com/office/drawing/2014/main" id="{5168ADB9-E2A4-41A3-ACA1-338B7F21C39E}"/>
              </a:ext>
            </a:extLst>
          </p:cNvPr>
          <p:cNvSpPr txBox="1"/>
          <p:nvPr/>
        </p:nvSpPr>
        <p:spPr>
          <a:xfrm>
            <a:off x="6398939" y="5859619"/>
            <a:ext cx="3980003" cy="369332"/>
          </a:xfrm>
          <a:prstGeom prst="rect">
            <a:avLst/>
          </a:prstGeom>
          <a:noFill/>
        </p:spPr>
        <p:txBody>
          <a:bodyPr wrap="square" rtlCol="0">
            <a:spAutoFit/>
          </a:bodyPr>
          <a:lstStyle/>
          <a:p>
            <a:r>
              <a:rPr lang="en-US" b="1" dirty="0">
                <a:solidFill>
                  <a:schemeClr val="accent6">
                    <a:lumMod val="50000"/>
                  </a:schemeClr>
                </a:solidFill>
              </a:rPr>
              <a:t>Q1   R1   S1   T1    U1    V1   W1   Y1   Z1</a:t>
            </a:r>
          </a:p>
        </p:txBody>
      </p:sp>
      <p:sp>
        <p:nvSpPr>
          <p:cNvPr id="25" name="TextBox 24">
            <a:extLst>
              <a:ext uri="{FF2B5EF4-FFF2-40B4-BE49-F238E27FC236}">
                <a16:creationId xmlns:a16="http://schemas.microsoft.com/office/drawing/2014/main" id="{026CD8AC-908C-4D14-A6B3-E77E2F0C19DD}"/>
              </a:ext>
            </a:extLst>
          </p:cNvPr>
          <p:cNvSpPr txBox="1"/>
          <p:nvPr/>
        </p:nvSpPr>
        <p:spPr>
          <a:xfrm>
            <a:off x="5614252" y="5309091"/>
            <a:ext cx="438725" cy="369332"/>
          </a:xfrm>
          <a:prstGeom prst="rect">
            <a:avLst/>
          </a:prstGeom>
          <a:noFill/>
        </p:spPr>
        <p:txBody>
          <a:bodyPr wrap="square" rtlCol="0">
            <a:spAutoFit/>
          </a:bodyPr>
          <a:lstStyle/>
          <a:p>
            <a:pPr algn="ctr"/>
            <a:r>
              <a:rPr lang="en-US" b="1" dirty="0"/>
              <a:t>10</a:t>
            </a:r>
          </a:p>
        </p:txBody>
      </p:sp>
      <p:sp>
        <p:nvSpPr>
          <p:cNvPr id="26" name="TextBox 25">
            <a:extLst>
              <a:ext uri="{FF2B5EF4-FFF2-40B4-BE49-F238E27FC236}">
                <a16:creationId xmlns:a16="http://schemas.microsoft.com/office/drawing/2014/main" id="{E6765BAE-147B-4B63-B0B1-198BCF749215}"/>
              </a:ext>
            </a:extLst>
          </p:cNvPr>
          <p:cNvSpPr txBox="1"/>
          <p:nvPr/>
        </p:nvSpPr>
        <p:spPr>
          <a:xfrm>
            <a:off x="2137235" y="5080865"/>
            <a:ext cx="2168607" cy="369332"/>
          </a:xfrm>
          <a:prstGeom prst="rect">
            <a:avLst/>
          </a:prstGeom>
          <a:noFill/>
        </p:spPr>
        <p:txBody>
          <a:bodyPr wrap="none" rtlCol="0">
            <a:spAutoFit/>
          </a:bodyPr>
          <a:lstStyle/>
          <a:p>
            <a:r>
              <a:rPr lang="en-US" b="1" i="1" dirty="0"/>
              <a:t>Shift</a:t>
            </a:r>
            <a:r>
              <a:rPr lang="en-US" i="1" dirty="0"/>
              <a:t> (Load Pattern 1)</a:t>
            </a:r>
          </a:p>
        </p:txBody>
      </p:sp>
      <p:sp>
        <p:nvSpPr>
          <p:cNvPr id="27" name="TextBox 26">
            <a:extLst>
              <a:ext uri="{FF2B5EF4-FFF2-40B4-BE49-F238E27FC236}">
                <a16:creationId xmlns:a16="http://schemas.microsoft.com/office/drawing/2014/main" id="{5D54E343-FDC9-4B13-A3D1-4D087E1593D2}"/>
              </a:ext>
            </a:extLst>
          </p:cNvPr>
          <p:cNvSpPr txBox="1"/>
          <p:nvPr/>
        </p:nvSpPr>
        <p:spPr>
          <a:xfrm>
            <a:off x="6455333" y="5072883"/>
            <a:ext cx="3932936" cy="369332"/>
          </a:xfrm>
          <a:prstGeom prst="rect">
            <a:avLst/>
          </a:prstGeom>
          <a:noFill/>
        </p:spPr>
        <p:txBody>
          <a:bodyPr wrap="none" rtlCol="0">
            <a:spAutoFit/>
          </a:bodyPr>
          <a:lstStyle/>
          <a:p>
            <a:r>
              <a:rPr lang="en-US" b="1" i="1" dirty="0"/>
              <a:t>Shift</a:t>
            </a:r>
            <a:r>
              <a:rPr lang="en-US" i="1" dirty="0"/>
              <a:t> (Unload Pattern 1, Load Pattern 2)</a:t>
            </a:r>
          </a:p>
        </p:txBody>
      </p:sp>
      <p:sp>
        <p:nvSpPr>
          <p:cNvPr id="28" name="TextBox 27">
            <a:extLst>
              <a:ext uri="{FF2B5EF4-FFF2-40B4-BE49-F238E27FC236}">
                <a16:creationId xmlns:a16="http://schemas.microsoft.com/office/drawing/2014/main" id="{BF5702F0-0205-4533-A39F-0829AED1C247}"/>
              </a:ext>
            </a:extLst>
          </p:cNvPr>
          <p:cNvSpPr txBox="1"/>
          <p:nvPr/>
        </p:nvSpPr>
        <p:spPr>
          <a:xfrm>
            <a:off x="5080533" y="5083919"/>
            <a:ext cx="1374800" cy="369332"/>
          </a:xfrm>
          <a:prstGeom prst="rect">
            <a:avLst/>
          </a:prstGeom>
          <a:noFill/>
        </p:spPr>
        <p:txBody>
          <a:bodyPr wrap="none" rtlCol="0">
            <a:spAutoFit/>
          </a:bodyPr>
          <a:lstStyle/>
          <a:p>
            <a:r>
              <a:rPr lang="en-US" b="1" i="1" dirty="0"/>
              <a:t>Capture</a:t>
            </a:r>
            <a:r>
              <a:rPr lang="en-US" i="1" dirty="0"/>
              <a:t> (P1)</a:t>
            </a:r>
          </a:p>
        </p:txBody>
      </p:sp>
      <p:sp>
        <p:nvSpPr>
          <p:cNvPr id="29" name="TextBox 28">
            <a:extLst>
              <a:ext uri="{FF2B5EF4-FFF2-40B4-BE49-F238E27FC236}">
                <a16:creationId xmlns:a16="http://schemas.microsoft.com/office/drawing/2014/main" id="{1339522E-67C7-4B1D-AF26-B88E0EFF4928}"/>
              </a:ext>
            </a:extLst>
          </p:cNvPr>
          <p:cNvSpPr txBox="1"/>
          <p:nvPr/>
        </p:nvSpPr>
        <p:spPr>
          <a:xfrm>
            <a:off x="10620461" y="6370791"/>
            <a:ext cx="362003" cy="369332"/>
          </a:xfrm>
          <a:prstGeom prst="rect">
            <a:avLst/>
          </a:prstGeom>
          <a:noFill/>
        </p:spPr>
        <p:txBody>
          <a:bodyPr wrap="square" rtlCol="0">
            <a:spAutoFit/>
          </a:bodyPr>
          <a:lstStyle/>
          <a:p>
            <a:r>
              <a:rPr lang="en-US" b="1" dirty="0">
                <a:solidFill>
                  <a:schemeClr val="bg1">
                    <a:lumMod val="50000"/>
                  </a:schemeClr>
                </a:solidFill>
              </a:rPr>
              <a:t>P</a:t>
            </a:r>
          </a:p>
        </p:txBody>
      </p:sp>
      <p:sp>
        <p:nvSpPr>
          <p:cNvPr id="30" name="TextBox 29">
            <a:extLst>
              <a:ext uri="{FF2B5EF4-FFF2-40B4-BE49-F238E27FC236}">
                <a16:creationId xmlns:a16="http://schemas.microsoft.com/office/drawing/2014/main" id="{7A37C66F-327F-4BB8-ADB7-4E88D2EE4B1F}"/>
              </a:ext>
            </a:extLst>
          </p:cNvPr>
          <p:cNvSpPr txBox="1"/>
          <p:nvPr/>
        </p:nvSpPr>
        <p:spPr>
          <a:xfrm>
            <a:off x="10626136" y="5577063"/>
            <a:ext cx="362003" cy="369332"/>
          </a:xfrm>
          <a:prstGeom prst="rect">
            <a:avLst/>
          </a:prstGeom>
          <a:noFill/>
        </p:spPr>
        <p:txBody>
          <a:bodyPr wrap="square" rtlCol="0">
            <a:spAutoFit/>
          </a:bodyPr>
          <a:lstStyle/>
          <a:p>
            <a:pPr algn="ctr"/>
            <a:r>
              <a:rPr lang="en-US" b="1" dirty="0">
                <a:solidFill>
                  <a:schemeClr val="accent6">
                    <a:lumMod val="50000"/>
                  </a:schemeClr>
                </a:solidFill>
              </a:rPr>
              <a:t>-</a:t>
            </a:r>
          </a:p>
        </p:txBody>
      </p:sp>
      <p:sp>
        <p:nvSpPr>
          <p:cNvPr id="31" name="TextBox 30">
            <a:extLst>
              <a:ext uri="{FF2B5EF4-FFF2-40B4-BE49-F238E27FC236}">
                <a16:creationId xmlns:a16="http://schemas.microsoft.com/office/drawing/2014/main" id="{CB38B310-8EA6-43B5-ABCF-05CEC5AEFB92}"/>
              </a:ext>
            </a:extLst>
          </p:cNvPr>
          <p:cNvSpPr txBox="1"/>
          <p:nvPr/>
        </p:nvSpPr>
        <p:spPr>
          <a:xfrm>
            <a:off x="10628415" y="5810746"/>
            <a:ext cx="362003" cy="369332"/>
          </a:xfrm>
          <a:prstGeom prst="rect">
            <a:avLst/>
          </a:prstGeom>
          <a:noFill/>
        </p:spPr>
        <p:txBody>
          <a:bodyPr wrap="square" rtlCol="0">
            <a:spAutoFit/>
          </a:bodyPr>
          <a:lstStyle/>
          <a:p>
            <a:pPr algn="ctr"/>
            <a:r>
              <a:rPr lang="en-US" b="1" dirty="0">
                <a:solidFill>
                  <a:schemeClr val="accent6">
                    <a:lumMod val="50000"/>
                  </a:schemeClr>
                </a:solidFill>
              </a:rPr>
              <a:t>X</a:t>
            </a:r>
          </a:p>
        </p:txBody>
      </p:sp>
      <p:sp>
        <p:nvSpPr>
          <p:cNvPr id="32" name="TextBox 31">
            <a:extLst>
              <a:ext uri="{FF2B5EF4-FFF2-40B4-BE49-F238E27FC236}">
                <a16:creationId xmlns:a16="http://schemas.microsoft.com/office/drawing/2014/main" id="{DE6701B2-A562-4D52-B31E-6E89E3C0B27B}"/>
              </a:ext>
            </a:extLst>
          </p:cNvPr>
          <p:cNvSpPr txBox="1"/>
          <p:nvPr/>
        </p:nvSpPr>
        <p:spPr>
          <a:xfrm>
            <a:off x="10620461" y="6090769"/>
            <a:ext cx="362003" cy="369332"/>
          </a:xfrm>
          <a:prstGeom prst="rect">
            <a:avLst/>
          </a:prstGeom>
          <a:noFill/>
        </p:spPr>
        <p:txBody>
          <a:bodyPr wrap="square" rtlCol="0">
            <a:spAutoFit/>
          </a:bodyPr>
          <a:lstStyle/>
          <a:p>
            <a:pPr algn="ctr"/>
            <a:r>
              <a:rPr lang="en-US" b="1" dirty="0">
                <a:solidFill>
                  <a:schemeClr val="accent4">
                    <a:lumMod val="75000"/>
                  </a:schemeClr>
                </a:solidFill>
              </a:rPr>
              <a:t>1</a:t>
            </a:r>
          </a:p>
        </p:txBody>
      </p:sp>
      <p:sp>
        <p:nvSpPr>
          <p:cNvPr id="33" name="TextBox 32">
            <a:extLst>
              <a:ext uri="{FF2B5EF4-FFF2-40B4-BE49-F238E27FC236}">
                <a16:creationId xmlns:a16="http://schemas.microsoft.com/office/drawing/2014/main" id="{5D8673F4-BFA2-433D-9CDE-37EC3BF491F0}"/>
              </a:ext>
            </a:extLst>
          </p:cNvPr>
          <p:cNvSpPr txBox="1"/>
          <p:nvPr/>
        </p:nvSpPr>
        <p:spPr>
          <a:xfrm>
            <a:off x="10572990" y="5302662"/>
            <a:ext cx="438725" cy="369332"/>
          </a:xfrm>
          <a:prstGeom prst="rect">
            <a:avLst/>
          </a:prstGeom>
          <a:noFill/>
        </p:spPr>
        <p:txBody>
          <a:bodyPr wrap="square" rtlCol="0">
            <a:spAutoFit/>
          </a:bodyPr>
          <a:lstStyle/>
          <a:p>
            <a:pPr algn="ctr"/>
            <a:r>
              <a:rPr lang="en-US" b="1" dirty="0"/>
              <a:t>20</a:t>
            </a:r>
          </a:p>
        </p:txBody>
      </p:sp>
      <p:sp>
        <p:nvSpPr>
          <p:cNvPr id="34" name="TextBox 33">
            <a:extLst>
              <a:ext uri="{FF2B5EF4-FFF2-40B4-BE49-F238E27FC236}">
                <a16:creationId xmlns:a16="http://schemas.microsoft.com/office/drawing/2014/main" id="{D7F77E00-FB94-44BA-A163-670E5A884A82}"/>
              </a:ext>
            </a:extLst>
          </p:cNvPr>
          <p:cNvSpPr txBox="1"/>
          <p:nvPr/>
        </p:nvSpPr>
        <p:spPr>
          <a:xfrm>
            <a:off x="10217295" y="5076852"/>
            <a:ext cx="1374800" cy="369332"/>
          </a:xfrm>
          <a:prstGeom prst="rect">
            <a:avLst/>
          </a:prstGeom>
          <a:noFill/>
        </p:spPr>
        <p:txBody>
          <a:bodyPr wrap="none" rtlCol="0">
            <a:spAutoFit/>
          </a:bodyPr>
          <a:lstStyle/>
          <a:p>
            <a:r>
              <a:rPr lang="en-US" b="1" i="1" dirty="0"/>
              <a:t>Capture</a:t>
            </a:r>
            <a:r>
              <a:rPr lang="en-US" i="1" dirty="0"/>
              <a:t> (P2)</a:t>
            </a:r>
          </a:p>
        </p:txBody>
      </p:sp>
      <p:cxnSp>
        <p:nvCxnSpPr>
          <p:cNvPr id="35" name="Straight Connector 34">
            <a:extLst>
              <a:ext uri="{FF2B5EF4-FFF2-40B4-BE49-F238E27FC236}">
                <a16:creationId xmlns:a16="http://schemas.microsoft.com/office/drawing/2014/main" id="{C331EFA4-CF56-49DB-BC57-3A6901123E8B}"/>
              </a:ext>
            </a:extLst>
          </p:cNvPr>
          <p:cNvCxnSpPr/>
          <p:nvPr/>
        </p:nvCxnSpPr>
        <p:spPr>
          <a:xfrm>
            <a:off x="11579721" y="5560754"/>
            <a:ext cx="0" cy="112531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Right Brace 35">
            <a:extLst>
              <a:ext uri="{FF2B5EF4-FFF2-40B4-BE49-F238E27FC236}">
                <a16:creationId xmlns:a16="http://schemas.microsoft.com/office/drawing/2014/main" id="{D02D8EF5-6CD6-4EA9-AFFB-66110106DEF7}"/>
              </a:ext>
            </a:extLst>
          </p:cNvPr>
          <p:cNvSpPr/>
          <p:nvPr/>
        </p:nvSpPr>
        <p:spPr>
          <a:xfrm rot="16200000">
            <a:off x="3207827" y="3124588"/>
            <a:ext cx="272920" cy="3777348"/>
          </a:xfrm>
          <a:prstGeom prst="rightBrace">
            <a:avLst>
              <a:gd name="adj1" fmla="val 143294"/>
              <a:gd name="adj2" fmla="val 50320"/>
            </a:avLst>
          </a:prstGeom>
          <a:ln w="381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F80661C5-D648-4CFD-975F-60E4CCDBBBF6}"/>
                  </a:ext>
                </a:extLst>
              </p:cNvPr>
              <p:cNvSpPr txBox="1"/>
              <p:nvPr/>
            </p:nvSpPr>
            <p:spPr>
              <a:xfrm>
                <a:off x="3081251" y="4193375"/>
                <a:ext cx="645946" cy="40434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1" i="1" smtClean="0">
                              <a:solidFill>
                                <a:schemeClr val="accent6">
                                  <a:lumMod val="75000"/>
                                </a:schemeClr>
                              </a:solidFill>
                              <a:latin typeface="Cambria Math" panose="02040503050406030204" pitchFamily="18" charset="0"/>
                            </a:rPr>
                          </m:ctrlPr>
                        </m:sSubPr>
                        <m:e>
                          <m:r>
                            <a:rPr lang="en-US" sz="2400" b="1" i="1" smtClean="0">
                              <a:solidFill>
                                <a:schemeClr val="accent6">
                                  <a:lumMod val="75000"/>
                                </a:schemeClr>
                              </a:solidFill>
                              <a:latin typeface="Cambria Math" panose="02040503050406030204" pitchFamily="18" charset="0"/>
                            </a:rPr>
                            <m:t>𝒏</m:t>
                          </m:r>
                        </m:e>
                        <m:sub>
                          <m:r>
                            <a:rPr lang="en-US" sz="2400" b="1" i="1" smtClean="0">
                              <a:solidFill>
                                <a:schemeClr val="accent6">
                                  <a:lumMod val="75000"/>
                                </a:schemeClr>
                              </a:solidFill>
                              <a:latin typeface="Cambria Math" panose="02040503050406030204" pitchFamily="18" charset="0"/>
                            </a:rPr>
                            <m:t>𝒔𝒇𝒇</m:t>
                          </m:r>
                        </m:sub>
                      </m:sSub>
                    </m:oMath>
                  </m:oMathPara>
                </a14:m>
                <a:endParaRPr lang="en-US" sz="2400" b="1" dirty="0">
                  <a:solidFill>
                    <a:schemeClr val="accent6">
                      <a:lumMod val="75000"/>
                    </a:schemeClr>
                  </a:solidFill>
                </a:endParaRPr>
              </a:p>
            </p:txBody>
          </p:sp>
        </mc:Choice>
        <mc:Fallback xmlns="">
          <p:sp>
            <p:nvSpPr>
              <p:cNvPr id="38" name="TextBox 37">
                <a:extLst>
                  <a:ext uri="{FF2B5EF4-FFF2-40B4-BE49-F238E27FC236}">
                    <a16:creationId xmlns:a16="http://schemas.microsoft.com/office/drawing/2014/main" id="{F80661C5-D648-4CFD-975F-60E4CCDBBBF6}"/>
                  </a:ext>
                </a:extLst>
              </p:cNvPr>
              <p:cNvSpPr txBox="1">
                <a:spLocks noRot="1" noChangeAspect="1" noMove="1" noResize="1" noEditPoints="1" noAdjustHandles="1" noChangeArrowheads="1" noChangeShapeType="1" noTextEdit="1"/>
              </p:cNvSpPr>
              <p:nvPr/>
            </p:nvSpPr>
            <p:spPr>
              <a:xfrm>
                <a:off x="3081251" y="4193375"/>
                <a:ext cx="645946" cy="404341"/>
              </a:xfrm>
              <a:prstGeom prst="rect">
                <a:avLst/>
              </a:prstGeom>
              <a:blipFill>
                <a:blip r:embed="rId3"/>
                <a:stretch>
                  <a:fillRect l="-6604" r="-10377" b="-2575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88FE7653-62C2-46AD-A60E-1E0AE83DEDCB}"/>
                  </a:ext>
                </a:extLst>
              </p:cNvPr>
              <p:cNvSpPr txBox="1"/>
              <p:nvPr/>
            </p:nvSpPr>
            <p:spPr>
              <a:xfrm>
                <a:off x="5614252" y="4193375"/>
                <a:ext cx="588238" cy="40241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1" i="1" smtClean="0">
                              <a:solidFill>
                                <a:schemeClr val="accent1">
                                  <a:lumMod val="75000"/>
                                </a:schemeClr>
                              </a:solidFill>
                              <a:latin typeface="Cambria Math" panose="02040503050406030204" pitchFamily="18" charset="0"/>
                            </a:rPr>
                          </m:ctrlPr>
                        </m:sSubPr>
                        <m:e>
                          <m:r>
                            <a:rPr lang="en-US" sz="2400" b="1" i="1" smtClean="0">
                              <a:solidFill>
                                <a:schemeClr val="accent1">
                                  <a:lumMod val="75000"/>
                                </a:schemeClr>
                              </a:solidFill>
                              <a:latin typeface="Cambria Math" panose="02040503050406030204" pitchFamily="18" charset="0"/>
                            </a:rPr>
                            <m:t>𝒍</m:t>
                          </m:r>
                        </m:e>
                        <m:sub>
                          <m:r>
                            <a:rPr lang="en-US" sz="2400" b="1" i="1" smtClean="0">
                              <a:solidFill>
                                <a:schemeClr val="accent1">
                                  <a:lumMod val="75000"/>
                                </a:schemeClr>
                              </a:solidFill>
                              <a:latin typeface="Cambria Math" panose="02040503050406030204" pitchFamily="18" charset="0"/>
                            </a:rPr>
                            <m:t>𝒄𝒂𝒑</m:t>
                          </m:r>
                        </m:sub>
                      </m:sSub>
                    </m:oMath>
                  </m:oMathPara>
                </a14:m>
                <a:endParaRPr lang="en-US" sz="2400" b="1" dirty="0">
                  <a:solidFill>
                    <a:schemeClr val="accent6">
                      <a:lumMod val="75000"/>
                    </a:schemeClr>
                  </a:solidFill>
                </a:endParaRPr>
              </a:p>
            </p:txBody>
          </p:sp>
        </mc:Choice>
        <mc:Fallback xmlns="">
          <p:sp>
            <p:nvSpPr>
              <p:cNvPr id="37" name="TextBox 36">
                <a:extLst>
                  <a:ext uri="{FF2B5EF4-FFF2-40B4-BE49-F238E27FC236}">
                    <a16:creationId xmlns:a16="http://schemas.microsoft.com/office/drawing/2014/main" id="{88FE7653-62C2-46AD-A60E-1E0AE83DEDCB}"/>
                  </a:ext>
                </a:extLst>
              </p:cNvPr>
              <p:cNvSpPr txBox="1">
                <a:spLocks noRot="1" noChangeAspect="1" noMove="1" noResize="1" noEditPoints="1" noAdjustHandles="1" noChangeArrowheads="1" noChangeShapeType="1" noTextEdit="1"/>
              </p:cNvSpPr>
              <p:nvPr/>
            </p:nvSpPr>
            <p:spPr>
              <a:xfrm>
                <a:off x="5614252" y="4193375"/>
                <a:ext cx="588238" cy="402418"/>
              </a:xfrm>
              <a:prstGeom prst="rect">
                <a:avLst/>
              </a:prstGeom>
              <a:blipFill>
                <a:blip r:embed="rId4"/>
                <a:stretch>
                  <a:fillRect l="-13542" r="-6250" b="-19697"/>
                </a:stretch>
              </a:blipFill>
            </p:spPr>
            <p:txBody>
              <a:bodyPr/>
              <a:lstStyle/>
              <a:p>
                <a:r>
                  <a:rPr lang="en-US">
                    <a:noFill/>
                  </a:rPr>
                  <a:t> </a:t>
                </a:r>
              </a:p>
            </p:txBody>
          </p:sp>
        </mc:Fallback>
      </mc:AlternateContent>
      <p:sp>
        <p:nvSpPr>
          <p:cNvPr id="39" name="Right Brace 38">
            <a:extLst>
              <a:ext uri="{FF2B5EF4-FFF2-40B4-BE49-F238E27FC236}">
                <a16:creationId xmlns:a16="http://schemas.microsoft.com/office/drawing/2014/main" id="{C5009012-B293-4BB4-B36E-D750FEFC28F8}"/>
              </a:ext>
            </a:extLst>
          </p:cNvPr>
          <p:cNvSpPr/>
          <p:nvPr/>
        </p:nvSpPr>
        <p:spPr>
          <a:xfrm rot="16200000">
            <a:off x="5698414" y="4600779"/>
            <a:ext cx="272921" cy="699058"/>
          </a:xfrm>
          <a:prstGeom prst="rightBrace">
            <a:avLst>
              <a:gd name="adj1" fmla="val 143294"/>
              <a:gd name="adj2" fmla="val 50320"/>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EFCDEA4B-52B6-40E5-8ABC-85F65D3E93BA}"/>
              </a:ext>
            </a:extLst>
          </p:cNvPr>
          <p:cNvSpPr>
            <a:spLocks noGrp="1"/>
          </p:cNvSpPr>
          <p:nvPr>
            <p:ph type="sldNum" sz="quarter" idx="12"/>
          </p:nvPr>
        </p:nvSpPr>
        <p:spPr/>
        <p:txBody>
          <a:bodyPr/>
          <a:lstStyle/>
          <a:p>
            <a:fld id="{F0EF8A02-477D-4CB2-9BEA-F0824BCBC14C}" type="slidenum">
              <a:rPr lang="en-US" smtClean="0"/>
              <a:t>32</a:t>
            </a:fld>
            <a:endParaRPr lang="en-US"/>
          </a:p>
        </p:txBody>
      </p:sp>
    </p:spTree>
    <p:extLst>
      <p:ext uri="{BB962C8B-B14F-4D97-AF65-F5344CB8AC3E}">
        <p14:creationId xmlns:p14="http://schemas.microsoft.com/office/powerpoint/2010/main" val="32117859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Title 1">
            <a:extLst>
              <a:ext uri="{FF2B5EF4-FFF2-40B4-BE49-F238E27FC236}">
                <a16:creationId xmlns:a16="http://schemas.microsoft.com/office/drawing/2014/main" id="{DAB043FB-DEE9-4A6B-AFB1-40584AC28A45}"/>
              </a:ext>
            </a:extLst>
          </p:cNvPr>
          <p:cNvSpPr>
            <a:spLocks noGrp="1"/>
          </p:cNvSpPr>
          <p:nvPr>
            <p:ph type="title"/>
          </p:nvPr>
        </p:nvSpPr>
        <p:spPr>
          <a:xfrm>
            <a:off x="818321" y="398866"/>
            <a:ext cx="10515600" cy="781615"/>
          </a:xfrm>
        </p:spPr>
        <p:txBody>
          <a:bodyPr/>
          <a:lstStyle/>
          <a:p>
            <a:r>
              <a:rPr lang="en-US" dirty="0"/>
              <a:t>Scan Chain Stitching</a:t>
            </a:r>
          </a:p>
        </p:txBody>
      </p:sp>
      <p:sp>
        <p:nvSpPr>
          <p:cNvPr id="213" name="Rectangle 212">
            <a:extLst>
              <a:ext uri="{FF2B5EF4-FFF2-40B4-BE49-F238E27FC236}">
                <a16:creationId xmlns:a16="http://schemas.microsoft.com/office/drawing/2014/main" id="{A66A86C0-5A46-4045-AE7D-9F3C1289F45C}"/>
              </a:ext>
            </a:extLst>
          </p:cNvPr>
          <p:cNvSpPr/>
          <p:nvPr/>
        </p:nvSpPr>
        <p:spPr>
          <a:xfrm>
            <a:off x="1167468" y="1793520"/>
            <a:ext cx="3849190" cy="3200631"/>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TextBox 213">
            <a:extLst>
              <a:ext uri="{FF2B5EF4-FFF2-40B4-BE49-F238E27FC236}">
                <a16:creationId xmlns:a16="http://schemas.microsoft.com/office/drawing/2014/main" id="{214B53EB-206B-42D6-B47C-A1A28DEEA438}"/>
              </a:ext>
            </a:extLst>
          </p:cNvPr>
          <p:cNvSpPr txBox="1"/>
          <p:nvPr/>
        </p:nvSpPr>
        <p:spPr>
          <a:xfrm>
            <a:off x="131845" y="1887256"/>
            <a:ext cx="920445" cy="369332"/>
          </a:xfrm>
          <a:prstGeom prst="rect">
            <a:avLst/>
          </a:prstGeom>
          <a:noFill/>
        </p:spPr>
        <p:txBody>
          <a:bodyPr wrap="none" rtlCol="0">
            <a:spAutoFit/>
          </a:bodyPr>
          <a:lstStyle/>
          <a:p>
            <a:r>
              <a:rPr lang="en-US" b="1" dirty="0">
                <a:solidFill>
                  <a:schemeClr val="accent6">
                    <a:lumMod val="75000"/>
                  </a:schemeClr>
                </a:solidFill>
              </a:rPr>
              <a:t>SCANIN</a:t>
            </a:r>
          </a:p>
        </p:txBody>
      </p:sp>
      <p:cxnSp>
        <p:nvCxnSpPr>
          <p:cNvPr id="215" name="Connector: Elbow 214">
            <a:extLst>
              <a:ext uri="{FF2B5EF4-FFF2-40B4-BE49-F238E27FC236}">
                <a16:creationId xmlns:a16="http://schemas.microsoft.com/office/drawing/2014/main" id="{B5AA997C-48B8-4DFB-A1A8-BA67F3A233F4}"/>
              </a:ext>
            </a:extLst>
          </p:cNvPr>
          <p:cNvCxnSpPr>
            <a:cxnSpLocks/>
            <a:stCxn id="214" idx="3"/>
            <a:endCxn id="224" idx="1"/>
          </p:cNvCxnSpPr>
          <p:nvPr/>
        </p:nvCxnSpPr>
        <p:spPr>
          <a:xfrm>
            <a:off x="1052290" y="2071922"/>
            <a:ext cx="320883" cy="379416"/>
          </a:xfrm>
          <a:prstGeom prst="bentConnector3">
            <a:avLst>
              <a:gd name="adj1" fmla="val 50000"/>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216" name="TextBox 215">
            <a:extLst>
              <a:ext uri="{FF2B5EF4-FFF2-40B4-BE49-F238E27FC236}">
                <a16:creationId xmlns:a16="http://schemas.microsoft.com/office/drawing/2014/main" id="{68348F99-2C00-48D0-96FB-D8DA60669050}"/>
              </a:ext>
            </a:extLst>
          </p:cNvPr>
          <p:cNvSpPr txBox="1"/>
          <p:nvPr/>
        </p:nvSpPr>
        <p:spPr>
          <a:xfrm>
            <a:off x="5146848" y="4565127"/>
            <a:ext cx="942566" cy="276999"/>
          </a:xfrm>
          <a:prstGeom prst="rect">
            <a:avLst/>
          </a:prstGeom>
          <a:noFill/>
        </p:spPr>
        <p:txBody>
          <a:bodyPr wrap="none" lIns="0" tIns="0" rIns="0" bIns="0" rtlCol="0">
            <a:spAutoFit/>
          </a:bodyPr>
          <a:lstStyle/>
          <a:p>
            <a:r>
              <a:rPr lang="en-US" b="1" dirty="0">
                <a:solidFill>
                  <a:schemeClr val="accent6">
                    <a:lumMod val="50000"/>
                  </a:schemeClr>
                </a:solidFill>
              </a:rPr>
              <a:t>SCANOUT</a:t>
            </a:r>
          </a:p>
        </p:txBody>
      </p:sp>
      <p:sp>
        <p:nvSpPr>
          <p:cNvPr id="218" name="Rectangle 217">
            <a:extLst>
              <a:ext uri="{FF2B5EF4-FFF2-40B4-BE49-F238E27FC236}">
                <a16:creationId xmlns:a16="http://schemas.microsoft.com/office/drawing/2014/main" id="{095F09E3-CBFC-4B81-BA8A-072D65E65650}"/>
              </a:ext>
            </a:extLst>
          </p:cNvPr>
          <p:cNvSpPr/>
          <p:nvPr/>
        </p:nvSpPr>
        <p:spPr>
          <a:xfrm>
            <a:off x="3876980" y="225658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9" name="Connector: Elbow 218">
            <a:extLst>
              <a:ext uri="{FF2B5EF4-FFF2-40B4-BE49-F238E27FC236}">
                <a16:creationId xmlns:a16="http://schemas.microsoft.com/office/drawing/2014/main" id="{3FBB365C-0C24-45E1-9D84-AFE952F676A0}"/>
              </a:ext>
            </a:extLst>
          </p:cNvPr>
          <p:cNvCxnSpPr>
            <a:cxnSpLocks/>
            <a:stCxn id="230" idx="3"/>
            <a:endCxn id="231" idx="1"/>
          </p:cNvCxnSpPr>
          <p:nvPr/>
        </p:nvCxnSpPr>
        <p:spPr>
          <a:xfrm flipH="1" flipV="1">
            <a:off x="3822331" y="3446146"/>
            <a:ext cx="794901" cy="926489"/>
          </a:xfrm>
          <a:prstGeom prst="bentConnector5">
            <a:avLst>
              <a:gd name="adj1" fmla="val -28758"/>
              <a:gd name="adj2" fmla="val 51747"/>
              <a:gd name="adj3" fmla="val 112325"/>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220" name="Connector: Elbow 219">
            <a:extLst>
              <a:ext uri="{FF2B5EF4-FFF2-40B4-BE49-F238E27FC236}">
                <a16:creationId xmlns:a16="http://schemas.microsoft.com/office/drawing/2014/main" id="{556B2354-F714-4699-BD94-1201A4088E57}"/>
              </a:ext>
            </a:extLst>
          </p:cNvPr>
          <p:cNvCxnSpPr>
            <a:cxnSpLocks/>
            <a:stCxn id="216" idx="1"/>
            <a:endCxn id="231" idx="3"/>
          </p:cNvCxnSpPr>
          <p:nvPr/>
        </p:nvCxnSpPr>
        <p:spPr>
          <a:xfrm rot="10800000">
            <a:off x="4609230" y="3446147"/>
            <a:ext cx="537618" cy="1257481"/>
          </a:xfrm>
          <a:prstGeom prst="bentConnector3">
            <a:avLst>
              <a:gd name="adj1" fmla="val 41901"/>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221" name="Rectangle 220">
            <a:extLst>
              <a:ext uri="{FF2B5EF4-FFF2-40B4-BE49-F238E27FC236}">
                <a16:creationId xmlns:a16="http://schemas.microsoft.com/office/drawing/2014/main" id="{F4DD2F5E-AB5F-48FC-8F90-F775BA530DA8}"/>
              </a:ext>
            </a:extLst>
          </p:cNvPr>
          <p:cNvSpPr/>
          <p:nvPr/>
        </p:nvSpPr>
        <p:spPr>
          <a:xfrm>
            <a:off x="1382658" y="3890539"/>
            <a:ext cx="78689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23" name="Rectangle 222">
            <a:extLst>
              <a:ext uri="{FF2B5EF4-FFF2-40B4-BE49-F238E27FC236}">
                <a16:creationId xmlns:a16="http://schemas.microsoft.com/office/drawing/2014/main" id="{0FFEDE57-AFE3-4932-B2CC-82C1C4591FF0}"/>
              </a:ext>
            </a:extLst>
          </p:cNvPr>
          <p:cNvSpPr/>
          <p:nvPr/>
        </p:nvSpPr>
        <p:spPr>
          <a:xfrm>
            <a:off x="1384083" y="2996425"/>
            <a:ext cx="78689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24" name="Rectangle 223">
            <a:extLst>
              <a:ext uri="{FF2B5EF4-FFF2-40B4-BE49-F238E27FC236}">
                <a16:creationId xmlns:a16="http://schemas.microsoft.com/office/drawing/2014/main" id="{C9A132F3-8028-4779-B865-C39398781488}"/>
              </a:ext>
            </a:extLst>
          </p:cNvPr>
          <p:cNvSpPr/>
          <p:nvPr/>
        </p:nvSpPr>
        <p:spPr>
          <a:xfrm>
            <a:off x="1373173" y="2029837"/>
            <a:ext cx="78689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25" name="Rectangle 224">
            <a:extLst>
              <a:ext uri="{FF2B5EF4-FFF2-40B4-BE49-F238E27FC236}">
                <a16:creationId xmlns:a16="http://schemas.microsoft.com/office/drawing/2014/main" id="{6646E53A-C2C5-4D4B-B7ED-D31F2BC3B5A8}"/>
              </a:ext>
            </a:extLst>
          </p:cNvPr>
          <p:cNvSpPr/>
          <p:nvPr/>
        </p:nvSpPr>
        <p:spPr>
          <a:xfrm>
            <a:off x="2639650" y="3909649"/>
            <a:ext cx="78689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27" name="Rectangle 226">
            <a:extLst>
              <a:ext uri="{FF2B5EF4-FFF2-40B4-BE49-F238E27FC236}">
                <a16:creationId xmlns:a16="http://schemas.microsoft.com/office/drawing/2014/main" id="{318B6CE4-74AD-4753-B982-0A8B318F543D}"/>
              </a:ext>
            </a:extLst>
          </p:cNvPr>
          <p:cNvSpPr/>
          <p:nvPr/>
        </p:nvSpPr>
        <p:spPr>
          <a:xfrm>
            <a:off x="2631648" y="3015535"/>
            <a:ext cx="78689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28" name="Rectangle 227">
            <a:extLst>
              <a:ext uri="{FF2B5EF4-FFF2-40B4-BE49-F238E27FC236}">
                <a16:creationId xmlns:a16="http://schemas.microsoft.com/office/drawing/2014/main" id="{9FF54175-2A52-493A-9B9F-514CDF8C9BE9}"/>
              </a:ext>
            </a:extLst>
          </p:cNvPr>
          <p:cNvSpPr/>
          <p:nvPr/>
        </p:nvSpPr>
        <p:spPr>
          <a:xfrm>
            <a:off x="2620738" y="2107136"/>
            <a:ext cx="78689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30" name="Rectangle 229">
            <a:extLst>
              <a:ext uri="{FF2B5EF4-FFF2-40B4-BE49-F238E27FC236}">
                <a16:creationId xmlns:a16="http://schemas.microsoft.com/office/drawing/2014/main" id="{E6D9D868-5C33-4DDD-84C8-47AC5C37803B}"/>
              </a:ext>
            </a:extLst>
          </p:cNvPr>
          <p:cNvSpPr/>
          <p:nvPr/>
        </p:nvSpPr>
        <p:spPr>
          <a:xfrm>
            <a:off x="3830333" y="3966091"/>
            <a:ext cx="78689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31" name="Rectangle 230">
            <a:extLst>
              <a:ext uri="{FF2B5EF4-FFF2-40B4-BE49-F238E27FC236}">
                <a16:creationId xmlns:a16="http://schemas.microsoft.com/office/drawing/2014/main" id="{49D7AA01-B681-42C1-9C2A-8797D79FA10F}"/>
              </a:ext>
            </a:extLst>
          </p:cNvPr>
          <p:cNvSpPr/>
          <p:nvPr/>
        </p:nvSpPr>
        <p:spPr>
          <a:xfrm>
            <a:off x="3822331" y="3071977"/>
            <a:ext cx="78689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232" name="Rectangle 231">
            <a:extLst>
              <a:ext uri="{FF2B5EF4-FFF2-40B4-BE49-F238E27FC236}">
                <a16:creationId xmlns:a16="http://schemas.microsoft.com/office/drawing/2014/main" id="{2BA576B4-E359-4762-8D39-E512AB7ED1C6}"/>
              </a:ext>
            </a:extLst>
          </p:cNvPr>
          <p:cNvSpPr/>
          <p:nvPr/>
        </p:nvSpPr>
        <p:spPr>
          <a:xfrm>
            <a:off x="3811421" y="2070553"/>
            <a:ext cx="78689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cxnSp>
        <p:nvCxnSpPr>
          <p:cNvPr id="234" name="Connector: Elbow 153">
            <a:extLst>
              <a:ext uri="{FF2B5EF4-FFF2-40B4-BE49-F238E27FC236}">
                <a16:creationId xmlns:a16="http://schemas.microsoft.com/office/drawing/2014/main" id="{A59A6253-115D-4434-B907-65A46F0250E0}"/>
              </a:ext>
            </a:extLst>
          </p:cNvPr>
          <p:cNvCxnSpPr>
            <a:cxnSpLocks/>
            <a:stCxn id="221" idx="3"/>
            <a:endCxn id="225" idx="1"/>
          </p:cNvCxnSpPr>
          <p:nvPr/>
        </p:nvCxnSpPr>
        <p:spPr>
          <a:xfrm>
            <a:off x="2169557" y="4297083"/>
            <a:ext cx="470093" cy="19110"/>
          </a:xfrm>
          <a:prstGeom prst="straightConnector1">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235" name="Connector: Elbow 234">
            <a:extLst>
              <a:ext uri="{FF2B5EF4-FFF2-40B4-BE49-F238E27FC236}">
                <a16:creationId xmlns:a16="http://schemas.microsoft.com/office/drawing/2014/main" id="{E3815820-48E1-4B17-8F36-ED8951BE69E3}"/>
              </a:ext>
            </a:extLst>
          </p:cNvPr>
          <p:cNvCxnSpPr>
            <a:cxnSpLocks/>
            <a:stCxn id="224" idx="3"/>
            <a:endCxn id="227" idx="1"/>
          </p:cNvCxnSpPr>
          <p:nvPr/>
        </p:nvCxnSpPr>
        <p:spPr>
          <a:xfrm>
            <a:off x="2160072" y="2451338"/>
            <a:ext cx="471576" cy="938366"/>
          </a:xfrm>
          <a:prstGeom prst="bentConnector3">
            <a:avLst>
              <a:gd name="adj1" fmla="val 50000"/>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236" name="Connector: Elbow 235">
            <a:extLst>
              <a:ext uri="{FF2B5EF4-FFF2-40B4-BE49-F238E27FC236}">
                <a16:creationId xmlns:a16="http://schemas.microsoft.com/office/drawing/2014/main" id="{14598434-97E1-40BF-B4B2-7B3699C1EBD1}"/>
              </a:ext>
            </a:extLst>
          </p:cNvPr>
          <p:cNvCxnSpPr>
            <a:cxnSpLocks/>
            <a:stCxn id="232" idx="1"/>
            <a:endCxn id="225" idx="3"/>
          </p:cNvCxnSpPr>
          <p:nvPr/>
        </p:nvCxnSpPr>
        <p:spPr>
          <a:xfrm rot="10800000" flipV="1">
            <a:off x="3426549" y="2492053"/>
            <a:ext cx="384872" cy="1824139"/>
          </a:xfrm>
          <a:prstGeom prst="bentConnector3">
            <a:avLst>
              <a:gd name="adj1" fmla="val 50000"/>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238" name="Connector: Elbow 237">
            <a:extLst>
              <a:ext uri="{FF2B5EF4-FFF2-40B4-BE49-F238E27FC236}">
                <a16:creationId xmlns:a16="http://schemas.microsoft.com/office/drawing/2014/main" id="{22445A7F-CB44-4300-8EA5-230328FBC2D8}"/>
              </a:ext>
            </a:extLst>
          </p:cNvPr>
          <p:cNvCxnSpPr>
            <a:cxnSpLocks/>
            <a:stCxn id="221" idx="1"/>
            <a:endCxn id="227" idx="3"/>
          </p:cNvCxnSpPr>
          <p:nvPr/>
        </p:nvCxnSpPr>
        <p:spPr>
          <a:xfrm rot="10800000" flipH="1">
            <a:off x="1382657" y="3389705"/>
            <a:ext cx="2035889" cy="907379"/>
          </a:xfrm>
          <a:prstGeom prst="bentConnector5">
            <a:avLst>
              <a:gd name="adj1" fmla="val -6096"/>
              <a:gd name="adj2" fmla="val 51784"/>
              <a:gd name="adj3" fmla="val 104813"/>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239" name="Connector: Elbow 238">
            <a:extLst>
              <a:ext uri="{FF2B5EF4-FFF2-40B4-BE49-F238E27FC236}">
                <a16:creationId xmlns:a16="http://schemas.microsoft.com/office/drawing/2014/main" id="{74B0F7CE-542C-4384-A04A-668B5EAAF77E}"/>
              </a:ext>
            </a:extLst>
          </p:cNvPr>
          <p:cNvCxnSpPr>
            <a:cxnSpLocks/>
            <a:stCxn id="232" idx="3"/>
            <a:endCxn id="223" idx="1"/>
          </p:cNvCxnSpPr>
          <p:nvPr/>
        </p:nvCxnSpPr>
        <p:spPr>
          <a:xfrm flipH="1">
            <a:off x="1384083" y="2492054"/>
            <a:ext cx="3214237" cy="878540"/>
          </a:xfrm>
          <a:prstGeom prst="bentConnector5">
            <a:avLst>
              <a:gd name="adj1" fmla="val -7112"/>
              <a:gd name="adj2" fmla="val 52694"/>
              <a:gd name="adj3" fmla="val 104945"/>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A352E5F0-63F4-443B-BF57-3ADD5B3BAA7A}"/>
              </a:ext>
            </a:extLst>
          </p:cNvPr>
          <p:cNvSpPr txBox="1"/>
          <p:nvPr/>
        </p:nvSpPr>
        <p:spPr>
          <a:xfrm>
            <a:off x="2535275" y="1148587"/>
            <a:ext cx="7037568" cy="461665"/>
          </a:xfrm>
          <a:prstGeom prst="rect">
            <a:avLst/>
          </a:prstGeom>
          <a:noFill/>
        </p:spPr>
        <p:txBody>
          <a:bodyPr wrap="none" rtlCol="0">
            <a:spAutoFit/>
          </a:bodyPr>
          <a:lstStyle/>
          <a:p>
            <a:r>
              <a:rPr lang="en-US" sz="2400" b="1" dirty="0"/>
              <a:t>Scan Chains configured based on SFF physical location</a:t>
            </a:r>
          </a:p>
        </p:txBody>
      </p:sp>
      <p:sp>
        <p:nvSpPr>
          <p:cNvPr id="84" name="TextBox 83">
            <a:extLst>
              <a:ext uri="{FF2B5EF4-FFF2-40B4-BE49-F238E27FC236}">
                <a16:creationId xmlns:a16="http://schemas.microsoft.com/office/drawing/2014/main" id="{05A9EEB4-CC1F-4069-99A2-C5DE7B0705D5}"/>
              </a:ext>
            </a:extLst>
          </p:cNvPr>
          <p:cNvSpPr txBox="1"/>
          <p:nvPr/>
        </p:nvSpPr>
        <p:spPr>
          <a:xfrm>
            <a:off x="5860869" y="3155318"/>
            <a:ext cx="420564" cy="369332"/>
          </a:xfrm>
          <a:prstGeom prst="rect">
            <a:avLst/>
          </a:prstGeom>
          <a:noFill/>
        </p:spPr>
        <p:txBody>
          <a:bodyPr wrap="none" rtlCol="0">
            <a:spAutoFit/>
          </a:bodyPr>
          <a:lstStyle/>
          <a:p>
            <a:r>
              <a:rPr lang="en-US" dirty="0"/>
              <a:t>VS</a:t>
            </a:r>
          </a:p>
        </p:txBody>
      </p:sp>
      <p:cxnSp>
        <p:nvCxnSpPr>
          <p:cNvPr id="250" name="Connector: Elbow 249">
            <a:extLst>
              <a:ext uri="{FF2B5EF4-FFF2-40B4-BE49-F238E27FC236}">
                <a16:creationId xmlns:a16="http://schemas.microsoft.com/office/drawing/2014/main" id="{A2A9C358-3750-42F0-AAE8-0326C99F95D1}"/>
              </a:ext>
            </a:extLst>
          </p:cNvPr>
          <p:cNvCxnSpPr>
            <a:cxnSpLocks/>
            <a:stCxn id="223" idx="3"/>
            <a:endCxn id="228" idx="1"/>
          </p:cNvCxnSpPr>
          <p:nvPr/>
        </p:nvCxnSpPr>
        <p:spPr>
          <a:xfrm flipV="1">
            <a:off x="2170982" y="2499542"/>
            <a:ext cx="449756" cy="871052"/>
          </a:xfrm>
          <a:prstGeom prst="bentConnector3">
            <a:avLst>
              <a:gd name="adj1" fmla="val 28701"/>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266" name="TextBox 265">
            <a:extLst>
              <a:ext uri="{FF2B5EF4-FFF2-40B4-BE49-F238E27FC236}">
                <a16:creationId xmlns:a16="http://schemas.microsoft.com/office/drawing/2014/main" id="{1E5DD979-F268-47E0-A79D-C6B61405ACEE}"/>
              </a:ext>
            </a:extLst>
          </p:cNvPr>
          <p:cNvSpPr txBox="1"/>
          <p:nvPr/>
        </p:nvSpPr>
        <p:spPr>
          <a:xfrm>
            <a:off x="1606487" y="2346459"/>
            <a:ext cx="301686" cy="369332"/>
          </a:xfrm>
          <a:prstGeom prst="rect">
            <a:avLst/>
          </a:prstGeom>
          <a:noFill/>
        </p:spPr>
        <p:txBody>
          <a:bodyPr wrap="square" rtlCol="0">
            <a:spAutoFit/>
          </a:bodyPr>
          <a:lstStyle/>
          <a:p>
            <a:r>
              <a:rPr lang="en-US" dirty="0"/>
              <a:t>1</a:t>
            </a:r>
          </a:p>
        </p:txBody>
      </p:sp>
      <p:cxnSp>
        <p:nvCxnSpPr>
          <p:cNvPr id="267" name="Connector: Elbow 266">
            <a:extLst>
              <a:ext uri="{FF2B5EF4-FFF2-40B4-BE49-F238E27FC236}">
                <a16:creationId xmlns:a16="http://schemas.microsoft.com/office/drawing/2014/main" id="{65393286-5D45-4894-BD2A-3DDF700EFE2F}"/>
              </a:ext>
            </a:extLst>
          </p:cNvPr>
          <p:cNvCxnSpPr>
            <a:cxnSpLocks/>
            <a:stCxn id="228" idx="3"/>
            <a:endCxn id="230" idx="1"/>
          </p:cNvCxnSpPr>
          <p:nvPr/>
        </p:nvCxnSpPr>
        <p:spPr>
          <a:xfrm>
            <a:off x="3407637" y="2499542"/>
            <a:ext cx="422696" cy="1873093"/>
          </a:xfrm>
          <a:prstGeom prst="bentConnector3">
            <a:avLst>
              <a:gd name="adj1" fmla="val 33518"/>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274" name="TextBox 273">
            <a:extLst>
              <a:ext uri="{FF2B5EF4-FFF2-40B4-BE49-F238E27FC236}">
                <a16:creationId xmlns:a16="http://schemas.microsoft.com/office/drawing/2014/main" id="{DB0638F6-3C63-45ED-B943-05F1AD80B12E}"/>
              </a:ext>
            </a:extLst>
          </p:cNvPr>
          <p:cNvSpPr txBox="1"/>
          <p:nvPr/>
        </p:nvSpPr>
        <p:spPr>
          <a:xfrm>
            <a:off x="2873712" y="3282763"/>
            <a:ext cx="301686" cy="369332"/>
          </a:xfrm>
          <a:prstGeom prst="rect">
            <a:avLst/>
          </a:prstGeom>
          <a:noFill/>
        </p:spPr>
        <p:txBody>
          <a:bodyPr wrap="square" rtlCol="0">
            <a:spAutoFit/>
          </a:bodyPr>
          <a:lstStyle/>
          <a:p>
            <a:r>
              <a:rPr lang="en-US" dirty="0"/>
              <a:t>2</a:t>
            </a:r>
          </a:p>
        </p:txBody>
      </p:sp>
      <p:sp>
        <p:nvSpPr>
          <p:cNvPr id="275" name="TextBox 274">
            <a:extLst>
              <a:ext uri="{FF2B5EF4-FFF2-40B4-BE49-F238E27FC236}">
                <a16:creationId xmlns:a16="http://schemas.microsoft.com/office/drawing/2014/main" id="{FCD71FC7-7EBC-4965-9646-28796A19CF2B}"/>
              </a:ext>
            </a:extLst>
          </p:cNvPr>
          <p:cNvSpPr txBox="1"/>
          <p:nvPr/>
        </p:nvSpPr>
        <p:spPr>
          <a:xfrm>
            <a:off x="1632825" y="4167264"/>
            <a:ext cx="301686" cy="369332"/>
          </a:xfrm>
          <a:prstGeom prst="rect">
            <a:avLst/>
          </a:prstGeom>
          <a:noFill/>
        </p:spPr>
        <p:txBody>
          <a:bodyPr wrap="square" rtlCol="0">
            <a:spAutoFit/>
          </a:bodyPr>
          <a:lstStyle/>
          <a:p>
            <a:r>
              <a:rPr lang="en-US" dirty="0"/>
              <a:t>3</a:t>
            </a:r>
          </a:p>
        </p:txBody>
      </p:sp>
      <p:sp>
        <p:nvSpPr>
          <p:cNvPr id="276" name="TextBox 275">
            <a:extLst>
              <a:ext uri="{FF2B5EF4-FFF2-40B4-BE49-F238E27FC236}">
                <a16:creationId xmlns:a16="http://schemas.microsoft.com/office/drawing/2014/main" id="{29AE0FBF-D8C1-43DB-A88A-0556907A8697}"/>
              </a:ext>
            </a:extLst>
          </p:cNvPr>
          <p:cNvSpPr txBox="1"/>
          <p:nvPr/>
        </p:nvSpPr>
        <p:spPr>
          <a:xfrm>
            <a:off x="2890013" y="4240860"/>
            <a:ext cx="301686" cy="369332"/>
          </a:xfrm>
          <a:prstGeom prst="rect">
            <a:avLst/>
          </a:prstGeom>
          <a:noFill/>
        </p:spPr>
        <p:txBody>
          <a:bodyPr wrap="square" rtlCol="0">
            <a:spAutoFit/>
          </a:bodyPr>
          <a:lstStyle/>
          <a:p>
            <a:r>
              <a:rPr lang="en-US" dirty="0"/>
              <a:t>4</a:t>
            </a:r>
          </a:p>
        </p:txBody>
      </p:sp>
      <p:sp>
        <p:nvSpPr>
          <p:cNvPr id="277" name="TextBox 276">
            <a:extLst>
              <a:ext uri="{FF2B5EF4-FFF2-40B4-BE49-F238E27FC236}">
                <a16:creationId xmlns:a16="http://schemas.microsoft.com/office/drawing/2014/main" id="{C1594E59-AAB5-4E0D-B4A1-A81A0B4C31D1}"/>
              </a:ext>
            </a:extLst>
          </p:cNvPr>
          <p:cNvSpPr txBox="1"/>
          <p:nvPr/>
        </p:nvSpPr>
        <p:spPr>
          <a:xfrm>
            <a:off x="4083274" y="2431640"/>
            <a:ext cx="301686" cy="369332"/>
          </a:xfrm>
          <a:prstGeom prst="rect">
            <a:avLst/>
          </a:prstGeom>
          <a:noFill/>
        </p:spPr>
        <p:txBody>
          <a:bodyPr wrap="square" rtlCol="0">
            <a:spAutoFit/>
          </a:bodyPr>
          <a:lstStyle/>
          <a:p>
            <a:r>
              <a:rPr lang="en-US" dirty="0"/>
              <a:t>5</a:t>
            </a:r>
          </a:p>
        </p:txBody>
      </p:sp>
      <p:sp>
        <p:nvSpPr>
          <p:cNvPr id="279" name="TextBox 278">
            <a:extLst>
              <a:ext uri="{FF2B5EF4-FFF2-40B4-BE49-F238E27FC236}">
                <a16:creationId xmlns:a16="http://schemas.microsoft.com/office/drawing/2014/main" id="{ECB80322-9C86-41A5-85E8-D7B57F2F6622}"/>
              </a:ext>
            </a:extLst>
          </p:cNvPr>
          <p:cNvSpPr txBox="1"/>
          <p:nvPr/>
        </p:nvSpPr>
        <p:spPr>
          <a:xfrm>
            <a:off x="1640895" y="3305684"/>
            <a:ext cx="301686" cy="369332"/>
          </a:xfrm>
          <a:prstGeom prst="rect">
            <a:avLst/>
          </a:prstGeom>
          <a:noFill/>
        </p:spPr>
        <p:txBody>
          <a:bodyPr wrap="square" rtlCol="0">
            <a:spAutoFit/>
          </a:bodyPr>
          <a:lstStyle/>
          <a:p>
            <a:r>
              <a:rPr lang="en-US" dirty="0"/>
              <a:t>6</a:t>
            </a:r>
          </a:p>
        </p:txBody>
      </p:sp>
      <p:sp>
        <p:nvSpPr>
          <p:cNvPr id="280" name="TextBox 279">
            <a:extLst>
              <a:ext uri="{FF2B5EF4-FFF2-40B4-BE49-F238E27FC236}">
                <a16:creationId xmlns:a16="http://schemas.microsoft.com/office/drawing/2014/main" id="{05BF2D1F-F743-41CD-8C66-4EFC94B42826}"/>
              </a:ext>
            </a:extLst>
          </p:cNvPr>
          <p:cNvSpPr txBox="1"/>
          <p:nvPr/>
        </p:nvSpPr>
        <p:spPr>
          <a:xfrm>
            <a:off x="2855835" y="2431640"/>
            <a:ext cx="301686" cy="369332"/>
          </a:xfrm>
          <a:prstGeom prst="rect">
            <a:avLst/>
          </a:prstGeom>
          <a:noFill/>
        </p:spPr>
        <p:txBody>
          <a:bodyPr wrap="square" rtlCol="0">
            <a:spAutoFit/>
          </a:bodyPr>
          <a:lstStyle/>
          <a:p>
            <a:r>
              <a:rPr lang="en-US" dirty="0"/>
              <a:t>7</a:t>
            </a:r>
          </a:p>
        </p:txBody>
      </p:sp>
      <p:sp>
        <p:nvSpPr>
          <p:cNvPr id="282" name="TextBox 281">
            <a:extLst>
              <a:ext uri="{FF2B5EF4-FFF2-40B4-BE49-F238E27FC236}">
                <a16:creationId xmlns:a16="http://schemas.microsoft.com/office/drawing/2014/main" id="{54188FF7-2166-449E-8BC1-EE367B64A49C}"/>
              </a:ext>
            </a:extLst>
          </p:cNvPr>
          <p:cNvSpPr txBox="1"/>
          <p:nvPr/>
        </p:nvSpPr>
        <p:spPr>
          <a:xfrm>
            <a:off x="4051695" y="4231728"/>
            <a:ext cx="301686" cy="369332"/>
          </a:xfrm>
          <a:prstGeom prst="rect">
            <a:avLst/>
          </a:prstGeom>
          <a:noFill/>
        </p:spPr>
        <p:txBody>
          <a:bodyPr wrap="square" rtlCol="0">
            <a:spAutoFit/>
          </a:bodyPr>
          <a:lstStyle/>
          <a:p>
            <a:r>
              <a:rPr lang="en-US" dirty="0"/>
              <a:t>8</a:t>
            </a:r>
          </a:p>
        </p:txBody>
      </p:sp>
      <p:sp>
        <p:nvSpPr>
          <p:cNvPr id="283" name="TextBox 282">
            <a:extLst>
              <a:ext uri="{FF2B5EF4-FFF2-40B4-BE49-F238E27FC236}">
                <a16:creationId xmlns:a16="http://schemas.microsoft.com/office/drawing/2014/main" id="{249E1931-09DD-45B5-B073-5CA5F82D7343}"/>
              </a:ext>
            </a:extLst>
          </p:cNvPr>
          <p:cNvSpPr txBox="1"/>
          <p:nvPr/>
        </p:nvSpPr>
        <p:spPr>
          <a:xfrm>
            <a:off x="4058961" y="3375431"/>
            <a:ext cx="301686" cy="369332"/>
          </a:xfrm>
          <a:prstGeom prst="rect">
            <a:avLst/>
          </a:prstGeom>
          <a:noFill/>
        </p:spPr>
        <p:txBody>
          <a:bodyPr wrap="square" rtlCol="0">
            <a:spAutoFit/>
          </a:bodyPr>
          <a:lstStyle/>
          <a:p>
            <a:r>
              <a:rPr lang="en-US" dirty="0"/>
              <a:t>9</a:t>
            </a:r>
          </a:p>
        </p:txBody>
      </p:sp>
      <mc:AlternateContent xmlns:mc="http://schemas.openxmlformats.org/markup-compatibility/2006" xmlns:a14="http://schemas.microsoft.com/office/drawing/2010/main">
        <mc:Choice Requires="a14">
          <p:sp>
            <p:nvSpPr>
              <p:cNvPr id="284" name="TextBox 283">
                <a:extLst>
                  <a:ext uri="{FF2B5EF4-FFF2-40B4-BE49-F238E27FC236}">
                    <a16:creationId xmlns:a16="http://schemas.microsoft.com/office/drawing/2014/main" id="{C6C52775-80CD-482A-959C-B609C05495AE}"/>
                  </a:ext>
                </a:extLst>
              </p:cNvPr>
              <p:cNvSpPr txBox="1"/>
              <p:nvPr/>
            </p:nvSpPr>
            <p:spPr>
              <a:xfrm>
                <a:off x="442182" y="5308234"/>
                <a:ext cx="11236012" cy="1200329"/>
              </a:xfrm>
              <a:prstGeom prst="rect">
                <a:avLst/>
              </a:prstGeom>
              <a:noFill/>
            </p:spPr>
            <p:txBody>
              <a:bodyPr wrap="square" rtlCol="0">
                <a:spAutoFit/>
              </a:bodyPr>
              <a:lstStyle/>
              <a:p>
                <a:r>
                  <a:rPr lang="en-US" sz="2400" b="1" dirty="0"/>
                  <a:t>Two Reasons:</a:t>
                </a:r>
              </a:p>
              <a:p>
                <a:pPr marL="974725" indent="-457200">
                  <a:buFont typeface="+mj-lt"/>
                  <a:buAutoNum type="arabicPeriod"/>
                </a:pPr>
                <a:r>
                  <a:rPr lang="en-US" sz="2400" dirty="0"/>
                  <a:t>Routing congestion contributes to area overhead of test-only logic</a:t>
                </a:r>
              </a:p>
              <a:p>
                <a:pPr marL="974725" indent="-457200">
                  <a:buFont typeface="+mj-lt"/>
                  <a:buAutoNum type="arabicPeriod"/>
                </a:pPr>
                <a:r>
                  <a:rPr lang="en-US" sz="2400" dirty="0"/>
                  <a:t> </a:t>
                </a:r>
                <a14:m>
                  <m:oMath xmlns:m="http://schemas.openxmlformats.org/officeDocument/2006/math">
                    <m:sSub>
                      <m:sSubPr>
                        <m:ctrlPr>
                          <a:rPr lang="en-US" sz="2400" b="1" i="1">
                            <a:latin typeface="Cambria Math" panose="02040503050406030204" pitchFamily="18" charset="0"/>
                          </a:rPr>
                        </m:ctrlPr>
                      </m:sSubPr>
                      <m:e>
                        <m:r>
                          <a:rPr lang="en-US" sz="2400" b="1" i="1">
                            <a:latin typeface="Cambria Math" panose="02040503050406030204" pitchFamily="18" charset="0"/>
                          </a:rPr>
                          <m:t>𝒕</m:t>
                        </m:r>
                      </m:e>
                      <m:sub>
                        <m:r>
                          <a:rPr lang="en-US" sz="2400" b="1" i="1">
                            <a:latin typeface="Cambria Math" panose="02040503050406030204" pitchFamily="18" charset="0"/>
                          </a:rPr>
                          <m:t>𝒕𝒆𝒔𝒕</m:t>
                        </m:r>
                      </m:sub>
                    </m:sSub>
                    <m:r>
                      <a:rPr lang="en-US" sz="2400" b="1" i="1">
                        <a:latin typeface="Cambria Math" panose="02040503050406030204" pitchFamily="18" charset="0"/>
                      </a:rPr>
                      <m:t> =</m:t>
                    </m:r>
                    <m:sSub>
                      <m:sSubPr>
                        <m:ctrlPr>
                          <a:rPr lang="en-US" sz="2400" b="1" i="1">
                            <a:latin typeface="Cambria Math" panose="02040503050406030204" pitchFamily="18" charset="0"/>
                          </a:rPr>
                        </m:ctrlPr>
                      </m:sSubPr>
                      <m:e>
                        <m:r>
                          <a:rPr lang="en-US" sz="2400" b="1" i="1">
                            <a:latin typeface="Cambria Math" panose="02040503050406030204" pitchFamily="18" charset="0"/>
                          </a:rPr>
                          <m:t>𝒄</m:t>
                        </m:r>
                      </m:e>
                      <m:sub>
                        <m:r>
                          <a:rPr lang="en-US" sz="2400" b="1" i="1">
                            <a:latin typeface="Cambria Math" panose="02040503050406030204" pitchFamily="18" charset="0"/>
                          </a:rPr>
                          <m:t>𝒕𝒆𝒔𝒕</m:t>
                        </m:r>
                      </m:sub>
                    </m:sSub>
                    <m:r>
                      <a:rPr lang="en-US" sz="2400" b="1" i="1">
                        <a:latin typeface="Cambria Math" panose="02040503050406030204" pitchFamily="18" charset="0"/>
                        <a:ea typeface="Cambria Math" panose="02040503050406030204" pitchFamily="18" charset="0"/>
                      </a:rPr>
                      <m:t>×</m:t>
                    </m:r>
                    <m:sSub>
                      <m:sSubPr>
                        <m:ctrlPr>
                          <a:rPr lang="en-US" sz="2400" b="1" i="1">
                            <a:latin typeface="Cambria Math" panose="02040503050406030204" pitchFamily="18" charset="0"/>
                            <a:ea typeface="Cambria Math" panose="02040503050406030204" pitchFamily="18" charset="0"/>
                          </a:rPr>
                        </m:ctrlPr>
                      </m:sSubPr>
                      <m:e>
                        <m:r>
                          <a:rPr lang="en-US" sz="2400" b="1" i="1">
                            <a:latin typeface="Cambria Math" panose="02040503050406030204" pitchFamily="18" charset="0"/>
                            <a:ea typeface="Cambria Math" panose="02040503050406030204" pitchFamily="18" charset="0"/>
                          </a:rPr>
                          <m:t>𝒑</m:t>
                        </m:r>
                      </m:e>
                      <m:sub>
                        <m:r>
                          <a:rPr lang="en-US" sz="2400" b="1" i="1">
                            <a:latin typeface="Cambria Math" panose="02040503050406030204" pitchFamily="18" charset="0"/>
                            <a:ea typeface="Cambria Math" panose="02040503050406030204" pitchFamily="18" charset="0"/>
                          </a:rPr>
                          <m:t>𝒄𝒍𝒌</m:t>
                        </m:r>
                      </m:sub>
                    </m:sSub>
                  </m:oMath>
                </a14:m>
                <a:r>
                  <a:rPr lang="en-US" sz="2400" dirty="0"/>
                  <a:t> -- the faster our scan chains work, the lower our test time</a:t>
                </a:r>
              </a:p>
            </p:txBody>
          </p:sp>
        </mc:Choice>
        <mc:Fallback xmlns="">
          <p:sp>
            <p:nvSpPr>
              <p:cNvPr id="284" name="TextBox 283">
                <a:extLst>
                  <a:ext uri="{FF2B5EF4-FFF2-40B4-BE49-F238E27FC236}">
                    <a16:creationId xmlns:a16="http://schemas.microsoft.com/office/drawing/2014/main" id="{C6C52775-80CD-482A-959C-B609C05495AE}"/>
                  </a:ext>
                </a:extLst>
              </p:cNvPr>
              <p:cNvSpPr txBox="1">
                <a:spLocks noRot="1" noChangeAspect="1" noMove="1" noResize="1" noEditPoints="1" noAdjustHandles="1" noChangeArrowheads="1" noChangeShapeType="1" noTextEdit="1"/>
              </p:cNvSpPr>
              <p:nvPr/>
            </p:nvSpPr>
            <p:spPr>
              <a:xfrm>
                <a:off x="442182" y="5308234"/>
                <a:ext cx="11236012" cy="1200329"/>
              </a:xfrm>
              <a:prstGeom prst="rect">
                <a:avLst/>
              </a:prstGeom>
              <a:blipFill>
                <a:blip r:embed="rId2"/>
                <a:stretch>
                  <a:fillRect l="-868" t="-4061" b="-10660"/>
                </a:stretch>
              </a:blipFill>
            </p:spPr>
            <p:txBody>
              <a:bodyPr/>
              <a:lstStyle/>
              <a:p>
                <a:r>
                  <a:rPr lang="en-US">
                    <a:noFill/>
                  </a:rPr>
                  <a:t> </a:t>
                </a:r>
              </a:p>
            </p:txBody>
          </p:sp>
        </mc:Fallback>
      </mc:AlternateContent>
      <p:sp>
        <p:nvSpPr>
          <p:cNvPr id="285" name="Rectangle 284">
            <a:extLst>
              <a:ext uri="{FF2B5EF4-FFF2-40B4-BE49-F238E27FC236}">
                <a16:creationId xmlns:a16="http://schemas.microsoft.com/office/drawing/2014/main" id="{B0190EDD-E141-4440-8E25-0839734B079B}"/>
              </a:ext>
            </a:extLst>
          </p:cNvPr>
          <p:cNvSpPr/>
          <p:nvPr/>
        </p:nvSpPr>
        <p:spPr>
          <a:xfrm>
            <a:off x="7125644" y="1845830"/>
            <a:ext cx="3849190" cy="3200631"/>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 name="TextBox 285">
            <a:extLst>
              <a:ext uri="{FF2B5EF4-FFF2-40B4-BE49-F238E27FC236}">
                <a16:creationId xmlns:a16="http://schemas.microsoft.com/office/drawing/2014/main" id="{F4F494BF-84DC-4D3D-853A-33593E23E63D}"/>
              </a:ext>
            </a:extLst>
          </p:cNvPr>
          <p:cNvSpPr txBox="1"/>
          <p:nvPr/>
        </p:nvSpPr>
        <p:spPr>
          <a:xfrm>
            <a:off x="6090021" y="1939566"/>
            <a:ext cx="920445" cy="369332"/>
          </a:xfrm>
          <a:prstGeom prst="rect">
            <a:avLst/>
          </a:prstGeom>
          <a:noFill/>
        </p:spPr>
        <p:txBody>
          <a:bodyPr wrap="none" rtlCol="0">
            <a:spAutoFit/>
          </a:bodyPr>
          <a:lstStyle/>
          <a:p>
            <a:r>
              <a:rPr lang="en-US" b="1" dirty="0">
                <a:solidFill>
                  <a:schemeClr val="accent6">
                    <a:lumMod val="75000"/>
                  </a:schemeClr>
                </a:solidFill>
              </a:rPr>
              <a:t>SCANIN</a:t>
            </a:r>
          </a:p>
        </p:txBody>
      </p:sp>
      <p:cxnSp>
        <p:nvCxnSpPr>
          <p:cNvPr id="291" name="Connector: Elbow 290">
            <a:extLst>
              <a:ext uri="{FF2B5EF4-FFF2-40B4-BE49-F238E27FC236}">
                <a16:creationId xmlns:a16="http://schemas.microsoft.com/office/drawing/2014/main" id="{1E95EEB6-682F-4979-9FBB-5CA6E2E62070}"/>
              </a:ext>
            </a:extLst>
          </p:cNvPr>
          <p:cNvCxnSpPr>
            <a:cxnSpLocks/>
            <a:stCxn id="286" idx="3"/>
            <a:endCxn id="304" idx="1"/>
          </p:cNvCxnSpPr>
          <p:nvPr/>
        </p:nvCxnSpPr>
        <p:spPr>
          <a:xfrm>
            <a:off x="7010466" y="2124232"/>
            <a:ext cx="320883" cy="379416"/>
          </a:xfrm>
          <a:prstGeom prst="bentConnector3">
            <a:avLst>
              <a:gd name="adj1" fmla="val 50000"/>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292" name="TextBox 291">
            <a:extLst>
              <a:ext uri="{FF2B5EF4-FFF2-40B4-BE49-F238E27FC236}">
                <a16:creationId xmlns:a16="http://schemas.microsoft.com/office/drawing/2014/main" id="{CCF90F97-73CB-40E8-AB2B-2F261850BC90}"/>
              </a:ext>
            </a:extLst>
          </p:cNvPr>
          <p:cNvSpPr txBox="1"/>
          <p:nvPr/>
        </p:nvSpPr>
        <p:spPr>
          <a:xfrm>
            <a:off x="11105024" y="4617437"/>
            <a:ext cx="942566" cy="276999"/>
          </a:xfrm>
          <a:prstGeom prst="rect">
            <a:avLst/>
          </a:prstGeom>
          <a:noFill/>
        </p:spPr>
        <p:txBody>
          <a:bodyPr wrap="none" lIns="0" tIns="0" rIns="0" bIns="0" rtlCol="0">
            <a:spAutoFit/>
          </a:bodyPr>
          <a:lstStyle/>
          <a:p>
            <a:r>
              <a:rPr lang="en-US" b="1" dirty="0">
                <a:solidFill>
                  <a:schemeClr val="accent6">
                    <a:lumMod val="50000"/>
                  </a:schemeClr>
                </a:solidFill>
              </a:rPr>
              <a:t>SCANOUT</a:t>
            </a:r>
          </a:p>
        </p:txBody>
      </p:sp>
      <p:sp>
        <p:nvSpPr>
          <p:cNvPr id="293" name="Rectangle 292">
            <a:extLst>
              <a:ext uri="{FF2B5EF4-FFF2-40B4-BE49-F238E27FC236}">
                <a16:creationId xmlns:a16="http://schemas.microsoft.com/office/drawing/2014/main" id="{278FC297-A908-4DF0-9A48-410E59F4E2C4}"/>
              </a:ext>
            </a:extLst>
          </p:cNvPr>
          <p:cNvSpPr/>
          <p:nvPr/>
        </p:nvSpPr>
        <p:spPr>
          <a:xfrm>
            <a:off x="9835156" y="230889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6" name="Connector: Elbow 295">
            <a:extLst>
              <a:ext uri="{FF2B5EF4-FFF2-40B4-BE49-F238E27FC236}">
                <a16:creationId xmlns:a16="http://schemas.microsoft.com/office/drawing/2014/main" id="{783862FE-A34B-4B74-8156-39A87993B1FC}"/>
              </a:ext>
            </a:extLst>
          </p:cNvPr>
          <p:cNvCxnSpPr>
            <a:cxnSpLocks/>
          </p:cNvCxnSpPr>
          <p:nvPr/>
        </p:nvCxnSpPr>
        <p:spPr>
          <a:xfrm rot="10800000" flipH="1">
            <a:off x="9772876" y="3406081"/>
            <a:ext cx="798143" cy="813493"/>
          </a:xfrm>
          <a:prstGeom prst="bentConnector5">
            <a:avLst>
              <a:gd name="adj1" fmla="val -18011"/>
              <a:gd name="adj2" fmla="val 34491"/>
              <a:gd name="adj3" fmla="val 128641"/>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297" name="Connector: Elbow 296">
            <a:extLst>
              <a:ext uri="{FF2B5EF4-FFF2-40B4-BE49-F238E27FC236}">
                <a16:creationId xmlns:a16="http://schemas.microsoft.com/office/drawing/2014/main" id="{F7C9C8AF-F5FC-4C47-9561-88E731FD6DEF}"/>
              </a:ext>
            </a:extLst>
          </p:cNvPr>
          <p:cNvCxnSpPr>
            <a:cxnSpLocks/>
            <a:stCxn id="292" idx="1"/>
            <a:endCxn id="309" idx="3"/>
          </p:cNvCxnSpPr>
          <p:nvPr/>
        </p:nvCxnSpPr>
        <p:spPr>
          <a:xfrm rot="10800000">
            <a:off x="10575408" y="4424945"/>
            <a:ext cx="529616" cy="330992"/>
          </a:xfrm>
          <a:prstGeom prst="bentConnector3">
            <a:avLst>
              <a:gd name="adj1" fmla="val 50000"/>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299" name="Rectangle 298">
            <a:extLst>
              <a:ext uri="{FF2B5EF4-FFF2-40B4-BE49-F238E27FC236}">
                <a16:creationId xmlns:a16="http://schemas.microsoft.com/office/drawing/2014/main" id="{3E673858-2461-425E-AFFF-7D9B0E511B37}"/>
              </a:ext>
            </a:extLst>
          </p:cNvPr>
          <p:cNvSpPr/>
          <p:nvPr/>
        </p:nvSpPr>
        <p:spPr>
          <a:xfrm>
            <a:off x="7340834" y="3942849"/>
            <a:ext cx="78689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3" name="Rectangle 302">
            <a:extLst>
              <a:ext uri="{FF2B5EF4-FFF2-40B4-BE49-F238E27FC236}">
                <a16:creationId xmlns:a16="http://schemas.microsoft.com/office/drawing/2014/main" id="{16737380-786B-4C64-9CA8-933D08C28E95}"/>
              </a:ext>
            </a:extLst>
          </p:cNvPr>
          <p:cNvSpPr/>
          <p:nvPr/>
        </p:nvSpPr>
        <p:spPr>
          <a:xfrm>
            <a:off x="7342259" y="3048735"/>
            <a:ext cx="78689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4" name="Rectangle 303">
            <a:extLst>
              <a:ext uri="{FF2B5EF4-FFF2-40B4-BE49-F238E27FC236}">
                <a16:creationId xmlns:a16="http://schemas.microsoft.com/office/drawing/2014/main" id="{1F044CDA-E602-43C2-ABA3-7143A51EAF56}"/>
              </a:ext>
            </a:extLst>
          </p:cNvPr>
          <p:cNvSpPr/>
          <p:nvPr/>
        </p:nvSpPr>
        <p:spPr>
          <a:xfrm>
            <a:off x="7331349" y="2082147"/>
            <a:ext cx="78689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a:p>
            <a:pPr algn="ctr"/>
            <a:endParaRPr lang="en-US" b="1" dirty="0">
              <a:solidFill>
                <a:schemeClr val="tx1"/>
              </a:solidFill>
            </a:endParaRPr>
          </a:p>
        </p:txBody>
      </p:sp>
      <p:sp>
        <p:nvSpPr>
          <p:cNvPr id="306" name="Rectangle 305">
            <a:extLst>
              <a:ext uri="{FF2B5EF4-FFF2-40B4-BE49-F238E27FC236}">
                <a16:creationId xmlns:a16="http://schemas.microsoft.com/office/drawing/2014/main" id="{E0545AD9-F4BC-48CA-BF52-D3C7A8BA0473}"/>
              </a:ext>
            </a:extLst>
          </p:cNvPr>
          <p:cNvSpPr/>
          <p:nvPr/>
        </p:nvSpPr>
        <p:spPr>
          <a:xfrm>
            <a:off x="8597826" y="3961959"/>
            <a:ext cx="78689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7" name="Rectangle 306">
            <a:extLst>
              <a:ext uri="{FF2B5EF4-FFF2-40B4-BE49-F238E27FC236}">
                <a16:creationId xmlns:a16="http://schemas.microsoft.com/office/drawing/2014/main" id="{CFF9A49B-1B21-4EBC-9911-CCE29AF4F6B1}"/>
              </a:ext>
            </a:extLst>
          </p:cNvPr>
          <p:cNvSpPr/>
          <p:nvPr/>
        </p:nvSpPr>
        <p:spPr>
          <a:xfrm>
            <a:off x="8589824" y="3067845"/>
            <a:ext cx="78689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8" name="Rectangle 307">
            <a:extLst>
              <a:ext uri="{FF2B5EF4-FFF2-40B4-BE49-F238E27FC236}">
                <a16:creationId xmlns:a16="http://schemas.microsoft.com/office/drawing/2014/main" id="{FE31E995-74CB-49DB-BECD-6E59D688625F}"/>
              </a:ext>
            </a:extLst>
          </p:cNvPr>
          <p:cNvSpPr/>
          <p:nvPr/>
        </p:nvSpPr>
        <p:spPr>
          <a:xfrm>
            <a:off x="8578914" y="2159446"/>
            <a:ext cx="78689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09" name="Rectangle 308">
            <a:extLst>
              <a:ext uri="{FF2B5EF4-FFF2-40B4-BE49-F238E27FC236}">
                <a16:creationId xmlns:a16="http://schemas.microsoft.com/office/drawing/2014/main" id="{6F436D13-F098-4724-BFCF-E58E1E20E2EF}"/>
              </a:ext>
            </a:extLst>
          </p:cNvPr>
          <p:cNvSpPr/>
          <p:nvPr/>
        </p:nvSpPr>
        <p:spPr>
          <a:xfrm>
            <a:off x="9788509" y="4018401"/>
            <a:ext cx="78689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10" name="Rectangle 309">
            <a:extLst>
              <a:ext uri="{FF2B5EF4-FFF2-40B4-BE49-F238E27FC236}">
                <a16:creationId xmlns:a16="http://schemas.microsoft.com/office/drawing/2014/main" id="{2D061BC2-B733-4FF7-9C0C-BA8CAEADF36A}"/>
              </a:ext>
            </a:extLst>
          </p:cNvPr>
          <p:cNvSpPr/>
          <p:nvPr/>
        </p:nvSpPr>
        <p:spPr>
          <a:xfrm>
            <a:off x="9780507" y="3124287"/>
            <a:ext cx="78689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sp>
        <p:nvSpPr>
          <p:cNvPr id="311" name="Rectangle 310">
            <a:extLst>
              <a:ext uri="{FF2B5EF4-FFF2-40B4-BE49-F238E27FC236}">
                <a16:creationId xmlns:a16="http://schemas.microsoft.com/office/drawing/2014/main" id="{B0EC3104-82CA-4DAD-90A4-1A582384E219}"/>
              </a:ext>
            </a:extLst>
          </p:cNvPr>
          <p:cNvSpPr/>
          <p:nvPr/>
        </p:nvSpPr>
        <p:spPr>
          <a:xfrm>
            <a:off x="9769597" y="2157699"/>
            <a:ext cx="78689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SFF</a:t>
            </a:r>
          </a:p>
        </p:txBody>
      </p:sp>
      <p:cxnSp>
        <p:nvCxnSpPr>
          <p:cNvPr id="312" name="Connector: Elbow 153">
            <a:extLst>
              <a:ext uri="{FF2B5EF4-FFF2-40B4-BE49-F238E27FC236}">
                <a16:creationId xmlns:a16="http://schemas.microsoft.com/office/drawing/2014/main" id="{FF804266-3705-4299-9210-4DB9B3B6B8B2}"/>
              </a:ext>
            </a:extLst>
          </p:cNvPr>
          <p:cNvCxnSpPr>
            <a:cxnSpLocks/>
            <a:stCxn id="308" idx="3"/>
            <a:endCxn id="311" idx="1"/>
          </p:cNvCxnSpPr>
          <p:nvPr/>
        </p:nvCxnSpPr>
        <p:spPr>
          <a:xfrm>
            <a:off x="9365813" y="2551852"/>
            <a:ext cx="403784" cy="27348"/>
          </a:xfrm>
          <a:prstGeom prst="straightConnector1">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314" name="Connector: Elbow 153">
            <a:extLst>
              <a:ext uri="{FF2B5EF4-FFF2-40B4-BE49-F238E27FC236}">
                <a16:creationId xmlns:a16="http://schemas.microsoft.com/office/drawing/2014/main" id="{D4B669F8-DB2B-4B04-842C-8AD8BD2654B6}"/>
              </a:ext>
            </a:extLst>
          </p:cNvPr>
          <p:cNvCxnSpPr>
            <a:cxnSpLocks/>
            <a:stCxn id="299" idx="3"/>
            <a:endCxn id="306" idx="1"/>
          </p:cNvCxnSpPr>
          <p:nvPr/>
        </p:nvCxnSpPr>
        <p:spPr>
          <a:xfrm>
            <a:off x="8127733" y="4349393"/>
            <a:ext cx="470093" cy="19110"/>
          </a:xfrm>
          <a:prstGeom prst="straightConnector1">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315" name="Connector: Elbow 314">
            <a:extLst>
              <a:ext uri="{FF2B5EF4-FFF2-40B4-BE49-F238E27FC236}">
                <a16:creationId xmlns:a16="http://schemas.microsoft.com/office/drawing/2014/main" id="{5627559E-7CA2-435D-B90F-634BACA77755}"/>
              </a:ext>
            </a:extLst>
          </p:cNvPr>
          <p:cNvCxnSpPr>
            <a:cxnSpLocks/>
            <a:stCxn id="304" idx="3"/>
            <a:endCxn id="303" idx="1"/>
          </p:cNvCxnSpPr>
          <p:nvPr/>
        </p:nvCxnSpPr>
        <p:spPr>
          <a:xfrm flipH="1">
            <a:off x="7342259" y="2503648"/>
            <a:ext cx="775989" cy="919256"/>
          </a:xfrm>
          <a:prstGeom prst="bentConnector5">
            <a:avLst>
              <a:gd name="adj1" fmla="val -29459"/>
              <a:gd name="adj2" fmla="val 52574"/>
              <a:gd name="adj3" fmla="val 113747"/>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316" name="Connector: Elbow 315">
            <a:extLst>
              <a:ext uri="{FF2B5EF4-FFF2-40B4-BE49-F238E27FC236}">
                <a16:creationId xmlns:a16="http://schemas.microsoft.com/office/drawing/2014/main" id="{A705A621-0173-49F9-80C0-C413A2B899FF}"/>
              </a:ext>
            </a:extLst>
          </p:cNvPr>
          <p:cNvCxnSpPr>
            <a:cxnSpLocks/>
            <a:stCxn id="303" idx="3"/>
            <a:endCxn id="299" idx="1"/>
          </p:cNvCxnSpPr>
          <p:nvPr/>
        </p:nvCxnSpPr>
        <p:spPr>
          <a:xfrm flipH="1">
            <a:off x="7340834" y="3422904"/>
            <a:ext cx="788324" cy="926489"/>
          </a:xfrm>
          <a:prstGeom prst="bentConnector5">
            <a:avLst>
              <a:gd name="adj1" fmla="val -28998"/>
              <a:gd name="adj2" fmla="val 48253"/>
              <a:gd name="adj3" fmla="val 116846"/>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317" name="Connector: Elbow 316">
            <a:extLst>
              <a:ext uri="{FF2B5EF4-FFF2-40B4-BE49-F238E27FC236}">
                <a16:creationId xmlns:a16="http://schemas.microsoft.com/office/drawing/2014/main" id="{D434803D-4D21-4112-9FAB-F1D632D76254}"/>
              </a:ext>
            </a:extLst>
          </p:cNvPr>
          <p:cNvCxnSpPr>
            <a:cxnSpLocks/>
            <a:stCxn id="307" idx="1"/>
            <a:endCxn id="306" idx="3"/>
          </p:cNvCxnSpPr>
          <p:nvPr/>
        </p:nvCxnSpPr>
        <p:spPr>
          <a:xfrm rot="10800000" flipH="1" flipV="1">
            <a:off x="8589823" y="3442013"/>
            <a:ext cx="794901" cy="926489"/>
          </a:xfrm>
          <a:prstGeom prst="bentConnector5">
            <a:avLst>
              <a:gd name="adj1" fmla="val -12325"/>
              <a:gd name="adj2" fmla="val 48253"/>
              <a:gd name="adj3" fmla="val 116707"/>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318" name="Connector: Elbow 317">
            <a:extLst>
              <a:ext uri="{FF2B5EF4-FFF2-40B4-BE49-F238E27FC236}">
                <a16:creationId xmlns:a16="http://schemas.microsoft.com/office/drawing/2014/main" id="{D20D3F21-0AB4-492F-BE50-6A6D89EA4DAD}"/>
              </a:ext>
            </a:extLst>
          </p:cNvPr>
          <p:cNvCxnSpPr>
            <a:cxnSpLocks/>
            <a:stCxn id="308" idx="1"/>
            <a:endCxn id="307" idx="3"/>
          </p:cNvCxnSpPr>
          <p:nvPr/>
        </p:nvCxnSpPr>
        <p:spPr>
          <a:xfrm rot="10800000" flipH="1" flipV="1">
            <a:off x="8578913" y="2551852"/>
            <a:ext cx="797809" cy="890162"/>
          </a:xfrm>
          <a:prstGeom prst="bentConnector5">
            <a:avLst>
              <a:gd name="adj1" fmla="val -15554"/>
              <a:gd name="adj2" fmla="val 51024"/>
              <a:gd name="adj3" fmla="val 117737"/>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322" name="Connector: Elbow 321">
            <a:extLst>
              <a:ext uri="{FF2B5EF4-FFF2-40B4-BE49-F238E27FC236}">
                <a16:creationId xmlns:a16="http://schemas.microsoft.com/office/drawing/2014/main" id="{18FDEE11-8392-4569-B1EB-173AF3B2BB8A}"/>
              </a:ext>
            </a:extLst>
          </p:cNvPr>
          <p:cNvCxnSpPr>
            <a:cxnSpLocks/>
            <a:stCxn id="311" idx="3"/>
            <a:endCxn id="310" idx="1"/>
          </p:cNvCxnSpPr>
          <p:nvPr/>
        </p:nvCxnSpPr>
        <p:spPr>
          <a:xfrm flipH="1">
            <a:off x="9780507" y="2579200"/>
            <a:ext cx="775989" cy="919256"/>
          </a:xfrm>
          <a:prstGeom prst="bentConnector5">
            <a:avLst>
              <a:gd name="adj1" fmla="val -29459"/>
              <a:gd name="adj2" fmla="val 52574"/>
              <a:gd name="adj3" fmla="val 118236"/>
            </a:avLst>
          </a:prstGeom>
          <a:ln w="28575">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323" name="TextBox 322">
            <a:extLst>
              <a:ext uri="{FF2B5EF4-FFF2-40B4-BE49-F238E27FC236}">
                <a16:creationId xmlns:a16="http://schemas.microsoft.com/office/drawing/2014/main" id="{A01EF6A1-92FC-4DBA-8DB8-35BA6A730635}"/>
              </a:ext>
            </a:extLst>
          </p:cNvPr>
          <p:cNvSpPr txBox="1"/>
          <p:nvPr/>
        </p:nvSpPr>
        <p:spPr>
          <a:xfrm>
            <a:off x="7548503" y="2419431"/>
            <a:ext cx="301686" cy="369332"/>
          </a:xfrm>
          <a:prstGeom prst="rect">
            <a:avLst/>
          </a:prstGeom>
          <a:noFill/>
        </p:spPr>
        <p:txBody>
          <a:bodyPr wrap="square" rtlCol="0">
            <a:spAutoFit/>
          </a:bodyPr>
          <a:lstStyle/>
          <a:p>
            <a:r>
              <a:rPr lang="en-US" dirty="0"/>
              <a:t>1</a:t>
            </a:r>
          </a:p>
        </p:txBody>
      </p:sp>
      <p:sp>
        <p:nvSpPr>
          <p:cNvPr id="325" name="TextBox 324">
            <a:extLst>
              <a:ext uri="{FF2B5EF4-FFF2-40B4-BE49-F238E27FC236}">
                <a16:creationId xmlns:a16="http://schemas.microsoft.com/office/drawing/2014/main" id="{F8EE1C5E-C98D-43DC-BE89-600971794206}"/>
              </a:ext>
            </a:extLst>
          </p:cNvPr>
          <p:cNvSpPr txBox="1"/>
          <p:nvPr/>
        </p:nvSpPr>
        <p:spPr>
          <a:xfrm>
            <a:off x="7562968" y="3343934"/>
            <a:ext cx="301686" cy="369332"/>
          </a:xfrm>
          <a:prstGeom prst="rect">
            <a:avLst/>
          </a:prstGeom>
          <a:noFill/>
        </p:spPr>
        <p:txBody>
          <a:bodyPr wrap="square" rtlCol="0">
            <a:spAutoFit/>
          </a:bodyPr>
          <a:lstStyle/>
          <a:p>
            <a:r>
              <a:rPr lang="en-US" dirty="0"/>
              <a:t>2</a:t>
            </a:r>
          </a:p>
        </p:txBody>
      </p:sp>
      <p:sp>
        <p:nvSpPr>
          <p:cNvPr id="326" name="TextBox 325">
            <a:extLst>
              <a:ext uri="{FF2B5EF4-FFF2-40B4-BE49-F238E27FC236}">
                <a16:creationId xmlns:a16="http://schemas.microsoft.com/office/drawing/2014/main" id="{AD06048A-D6BC-4B83-BC19-A0FA5DB7B6C5}"/>
              </a:ext>
            </a:extLst>
          </p:cNvPr>
          <p:cNvSpPr txBox="1"/>
          <p:nvPr/>
        </p:nvSpPr>
        <p:spPr>
          <a:xfrm>
            <a:off x="7594189" y="4219574"/>
            <a:ext cx="301686" cy="369332"/>
          </a:xfrm>
          <a:prstGeom prst="rect">
            <a:avLst/>
          </a:prstGeom>
          <a:noFill/>
        </p:spPr>
        <p:txBody>
          <a:bodyPr wrap="square" rtlCol="0">
            <a:spAutoFit/>
          </a:bodyPr>
          <a:lstStyle/>
          <a:p>
            <a:r>
              <a:rPr lang="en-US" dirty="0"/>
              <a:t>3</a:t>
            </a:r>
          </a:p>
        </p:txBody>
      </p:sp>
      <p:sp>
        <p:nvSpPr>
          <p:cNvPr id="327" name="TextBox 326">
            <a:extLst>
              <a:ext uri="{FF2B5EF4-FFF2-40B4-BE49-F238E27FC236}">
                <a16:creationId xmlns:a16="http://schemas.microsoft.com/office/drawing/2014/main" id="{20FBBA94-C772-4B87-A1FA-D5EE127E913D}"/>
              </a:ext>
            </a:extLst>
          </p:cNvPr>
          <p:cNvSpPr txBox="1"/>
          <p:nvPr/>
        </p:nvSpPr>
        <p:spPr>
          <a:xfrm>
            <a:off x="8850767" y="4319120"/>
            <a:ext cx="301686" cy="369332"/>
          </a:xfrm>
          <a:prstGeom prst="rect">
            <a:avLst/>
          </a:prstGeom>
          <a:noFill/>
        </p:spPr>
        <p:txBody>
          <a:bodyPr wrap="square" rtlCol="0">
            <a:spAutoFit/>
          </a:bodyPr>
          <a:lstStyle/>
          <a:p>
            <a:r>
              <a:rPr lang="en-US" dirty="0"/>
              <a:t>4</a:t>
            </a:r>
          </a:p>
        </p:txBody>
      </p:sp>
      <p:sp>
        <p:nvSpPr>
          <p:cNvPr id="328" name="TextBox 327">
            <a:extLst>
              <a:ext uri="{FF2B5EF4-FFF2-40B4-BE49-F238E27FC236}">
                <a16:creationId xmlns:a16="http://schemas.microsoft.com/office/drawing/2014/main" id="{CC7FA810-CC62-4DE7-91F3-21D74ADF54A3}"/>
              </a:ext>
            </a:extLst>
          </p:cNvPr>
          <p:cNvSpPr txBox="1"/>
          <p:nvPr/>
        </p:nvSpPr>
        <p:spPr>
          <a:xfrm>
            <a:off x="8880744" y="3380936"/>
            <a:ext cx="301686" cy="369332"/>
          </a:xfrm>
          <a:prstGeom prst="rect">
            <a:avLst/>
          </a:prstGeom>
          <a:noFill/>
        </p:spPr>
        <p:txBody>
          <a:bodyPr wrap="square" rtlCol="0">
            <a:spAutoFit/>
          </a:bodyPr>
          <a:lstStyle/>
          <a:p>
            <a:r>
              <a:rPr lang="en-US" dirty="0"/>
              <a:t>5</a:t>
            </a:r>
          </a:p>
        </p:txBody>
      </p:sp>
      <p:sp>
        <p:nvSpPr>
          <p:cNvPr id="329" name="TextBox 328">
            <a:extLst>
              <a:ext uri="{FF2B5EF4-FFF2-40B4-BE49-F238E27FC236}">
                <a16:creationId xmlns:a16="http://schemas.microsoft.com/office/drawing/2014/main" id="{0F06AA4F-8572-4FAE-A834-9026FC300405}"/>
              </a:ext>
            </a:extLst>
          </p:cNvPr>
          <p:cNvSpPr txBox="1"/>
          <p:nvPr/>
        </p:nvSpPr>
        <p:spPr>
          <a:xfrm>
            <a:off x="8833794" y="2503647"/>
            <a:ext cx="301686" cy="369332"/>
          </a:xfrm>
          <a:prstGeom prst="rect">
            <a:avLst/>
          </a:prstGeom>
          <a:noFill/>
        </p:spPr>
        <p:txBody>
          <a:bodyPr wrap="square" rtlCol="0">
            <a:spAutoFit/>
          </a:bodyPr>
          <a:lstStyle/>
          <a:p>
            <a:r>
              <a:rPr lang="en-US" dirty="0"/>
              <a:t>6</a:t>
            </a:r>
          </a:p>
        </p:txBody>
      </p:sp>
      <p:sp>
        <p:nvSpPr>
          <p:cNvPr id="333" name="TextBox 332">
            <a:extLst>
              <a:ext uri="{FF2B5EF4-FFF2-40B4-BE49-F238E27FC236}">
                <a16:creationId xmlns:a16="http://schemas.microsoft.com/office/drawing/2014/main" id="{A79EEE83-12F0-416D-8902-3F723E7A32E4}"/>
              </a:ext>
            </a:extLst>
          </p:cNvPr>
          <p:cNvSpPr txBox="1"/>
          <p:nvPr/>
        </p:nvSpPr>
        <p:spPr>
          <a:xfrm>
            <a:off x="10029476" y="2544205"/>
            <a:ext cx="301686" cy="369332"/>
          </a:xfrm>
          <a:prstGeom prst="rect">
            <a:avLst/>
          </a:prstGeom>
          <a:noFill/>
        </p:spPr>
        <p:txBody>
          <a:bodyPr wrap="square" rtlCol="0">
            <a:spAutoFit/>
          </a:bodyPr>
          <a:lstStyle/>
          <a:p>
            <a:r>
              <a:rPr lang="en-US" dirty="0"/>
              <a:t>7</a:t>
            </a:r>
          </a:p>
        </p:txBody>
      </p:sp>
      <p:sp>
        <p:nvSpPr>
          <p:cNvPr id="334" name="TextBox 333">
            <a:extLst>
              <a:ext uri="{FF2B5EF4-FFF2-40B4-BE49-F238E27FC236}">
                <a16:creationId xmlns:a16="http://schemas.microsoft.com/office/drawing/2014/main" id="{762DFC79-7CB5-4133-A83E-AA56700105A1}"/>
              </a:ext>
            </a:extLst>
          </p:cNvPr>
          <p:cNvSpPr txBox="1"/>
          <p:nvPr/>
        </p:nvSpPr>
        <p:spPr>
          <a:xfrm>
            <a:off x="10028325" y="3380936"/>
            <a:ext cx="301686" cy="369332"/>
          </a:xfrm>
          <a:prstGeom prst="rect">
            <a:avLst/>
          </a:prstGeom>
          <a:noFill/>
        </p:spPr>
        <p:txBody>
          <a:bodyPr wrap="square" rtlCol="0">
            <a:spAutoFit/>
          </a:bodyPr>
          <a:lstStyle/>
          <a:p>
            <a:r>
              <a:rPr lang="en-US" dirty="0"/>
              <a:t>8</a:t>
            </a:r>
          </a:p>
        </p:txBody>
      </p:sp>
      <p:sp>
        <p:nvSpPr>
          <p:cNvPr id="338" name="TextBox 337">
            <a:extLst>
              <a:ext uri="{FF2B5EF4-FFF2-40B4-BE49-F238E27FC236}">
                <a16:creationId xmlns:a16="http://schemas.microsoft.com/office/drawing/2014/main" id="{0F043E15-3E9A-4DED-9A0A-672B19C1F0E2}"/>
              </a:ext>
            </a:extLst>
          </p:cNvPr>
          <p:cNvSpPr txBox="1"/>
          <p:nvPr/>
        </p:nvSpPr>
        <p:spPr>
          <a:xfrm>
            <a:off x="10040151" y="4319120"/>
            <a:ext cx="301686" cy="369332"/>
          </a:xfrm>
          <a:prstGeom prst="rect">
            <a:avLst/>
          </a:prstGeom>
          <a:noFill/>
        </p:spPr>
        <p:txBody>
          <a:bodyPr wrap="square" rtlCol="0">
            <a:spAutoFit/>
          </a:bodyPr>
          <a:lstStyle/>
          <a:p>
            <a:r>
              <a:rPr lang="en-US" dirty="0"/>
              <a:t>9</a:t>
            </a:r>
          </a:p>
        </p:txBody>
      </p:sp>
    </p:spTree>
    <p:extLst>
      <p:ext uri="{BB962C8B-B14F-4D97-AF65-F5344CB8AC3E}">
        <p14:creationId xmlns:p14="http://schemas.microsoft.com/office/powerpoint/2010/main" val="42456841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615C4-68B4-4E5A-BAF4-75DCCAE11DEF}"/>
              </a:ext>
            </a:extLst>
          </p:cNvPr>
          <p:cNvSpPr>
            <a:spLocks noGrp="1"/>
          </p:cNvSpPr>
          <p:nvPr>
            <p:ph type="title"/>
          </p:nvPr>
        </p:nvSpPr>
        <p:spPr/>
        <p:txBody>
          <a:bodyPr/>
          <a:lstStyle/>
          <a:p>
            <a:r>
              <a:rPr lang="en-US" dirty="0"/>
              <a:t>Cost of Design-for-Test</a:t>
            </a:r>
          </a:p>
        </p:txBody>
      </p:sp>
      <p:sp>
        <p:nvSpPr>
          <p:cNvPr id="3" name="Content Placeholder 2">
            <a:extLst>
              <a:ext uri="{FF2B5EF4-FFF2-40B4-BE49-F238E27FC236}">
                <a16:creationId xmlns:a16="http://schemas.microsoft.com/office/drawing/2014/main" id="{E6A57977-C8CA-4622-A04E-53B910883527}"/>
              </a:ext>
            </a:extLst>
          </p:cNvPr>
          <p:cNvSpPr>
            <a:spLocks noGrp="1"/>
          </p:cNvSpPr>
          <p:nvPr>
            <p:ph idx="1"/>
          </p:nvPr>
        </p:nvSpPr>
        <p:spPr>
          <a:xfrm>
            <a:off x="838200" y="1825625"/>
            <a:ext cx="10845800" cy="4351338"/>
          </a:xfrm>
        </p:spPr>
        <p:txBody>
          <a:bodyPr>
            <a:normAutofit fontScale="92500" lnSpcReduction="10000"/>
          </a:bodyPr>
          <a:lstStyle/>
          <a:p>
            <a:r>
              <a:rPr lang="en-US" dirty="0"/>
              <a:t>Design-for-Test can significantly reduce test time, but has other impacts on circuit</a:t>
            </a:r>
          </a:p>
          <a:p>
            <a:pPr lvl="1"/>
            <a:r>
              <a:rPr lang="en-US" dirty="0"/>
              <a:t>Circuit area overhead of Scan MUX, Scan Chain routing, TC signal routing</a:t>
            </a:r>
          </a:p>
          <a:p>
            <a:pPr lvl="1"/>
            <a:r>
              <a:rPr lang="en-US" dirty="0"/>
              <a:t>Performance impact of Scan MUXs on Functional Paths</a:t>
            </a:r>
          </a:p>
          <a:p>
            <a:pPr lvl="1"/>
            <a:r>
              <a:rPr lang="en-US" dirty="0"/>
              <a:t>Potential yield impact of test-only failures</a:t>
            </a:r>
          </a:p>
          <a:p>
            <a:pPr lvl="1"/>
            <a:r>
              <a:rPr lang="en-US" dirty="0"/>
              <a:t>Implementation effort</a:t>
            </a:r>
          </a:p>
          <a:p>
            <a:r>
              <a:rPr lang="en-US" dirty="0"/>
              <a:t>Design-for-Test logic consumes </a:t>
            </a:r>
            <a:r>
              <a:rPr lang="en-US" b="1" dirty="0"/>
              <a:t>5-10% </a:t>
            </a:r>
            <a:r>
              <a:rPr lang="en-US" dirty="0"/>
              <a:t>of overall chip area for current industrial designs</a:t>
            </a:r>
          </a:p>
          <a:p>
            <a:pPr marL="0" indent="0">
              <a:buNone/>
            </a:pPr>
            <a:endParaRPr lang="en-US" dirty="0"/>
          </a:p>
          <a:p>
            <a:pPr marL="0" indent="0" algn="ctr">
              <a:buNone/>
            </a:pPr>
            <a:r>
              <a:rPr lang="en-US" sz="3200" b="1" dirty="0"/>
              <a:t>Still, Quality/Cost benefits of improved Testability outweigh other (not insignificant) negative impacts of Design-for-Test</a:t>
            </a:r>
          </a:p>
        </p:txBody>
      </p:sp>
      <p:sp>
        <p:nvSpPr>
          <p:cNvPr id="4" name="Slide Number Placeholder 3">
            <a:extLst>
              <a:ext uri="{FF2B5EF4-FFF2-40B4-BE49-F238E27FC236}">
                <a16:creationId xmlns:a16="http://schemas.microsoft.com/office/drawing/2014/main" id="{732CF4E3-8DC3-4CB3-BE2A-64654C8A2CA0}"/>
              </a:ext>
            </a:extLst>
          </p:cNvPr>
          <p:cNvSpPr>
            <a:spLocks noGrp="1"/>
          </p:cNvSpPr>
          <p:nvPr>
            <p:ph type="sldNum" sz="quarter" idx="12"/>
          </p:nvPr>
        </p:nvSpPr>
        <p:spPr/>
        <p:txBody>
          <a:bodyPr/>
          <a:lstStyle/>
          <a:p>
            <a:fld id="{F0EF8A02-477D-4CB2-9BEA-F0824BCBC14C}" type="slidenum">
              <a:rPr lang="en-US" smtClean="0"/>
              <a:t>34</a:t>
            </a:fld>
            <a:endParaRPr lang="en-US"/>
          </a:p>
        </p:txBody>
      </p:sp>
    </p:spTree>
    <p:extLst>
      <p:ext uri="{BB962C8B-B14F-4D97-AF65-F5344CB8AC3E}">
        <p14:creationId xmlns:p14="http://schemas.microsoft.com/office/powerpoint/2010/main" val="2245108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B794A-509C-428B-ADCE-D70B9EB899C5}"/>
              </a:ext>
            </a:extLst>
          </p:cNvPr>
          <p:cNvSpPr>
            <a:spLocks noGrp="1"/>
          </p:cNvSpPr>
          <p:nvPr>
            <p:ph type="title"/>
          </p:nvPr>
        </p:nvSpPr>
        <p:spPr/>
        <p:txBody>
          <a:bodyPr/>
          <a:lstStyle/>
          <a:p>
            <a:r>
              <a:rPr lang="en-US" dirty="0"/>
              <a:t>Alternate Technique – Partial Scan</a:t>
            </a:r>
          </a:p>
        </p:txBody>
      </p:sp>
      <p:sp>
        <p:nvSpPr>
          <p:cNvPr id="4" name="Slide Number Placeholder 3">
            <a:extLst>
              <a:ext uri="{FF2B5EF4-FFF2-40B4-BE49-F238E27FC236}">
                <a16:creationId xmlns:a16="http://schemas.microsoft.com/office/drawing/2014/main" id="{6A6FA433-BEBE-4DB2-8386-3B140D97AB20}"/>
              </a:ext>
            </a:extLst>
          </p:cNvPr>
          <p:cNvSpPr>
            <a:spLocks noGrp="1"/>
          </p:cNvSpPr>
          <p:nvPr>
            <p:ph type="sldNum" sz="quarter" idx="12"/>
          </p:nvPr>
        </p:nvSpPr>
        <p:spPr/>
        <p:txBody>
          <a:bodyPr/>
          <a:lstStyle/>
          <a:p>
            <a:fld id="{F0EF8A02-477D-4CB2-9BEA-F0824BCBC14C}" type="slidenum">
              <a:rPr lang="en-US" smtClean="0"/>
              <a:t>35</a:t>
            </a:fld>
            <a:endParaRPr lang="en-US"/>
          </a:p>
        </p:txBody>
      </p:sp>
      <p:sp>
        <p:nvSpPr>
          <p:cNvPr id="5" name="TextBox 4">
            <a:extLst>
              <a:ext uri="{FF2B5EF4-FFF2-40B4-BE49-F238E27FC236}">
                <a16:creationId xmlns:a16="http://schemas.microsoft.com/office/drawing/2014/main" id="{C4CCAD87-C895-4711-B50F-EB0A7F83091F}"/>
              </a:ext>
            </a:extLst>
          </p:cNvPr>
          <p:cNvSpPr txBox="1"/>
          <p:nvPr/>
        </p:nvSpPr>
        <p:spPr>
          <a:xfrm>
            <a:off x="653143" y="1439964"/>
            <a:ext cx="4313745" cy="830997"/>
          </a:xfrm>
          <a:prstGeom prst="rect">
            <a:avLst/>
          </a:prstGeom>
          <a:noFill/>
        </p:spPr>
        <p:txBody>
          <a:bodyPr wrap="none" rtlCol="0">
            <a:spAutoFit/>
          </a:bodyPr>
          <a:lstStyle/>
          <a:p>
            <a:pPr algn="ctr"/>
            <a:r>
              <a:rPr lang="en-US" sz="2800" b="1" dirty="0"/>
              <a:t>Full Scan</a:t>
            </a:r>
          </a:p>
          <a:p>
            <a:pPr algn="ctr"/>
            <a:r>
              <a:rPr lang="en-US" sz="2000" dirty="0"/>
              <a:t>Every functional flop becomes scan flop</a:t>
            </a:r>
          </a:p>
        </p:txBody>
      </p:sp>
      <p:sp>
        <p:nvSpPr>
          <p:cNvPr id="6" name="TextBox 5">
            <a:extLst>
              <a:ext uri="{FF2B5EF4-FFF2-40B4-BE49-F238E27FC236}">
                <a16:creationId xmlns:a16="http://schemas.microsoft.com/office/drawing/2014/main" id="{725050BC-C88D-4B54-A71F-C627AF6314DA}"/>
              </a:ext>
            </a:extLst>
          </p:cNvPr>
          <p:cNvSpPr txBox="1"/>
          <p:nvPr/>
        </p:nvSpPr>
        <p:spPr>
          <a:xfrm>
            <a:off x="6420317" y="1439964"/>
            <a:ext cx="5341526" cy="830997"/>
          </a:xfrm>
          <a:prstGeom prst="rect">
            <a:avLst/>
          </a:prstGeom>
          <a:noFill/>
        </p:spPr>
        <p:txBody>
          <a:bodyPr wrap="none" rtlCol="0">
            <a:spAutoFit/>
          </a:bodyPr>
          <a:lstStyle/>
          <a:p>
            <a:pPr algn="ctr"/>
            <a:r>
              <a:rPr lang="en-US" sz="2800" b="1" dirty="0"/>
              <a:t>Partial Scan</a:t>
            </a:r>
          </a:p>
          <a:p>
            <a:pPr algn="ctr"/>
            <a:r>
              <a:rPr lang="en-US" sz="2000" dirty="0"/>
              <a:t>Strategically convert functional flops to scan flops</a:t>
            </a:r>
          </a:p>
        </p:txBody>
      </p:sp>
      <p:cxnSp>
        <p:nvCxnSpPr>
          <p:cNvPr id="10" name="Straight Connector 9">
            <a:extLst>
              <a:ext uri="{FF2B5EF4-FFF2-40B4-BE49-F238E27FC236}">
                <a16:creationId xmlns:a16="http://schemas.microsoft.com/office/drawing/2014/main" id="{37FB9C97-CABD-46CB-94EA-DCBD482B03B7}"/>
              </a:ext>
            </a:extLst>
          </p:cNvPr>
          <p:cNvCxnSpPr>
            <a:cxnSpLocks/>
          </p:cNvCxnSpPr>
          <p:nvPr/>
        </p:nvCxnSpPr>
        <p:spPr>
          <a:xfrm>
            <a:off x="6096000" y="1855462"/>
            <a:ext cx="0" cy="431673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1" name="Date Placeholder 2">
            <a:extLst>
              <a:ext uri="{FF2B5EF4-FFF2-40B4-BE49-F238E27FC236}">
                <a16:creationId xmlns:a16="http://schemas.microsoft.com/office/drawing/2014/main" id="{CDBC1E5A-6D33-4936-B958-9F994E17750F}"/>
              </a:ext>
            </a:extLst>
          </p:cNvPr>
          <p:cNvSpPr>
            <a:spLocks noGrp="1"/>
          </p:cNvSpPr>
          <p:nvPr>
            <p:ph type="dt" sz="half" idx="10"/>
          </p:nvPr>
        </p:nvSpPr>
        <p:spPr>
          <a:xfrm>
            <a:off x="365731" y="6356350"/>
            <a:ext cx="2743200" cy="365125"/>
          </a:xfrm>
        </p:spPr>
        <p:txBody>
          <a:bodyPr/>
          <a:lstStyle/>
          <a:p>
            <a:r>
              <a:rPr lang="en-US" altLang="en-US" dirty="0"/>
              <a:t>Copyright 2001, Agrawal &amp; Bushnell</a:t>
            </a:r>
          </a:p>
        </p:txBody>
      </p:sp>
      <p:pic>
        <p:nvPicPr>
          <p:cNvPr id="65" name="Picture 64">
            <a:extLst>
              <a:ext uri="{FF2B5EF4-FFF2-40B4-BE49-F238E27FC236}">
                <a16:creationId xmlns:a16="http://schemas.microsoft.com/office/drawing/2014/main" id="{467E0938-2D97-454F-83BB-A6C8C42D9776}"/>
              </a:ext>
            </a:extLst>
          </p:cNvPr>
          <p:cNvPicPr>
            <a:picLocks noChangeAspect="1"/>
          </p:cNvPicPr>
          <p:nvPr/>
        </p:nvPicPr>
        <p:blipFill>
          <a:blip r:embed="rId2"/>
          <a:stretch>
            <a:fillRect/>
          </a:stretch>
        </p:blipFill>
        <p:spPr>
          <a:xfrm>
            <a:off x="6509658" y="2312173"/>
            <a:ext cx="5584113" cy="3921667"/>
          </a:xfrm>
          <a:prstGeom prst="rect">
            <a:avLst/>
          </a:prstGeom>
        </p:spPr>
      </p:pic>
      <p:pic>
        <p:nvPicPr>
          <p:cNvPr id="67" name="Picture 66">
            <a:extLst>
              <a:ext uri="{FF2B5EF4-FFF2-40B4-BE49-F238E27FC236}">
                <a16:creationId xmlns:a16="http://schemas.microsoft.com/office/drawing/2014/main" id="{589D895E-DDA4-4ED7-B2FC-8729B02A7FA2}"/>
              </a:ext>
            </a:extLst>
          </p:cNvPr>
          <p:cNvPicPr>
            <a:picLocks noChangeAspect="1"/>
          </p:cNvPicPr>
          <p:nvPr/>
        </p:nvPicPr>
        <p:blipFill>
          <a:blip r:embed="rId3"/>
          <a:stretch>
            <a:fillRect/>
          </a:stretch>
        </p:blipFill>
        <p:spPr>
          <a:xfrm>
            <a:off x="0" y="2435735"/>
            <a:ext cx="6152301" cy="3486913"/>
          </a:xfrm>
          <a:prstGeom prst="rect">
            <a:avLst/>
          </a:prstGeom>
        </p:spPr>
      </p:pic>
      <p:sp>
        <p:nvSpPr>
          <p:cNvPr id="69" name="TextBox 68">
            <a:extLst>
              <a:ext uri="{FF2B5EF4-FFF2-40B4-BE49-F238E27FC236}">
                <a16:creationId xmlns:a16="http://schemas.microsoft.com/office/drawing/2014/main" id="{F7EFA88D-1E01-4148-9FF3-EAA6850196C0}"/>
              </a:ext>
            </a:extLst>
          </p:cNvPr>
          <p:cNvSpPr txBox="1"/>
          <p:nvPr/>
        </p:nvSpPr>
        <p:spPr>
          <a:xfrm>
            <a:off x="1977548" y="6088801"/>
            <a:ext cx="8504444" cy="400110"/>
          </a:xfrm>
          <a:prstGeom prst="rect">
            <a:avLst/>
          </a:prstGeom>
          <a:noFill/>
        </p:spPr>
        <p:txBody>
          <a:bodyPr wrap="none" rtlCol="0">
            <a:spAutoFit/>
          </a:bodyPr>
          <a:lstStyle/>
          <a:p>
            <a:pPr algn="ctr"/>
            <a:r>
              <a:rPr lang="en-US" sz="2000" dirty="0"/>
              <a:t>Partial scan gives opportunity to get benefits of scan while saving on circuit area</a:t>
            </a:r>
          </a:p>
        </p:txBody>
      </p:sp>
      <p:sp>
        <p:nvSpPr>
          <p:cNvPr id="70" name="TextBox 69">
            <a:extLst>
              <a:ext uri="{FF2B5EF4-FFF2-40B4-BE49-F238E27FC236}">
                <a16:creationId xmlns:a16="http://schemas.microsoft.com/office/drawing/2014/main" id="{C178C3AB-8679-46F6-80F1-CC2D068D98FF}"/>
              </a:ext>
            </a:extLst>
          </p:cNvPr>
          <p:cNvSpPr txBox="1"/>
          <p:nvPr/>
        </p:nvSpPr>
        <p:spPr>
          <a:xfrm>
            <a:off x="4370720" y="5487576"/>
            <a:ext cx="1327608" cy="461665"/>
          </a:xfrm>
          <a:prstGeom prst="rect">
            <a:avLst/>
          </a:prstGeom>
          <a:noFill/>
        </p:spPr>
        <p:txBody>
          <a:bodyPr wrap="none" rtlCol="0">
            <a:spAutoFit/>
          </a:bodyPr>
          <a:lstStyle/>
          <a:p>
            <a:pPr algn="ctr"/>
            <a:r>
              <a:rPr lang="en-US" sz="1200" i="1" dirty="0"/>
              <a:t>Clock not shown</a:t>
            </a:r>
          </a:p>
          <a:p>
            <a:pPr algn="ctr"/>
            <a:r>
              <a:rPr lang="en-US" sz="1200" i="1" dirty="0"/>
              <a:t>(Only CK1 needed)</a:t>
            </a:r>
          </a:p>
        </p:txBody>
      </p:sp>
    </p:spTree>
    <p:extLst>
      <p:ext uri="{BB962C8B-B14F-4D97-AF65-F5344CB8AC3E}">
        <p14:creationId xmlns:p14="http://schemas.microsoft.com/office/powerpoint/2010/main" val="5472725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Date Placeholder 2">
            <a:extLst>
              <a:ext uri="{FF2B5EF4-FFF2-40B4-BE49-F238E27FC236}">
                <a16:creationId xmlns:a16="http://schemas.microsoft.com/office/drawing/2014/main" id="{F2C772E6-7DDA-4E29-A46C-E3EBC05044D8}"/>
              </a:ext>
            </a:extLst>
          </p:cNvPr>
          <p:cNvSpPr>
            <a:spLocks noGrp="1"/>
          </p:cNvSpPr>
          <p:nvPr>
            <p:ph type="dt" sz="half" idx="10"/>
          </p:nvPr>
        </p:nvSpPr>
        <p:spPr/>
        <p:txBody>
          <a:bodyPr/>
          <a:lstStyle/>
          <a:p>
            <a:r>
              <a:rPr lang="en-US" altLang="en-US"/>
              <a:t>Copyright 2001, Agrawal &amp; Bushnell</a:t>
            </a:r>
          </a:p>
        </p:txBody>
      </p:sp>
      <p:sp>
        <p:nvSpPr>
          <p:cNvPr id="60" name="Footer Placeholder 3">
            <a:extLst>
              <a:ext uri="{FF2B5EF4-FFF2-40B4-BE49-F238E27FC236}">
                <a16:creationId xmlns:a16="http://schemas.microsoft.com/office/drawing/2014/main" id="{D4CE6D88-AC17-46F8-92AE-D064A411D554}"/>
              </a:ext>
            </a:extLst>
          </p:cNvPr>
          <p:cNvSpPr>
            <a:spLocks noGrp="1"/>
          </p:cNvSpPr>
          <p:nvPr>
            <p:ph type="ftr" sz="quarter" idx="11"/>
          </p:nvPr>
        </p:nvSpPr>
        <p:spPr/>
        <p:txBody>
          <a:bodyPr/>
          <a:lstStyle/>
          <a:p>
            <a:r>
              <a:rPr lang="en-US" altLang="en-US"/>
              <a:t>VLSI Test: Lecture 24</a:t>
            </a:r>
          </a:p>
        </p:txBody>
      </p:sp>
      <p:sp>
        <p:nvSpPr>
          <p:cNvPr id="61" name="Slide Number Placeholder 4">
            <a:extLst>
              <a:ext uri="{FF2B5EF4-FFF2-40B4-BE49-F238E27FC236}">
                <a16:creationId xmlns:a16="http://schemas.microsoft.com/office/drawing/2014/main" id="{B5F88787-F361-4502-942F-3B6B38C194B4}"/>
              </a:ext>
            </a:extLst>
          </p:cNvPr>
          <p:cNvSpPr>
            <a:spLocks noGrp="1"/>
          </p:cNvSpPr>
          <p:nvPr>
            <p:ph type="sldNum" sz="quarter" idx="12"/>
          </p:nvPr>
        </p:nvSpPr>
        <p:spPr/>
        <p:txBody>
          <a:bodyPr/>
          <a:lstStyle/>
          <a:p>
            <a:fld id="{0528423B-BB1D-432D-BA46-8E16DA378966}" type="slidenum">
              <a:rPr lang="en-US" altLang="en-US"/>
              <a:pPr/>
              <a:t>36</a:t>
            </a:fld>
            <a:endParaRPr lang="en-US" altLang="en-US"/>
          </a:p>
        </p:txBody>
      </p:sp>
      <p:sp>
        <p:nvSpPr>
          <p:cNvPr id="173058" name="Rectangle 2">
            <a:extLst>
              <a:ext uri="{FF2B5EF4-FFF2-40B4-BE49-F238E27FC236}">
                <a16:creationId xmlns:a16="http://schemas.microsoft.com/office/drawing/2014/main" id="{E478BBD8-6971-4249-9BBB-74B746E32B4D}"/>
              </a:ext>
            </a:extLst>
          </p:cNvPr>
          <p:cNvSpPr>
            <a:spLocks noGrp="1" noChangeArrowheads="1"/>
          </p:cNvSpPr>
          <p:nvPr>
            <p:ph type="title"/>
          </p:nvPr>
        </p:nvSpPr>
        <p:spPr/>
        <p:txBody>
          <a:bodyPr/>
          <a:lstStyle/>
          <a:p>
            <a:r>
              <a:rPr lang="en-US" altLang="en-US"/>
              <a:t>Cycle-Free Example</a:t>
            </a:r>
          </a:p>
        </p:txBody>
      </p:sp>
      <p:sp>
        <p:nvSpPr>
          <p:cNvPr id="173059" name="AutoShape 3">
            <a:extLst>
              <a:ext uri="{FF2B5EF4-FFF2-40B4-BE49-F238E27FC236}">
                <a16:creationId xmlns:a16="http://schemas.microsoft.com/office/drawing/2014/main" id="{C140BD02-5A09-4584-8689-666D5950D03F}"/>
              </a:ext>
            </a:extLst>
          </p:cNvPr>
          <p:cNvSpPr>
            <a:spLocks noChangeArrowheads="1"/>
          </p:cNvSpPr>
          <p:nvPr/>
        </p:nvSpPr>
        <p:spPr bwMode="auto">
          <a:xfrm flipH="1">
            <a:off x="3749676" y="2039938"/>
            <a:ext cx="593725" cy="533400"/>
          </a:xfrm>
          <a:prstGeom prst="moon">
            <a:avLst>
              <a:gd name="adj" fmla="val 83421"/>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3060" name="AutoShape 4">
            <a:extLst>
              <a:ext uri="{FF2B5EF4-FFF2-40B4-BE49-F238E27FC236}">
                <a16:creationId xmlns:a16="http://schemas.microsoft.com/office/drawing/2014/main" id="{91E01F3A-2A40-4C58-814D-440AE2654E0A}"/>
              </a:ext>
            </a:extLst>
          </p:cNvPr>
          <p:cNvSpPr>
            <a:spLocks noChangeArrowheads="1"/>
          </p:cNvSpPr>
          <p:nvPr/>
        </p:nvSpPr>
        <p:spPr bwMode="auto">
          <a:xfrm flipH="1">
            <a:off x="8577264" y="1944688"/>
            <a:ext cx="593725" cy="533400"/>
          </a:xfrm>
          <a:prstGeom prst="moon">
            <a:avLst>
              <a:gd name="adj" fmla="val 83421"/>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3061" name="Rectangle 5">
            <a:extLst>
              <a:ext uri="{FF2B5EF4-FFF2-40B4-BE49-F238E27FC236}">
                <a16:creationId xmlns:a16="http://schemas.microsoft.com/office/drawing/2014/main" id="{0D8C652A-09E4-465C-8D00-A16C536D4835}"/>
              </a:ext>
            </a:extLst>
          </p:cNvPr>
          <p:cNvSpPr>
            <a:spLocks noChangeArrowheads="1"/>
          </p:cNvSpPr>
          <p:nvPr/>
        </p:nvSpPr>
        <p:spPr bwMode="auto">
          <a:xfrm>
            <a:off x="4649789" y="2117726"/>
            <a:ext cx="547687" cy="625475"/>
          </a:xfrm>
          <a:prstGeom prst="rect">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3062" name="Rectangle 6">
            <a:extLst>
              <a:ext uri="{FF2B5EF4-FFF2-40B4-BE49-F238E27FC236}">
                <a16:creationId xmlns:a16="http://schemas.microsoft.com/office/drawing/2014/main" id="{FB6BA8F6-0EFB-40F7-8AC3-A314B893E2BD}"/>
              </a:ext>
            </a:extLst>
          </p:cNvPr>
          <p:cNvSpPr>
            <a:spLocks noChangeArrowheads="1"/>
          </p:cNvSpPr>
          <p:nvPr/>
        </p:nvSpPr>
        <p:spPr bwMode="auto">
          <a:xfrm>
            <a:off x="2789239" y="3262314"/>
            <a:ext cx="547687" cy="625475"/>
          </a:xfrm>
          <a:prstGeom prst="rect">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3063" name="Rectangle 7">
            <a:extLst>
              <a:ext uri="{FF2B5EF4-FFF2-40B4-BE49-F238E27FC236}">
                <a16:creationId xmlns:a16="http://schemas.microsoft.com/office/drawing/2014/main" id="{D0AE1392-3843-4C6A-BB6A-72C9E6B81E55}"/>
              </a:ext>
            </a:extLst>
          </p:cNvPr>
          <p:cNvSpPr>
            <a:spLocks noChangeArrowheads="1"/>
          </p:cNvSpPr>
          <p:nvPr/>
        </p:nvSpPr>
        <p:spPr bwMode="auto">
          <a:xfrm>
            <a:off x="7423150" y="3094039"/>
            <a:ext cx="547688" cy="625475"/>
          </a:xfrm>
          <a:prstGeom prst="rect">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3064" name="AutoShape 8">
            <a:extLst>
              <a:ext uri="{FF2B5EF4-FFF2-40B4-BE49-F238E27FC236}">
                <a16:creationId xmlns:a16="http://schemas.microsoft.com/office/drawing/2014/main" id="{96E4225E-2E6C-4890-B1FC-393DE4A0D4C8}"/>
              </a:ext>
            </a:extLst>
          </p:cNvPr>
          <p:cNvSpPr>
            <a:spLocks noChangeArrowheads="1"/>
          </p:cNvSpPr>
          <p:nvPr/>
        </p:nvSpPr>
        <p:spPr bwMode="auto">
          <a:xfrm>
            <a:off x="5905500" y="2998789"/>
            <a:ext cx="609600" cy="517525"/>
          </a:xfrm>
          <a:prstGeom prst="flowChartDelay">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3065" name="Line 9">
            <a:extLst>
              <a:ext uri="{FF2B5EF4-FFF2-40B4-BE49-F238E27FC236}">
                <a16:creationId xmlns:a16="http://schemas.microsoft.com/office/drawing/2014/main" id="{44F66546-2602-4318-A86A-F9FB1170FF2D}"/>
              </a:ext>
            </a:extLst>
          </p:cNvPr>
          <p:cNvSpPr>
            <a:spLocks noChangeShapeType="1"/>
          </p:cNvSpPr>
          <p:nvPr/>
        </p:nvSpPr>
        <p:spPr bwMode="auto">
          <a:xfrm>
            <a:off x="3336925" y="3429000"/>
            <a:ext cx="2565400" cy="0"/>
          </a:xfrm>
          <a:prstGeom prst="line">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3066" name="Line 10">
            <a:extLst>
              <a:ext uri="{FF2B5EF4-FFF2-40B4-BE49-F238E27FC236}">
                <a16:creationId xmlns:a16="http://schemas.microsoft.com/office/drawing/2014/main" id="{BEB559A6-3AAA-4744-9522-1A7A1402CFFA}"/>
              </a:ext>
            </a:extLst>
          </p:cNvPr>
          <p:cNvSpPr>
            <a:spLocks noChangeShapeType="1"/>
          </p:cNvSpPr>
          <p:nvPr/>
        </p:nvSpPr>
        <p:spPr bwMode="auto">
          <a:xfrm>
            <a:off x="6700839" y="3252789"/>
            <a:ext cx="714375" cy="1587"/>
          </a:xfrm>
          <a:prstGeom prst="line">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3067" name="Line 11">
            <a:extLst>
              <a:ext uri="{FF2B5EF4-FFF2-40B4-BE49-F238E27FC236}">
                <a16:creationId xmlns:a16="http://schemas.microsoft.com/office/drawing/2014/main" id="{BD9AAE8D-048C-43AD-B910-91F8D897620B}"/>
              </a:ext>
            </a:extLst>
          </p:cNvPr>
          <p:cNvSpPr>
            <a:spLocks noChangeShapeType="1"/>
          </p:cNvSpPr>
          <p:nvPr/>
        </p:nvSpPr>
        <p:spPr bwMode="auto">
          <a:xfrm>
            <a:off x="4343400" y="2301875"/>
            <a:ext cx="304800" cy="0"/>
          </a:xfrm>
          <a:prstGeom prst="line">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3068" name="Oval 12">
            <a:extLst>
              <a:ext uri="{FF2B5EF4-FFF2-40B4-BE49-F238E27FC236}">
                <a16:creationId xmlns:a16="http://schemas.microsoft.com/office/drawing/2014/main" id="{88154841-AB24-43DB-BDB0-A4AC64F316B0}"/>
              </a:ext>
            </a:extLst>
          </p:cNvPr>
          <p:cNvSpPr>
            <a:spLocks noChangeArrowheads="1"/>
          </p:cNvSpPr>
          <p:nvPr/>
        </p:nvSpPr>
        <p:spPr bwMode="auto">
          <a:xfrm>
            <a:off x="6516688" y="3162301"/>
            <a:ext cx="182562" cy="182563"/>
          </a:xfrm>
          <a:prstGeom prst="ellipse">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3069" name="Line 13">
            <a:extLst>
              <a:ext uri="{FF2B5EF4-FFF2-40B4-BE49-F238E27FC236}">
                <a16:creationId xmlns:a16="http://schemas.microsoft.com/office/drawing/2014/main" id="{B7746E97-5ACE-4FC1-A46C-E9C01EDA2C9C}"/>
              </a:ext>
            </a:extLst>
          </p:cNvPr>
          <p:cNvSpPr>
            <a:spLocks noChangeShapeType="1"/>
          </p:cNvSpPr>
          <p:nvPr/>
        </p:nvSpPr>
        <p:spPr bwMode="auto">
          <a:xfrm>
            <a:off x="5200650" y="2290763"/>
            <a:ext cx="338138" cy="0"/>
          </a:xfrm>
          <a:prstGeom prst="line">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3070" name="Line 14">
            <a:extLst>
              <a:ext uri="{FF2B5EF4-FFF2-40B4-BE49-F238E27FC236}">
                <a16:creationId xmlns:a16="http://schemas.microsoft.com/office/drawing/2014/main" id="{AF2B005A-7943-4A4F-85D1-E8B5DF379655}"/>
              </a:ext>
            </a:extLst>
          </p:cNvPr>
          <p:cNvSpPr>
            <a:spLocks noChangeShapeType="1"/>
          </p:cNvSpPr>
          <p:nvPr/>
        </p:nvSpPr>
        <p:spPr bwMode="auto">
          <a:xfrm>
            <a:off x="5516563" y="3090863"/>
            <a:ext cx="392112" cy="0"/>
          </a:xfrm>
          <a:prstGeom prst="line">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3071" name="Line 15">
            <a:extLst>
              <a:ext uri="{FF2B5EF4-FFF2-40B4-BE49-F238E27FC236}">
                <a16:creationId xmlns:a16="http://schemas.microsoft.com/office/drawing/2014/main" id="{73E58301-6026-4DF5-A568-FF21B298F1BA}"/>
              </a:ext>
            </a:extLst>
          </p:cNvPr>
          <p:cNvSpPr>
            <a:spLocks noChangeShapeType="1"/>
          </p:cNvSpPr>
          <p:nvPr/>
        </p:nvSpPr>
        <p:spPr bwMode="auto">
          <a:xfrm>
            <a:off x="5529263" y="2278064"/>
            <a:ext cx="0" cy="822325"/>
          </a:xfrm>
          <a:prstGeom prst="line">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3072" name="Line 16">
            <a:extLst>
              <a:ext uri="{FF2B5EF4-FFF2-40B4-BE49-F238E27FC236}">
                <a16:creationId xmlns:a16="http://schemas.microsoft.com/office/drawing/2014/main" id="{67C3DD7F-614B-4CC3-934A-659A5FCC01AF}"/>
              </a:ext>
            </a:extLst>
          </p:cNvPr>
          <p:cNvSpPr>
            <a:spLocks noChangeShapeType="1"/>
          </p:cNvSpPr>
          <p:nvPr/>
        </p:nvSpPr>
        <p:spPr bwMode="auto">
          <a:xfrm flipV="1">
            <a:off x="7037388" y="2217739"/>
            <a:ext cx="0" cy="1036637"/>
          </a:xfrm>
          <a:prstGeom prst="line">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3073" name="Line 17">
            <a:extLst>
              <a:ext uri="{FF2B5EF4-FFF2-40B4-BE49-F238E27FC236}">
                <a16:creationId xmlns:a16="http://schemas.microsoft.com/office/drawing/2014/main" id="{41B1F38D-D33F-4DE8-A835-6C5A524FD4C2}"/>
              </a:ext>
            </a:extLst>
          </p:cNvPr>
          <p:cNvSpPr>
            <a:spLocks noChangeShapeType="1"/>
          </p:cNvSpPr>
          <p:nvPr/>
        </p:nvSpPr>
        <p:spPr bwMode="auto">
          <a:xfrm>
            <a:off x="7024688" y="2211388"/>
            <a:ext cx="1657350" cy="0"/>
          </a:xfrm>
          <a:prstGeom prst="line">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3074" name="Line 18">
            <a:extLst>
              <a:ext uri="{FF2B5EF4-FFF2-40B4-BE49-F238E27FC236}">
                <a16:creationId xmlns:a16="http://schemas.microsoft.com/office/drawing/2014/main" id="{E3D39543-CEAD-4B72-9F1F-00585529B3C3}"/>
              </a:ext>
            </a:extLst>
          </p:cNvPr>
          <p:cNvSpPr>
            <a:spLocks noChangeShapeType="1"/>
          </p:cNvSpPr>
          <p:nvPr/>
        </p:nvSpPr>
        <p:spPr bwMode="auto">
          <a:xfrm>
            <a:off x="7975600" y="3246438"/>
            <a:ext cx="342900" cy="0"/>
          </a:xfrm>
          <a:prstGeom prst="line">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3075" name="Line 19">
            <a:extLst>
              <a:ext uri="{FF2B5EF4-FFF2-40B4-BE49-F238E27FC236}">
                <a16:creationId xmlns:a16="http://schemas.microsoft.com/office/drawing/2014/main" id="{F06DF556-189E-4027-B6B2-E125AF03B9CD}"/>
              </a:ext>
            </a:extLst>
          </p:cNvPr>
          <p:cNvSpPr>
            <a:spLocks noChangeShapeType="1"/>
          </p:cNvSpPr>
          <p:nvPr/>
        </p:nvSpPr>
        <p:spPr bwMode="auto">
          <a:xfrm>
            <a:off x="8301039" y="2403475"/>
            <a:ext cx="331787" cy="0"/>
          </a:xfrm>
          <a:prstGeom prst="line">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3076" name="Line 20">
            <a:extLst>
              <a:ext uri="{FF2B5EF4-FFF2-40B4-BE49-F238E27FC236}">
                <a16:creationId xmlns:a16="http://schemas.microsoft.com/office/drawing/2014/main" id="{333F276D-2635-4C79-9E76-6B413369138A}"/>
              </a:ext>
            </a:extLst>
          </p:cNvPr>
          <p:cNvSpPr>
            <a:spLocks noChangeShapeType="1"/>
          </p:cNvSpPr>
          <p:nvPr/>
        </p:nvSpPr>
        <p:spPr bwMode="auto">
          <a:xfrm>
            <a:off x="8310563" y="2392363"/>
            <a:ext cx="0" cy="868362"/>
          </a:xfrm>
          <a:prstGeom prst="line">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3077" name="Line 21">
            <a:extLst>
              <a:ext uri="{FF2B5EF4-FFF2-40B4-BE49-F238E27FC236}">
                <a16:creationId xmlns:a16="http://schemas.microsoft.com/office/drawing/2014/main" id="{97CDCB51-88CD-4A80-8490-05BBB21B52B2}"/>
              </a:ext>
            </a:extLst>
          </p:cNvPr>
          <p:cNvSpPr>
            <a:spLocks noChangeShapeType="1"/>
          </p:cNvSpPr>
          <p:nvPr/>
        </p:nvSpPr>
        <p:spPr bwMode="auto">
          <a:xfrm>
            <a:off x="2266950" y="3429000"/>
            <a:ext cx="522288" cy="0"/>
          </a:xfrm>
          <a:prstGeom prst="line">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3078" name="Line 22">
            <a:extLst>
              <a:ext uri="{FF2B5EF4-FFF2-40B4-BE49-F238E27FC236}">
                <a16:creationId xmlns:a16="http://schemas.microsoft.com/office/drawing/2014/main" id="{A30E42F7-788C-4741-8DA2-3F68208DA03E}"/>
              </a:ext>
            </a:extLst>
          </p:cNvPr>
          <p:cNvSpPr>
            <a:spLocks noChangeShapeType="1"/>
          </p:cNvSpPr>
          <p:nvPr/>
        </p:nvSpPr>
        <p:spPr bwMode="auto">
          <a:xfrm>
            <a:off x="3565525" y="2482850"/>
            <a:ext cx="234950" cy="0"/>
          </a:xfrm>
          <a:prstGeom prst="line">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3079" name="Line 23">
            <a:extLst>
              <a:ext uri="{FF2B5EF4-FFF2-40B4-BE49-F238E27FC236}">
                <a16:creationId xmlns:a16="http://schemas.microsoft.com/office/drawing/2014/main" id="{9ED19539-BDDC-41B3-80C7-755CAE1E0581}"/>
              </a:ext>
            </a:extLst>
          </p:cNvPr>
          <p:cNvSpPr>
            <a:spLocks noChangeShapeType="1"/>
          </p:cNvSpPr>
          <p:nvPr/>
        </p:nvSpPr>
        <p:spPr bwMode="auto">
          <a:xfrm>
            <a:off x="3570289" y="2471739"/>
            <a:ext cx="1587" cy="954087"/>
          </a:xfrm>
          <a:prstGeom prst="line">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3080" name="Line 24">
            <a:extLst>
              <a:ext uri="{FF2B5EF4-FFF2-40B4-BE49-F238E27FC236}">
                <a16:creationId xmlns:a16="http://schemas.microsoft.com/office/drawing/2014/main" id="{B0750FAE-46A9-407C-8C5A-A7921426F56D}"/>
              </a:ext>
            </a:extLst>
          </p:cNvPr>
          <p:cNvSpPr>
            <a:spLocks noChangeShapeType="1"/>
          </p:cNvSpPr>
          <p:nvPr/>
        </p:nvSpPr>
        <p:spPr bwMode="auto">
          <a:xfrm>
            <a:off x="2266951" y="2132013"/>
            <a:ext cx="1539875" cy="0"/>
          </a:xfrm>
          <a:prstGeom prst="line">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3081" name="AutoShape 25">
            <a:extLst>
              <a:ext uri="{FF2B5EF4-FFF2-40B4-BE49-F238E27FC236}">
                <a16:creationId xmlns:a16="http://schemas.microsoft.com/office/drawing/2014/main" id="{DCAB1684-4E1B-4553-B19A-53703872DE38}"/>
              </a:ext>
            </a:extLst>
          </p:cNvPr>
          <p:cNvSpPr>
            <a:spLocks noChangeArrowheads="1"/>
          </p:cNvSpPr>
          <p:nvPr/>
        </p:nvSpPr>
        <p:spPr bwMode="auto">
          <a:xfrm rot="5400000">
            <a:off x="5898358" y="1445420"/>
            <a:ext cx="579437" cy="549275"/>
          </a:xfrm>
          <a:prstGeom prst="triangle">
            <a:avLst>
              <a:gd name="adj" fmla="val 50000"/>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3082" name="Oval 26">
            <a:extLst>
              <a:ext uri="{FF2B5EF4-FFF2-40B4-BE49-F238E27FC236}">
                <a16:creationId xmlns:a16="http://schemas.microsoft.com/office/drawing/2014/main" id="{4EDE7D6C-DE26-4D11-9B38-34ACA2A6266C}"/>
              </a:ext>
            </a:extLst>
          </p:cNvPr>
          <p:cNvSpPr>
            <a:spLocks noChangeArrowheads="1"/>
          </p:cNvSpPr>
          <p:nvPr/>
        </p:nvSpPr>
        <p:spPr bwMode="auto">
          <a:xfrm>
            <a:off x="6473826" y="1627189"/>
            <a:ext cx="182563" cy="187325"/>
          </a:xfrm>
          <a:prstGeom prst="ellipse">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3083" name="Line 27">
            <a:extLst>
              <a:ext uri="{FF2B5EF4-FFF2-40B4-BE49-F238E27FC236}">
                <a16:creationId xmlns:a16="http://schemas.microsoft.com/office/drawing/2014/main" id="{838D7C13-E652-4704-B5CF-6D466F7264F3}"/>
              </a:ext>
            </a:extLst>
          </p:cNvPr>
          <p:cNvSpPr>
            <a:spLocks noChangeShapeType="1"/>
          </p:cNvSpPr>
          <p:nvPr/>
        </p:nvSpPr>
        <p:spPr bwMode="auto">
          <a:xfrm>
            <a:off x="3551238" y="1722438"/>
            <a:ext cx="2362200" cy="0"/>
          </a:xfrm>
          <a:prstGeom prst="line">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3084" name="Line 28">
            <a:extLst>
              <a:ext uri="{FF2B5EF4-FFF2-40B4-BE49-F238E27FC236}">
                <a16:creationId xmlns:a16="http://schemas.microsoft.com/office/drawing/2014/main" id="{37F34A8C-7DBC-4A9F-AF7A-AB83FC13ADF9}"/>
              </a:ext>
            </a:extLst>
          </p:cNvPr>
          <p:cNvSpPr>
            <a:spLocks noChangeShapeType="1"/>
          </p:cNvSpPr>
          <p:nvPr/>
        </p:nvSpPr>
        <p:spPr bwMode="auto">
          <a:xfrm>
            <a:off x="6656389" y="1720850"/>
            <a:ext cx="1660525" cy="0"/>
          </a:xfrm>
          <a:prstGeom prst="line">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3085" name="Line 29">
            <a:extLst>
              <a:ext uri="{FF2B5EF4-FFF2-40B4-BE49-F238E27FC236}">
                <a16:creationId xmlns:a16="http://schemas.microsoft.com/office/drawing/2014/main" id="{8B91D961-8FA8-493A-9BC6-A6A927875913}"/>
              </a:ext>
            </a:extLst>
          </p:cNvPr>
          <p:cNvSpPr>
            <a:spLocks noChangeShapeType="1"/>
          </p:cNvSpPr>
          <p:nvPr/>
        </p:nvSpPr>
        <p:spPr bwMode="auto">
          <a:xfrm>
            <a:off x="8313739" y="2030413"/>
            <a:ext cx="319087" cy="0"/>
          </a:xfrm>
          <a:prstGeom prst="line">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3086" name="Line 30">
            <a:extLst>
              <a:ext uri="{FF2B5EF4-FFF2-40B4-BE49-F238E27FC236}">
                <a16:creationId xmlns:a16="http://schemas.microsoft.com/office/drawing/2014/main" id="{14F9AC07-C496-42E1-9667-67CD9E52BC5D}"/>
              </a:ext>
            </a:extLst>
          </p:cNvPr>
          <p:cNvSpPr>
            <a:spLocks noChangeShapeType="1"/>
          </p:cNvSpPr>
          <p:nvPr/>
        </p:nvSpPr>
        <p:spPr bwMode="auto">
          <a:xfrm>
            <a:off x="3559175" y="1711326"/>
            <a:ext cx="0" cy="441325"/>
          </a:xfrm>
          <a:prstGeom prst="line">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3087" name="Line 31">
            <a:extLst>
              <a:ext uri="{FF2B5EF4-FFF2-40B4-BE49-F238E27FC236}">
                <a16:creationId xmlns:a16="http://schemas.microsoft.com/office/drawing/2014/main" id="{8FD0281F-785C-416A-BBDC-4CC03E1DBCBC}"/>
              </a:ext>
            </a:extLst>
          </p:cNvPr>
          <p:cNvSpPr>
            <a:spLocks noChangeShapeType="1"/>
          </p:cNvSpPr>
          <p:nvPr/>
        </p:nvSpPr>
        <p:spPr bwMode="auto">
          <a:xfrm>
            <a:off x="8321675" y="1709738"/>
            <a:ext cx="0" cy="334962"/>
          </a:xfrm>
          <a:prstGeom prst="line">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3088" name="Line 32">
            <a:extLst>
              <a:ext uri="{FF2B5EF4-FFF2-40B4-BE49-F238E27FC236}">
                <a16:creationId xmlns:a16="http://schemas.microsoft.com/office/drawing/2014/main" id="{3643E6A4-DAA5-4E0A-8BA9-6E9FAFCC8C87}"/>
              </a:ext>
            </a:extLst>
          </p:cNvPr>
          <p:cNvSpPr>
            <a:spLocks noChangeShapeType="1"/>
          </p:cNvSpPr>
          <p:nvPr/>
        </p:nvSpPr>
        <p:spPr bwMode="auto">
          <a:xfrm>
            <a:off x="9174164" y="2209800"/>
            <a:ext cx="731837" cy="0"/>
          </a:xfrm>
          <a:prstGeom prst="line">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3089" name="Oval 33">
            <a:extLst>
              <a:ext uri="{FF2B5EF4-FFF2-40B4-BE49-F238E27FC236}">
                <a16:creationId xmlns:a16="http://schemas.microsoft.com/office/drawing/2014/main" id="{54BC030C-FAA3-4EF1-8837-0884E532D813}"/>
              </a:ext>
            </a:extLst>
          </p:cNvPr>
          <p:cNvSpPr>
            <a:spLocks noChangeArrowheads="1"/>
          </p:cNvSpPr>
          <p:nvPr/>
        </p:nvSpPr>
        <p:spPr bwMode="auto">
          <a:xfrm>
            <a:off x="3494088" y="3351213"/>
            <a:ext cx="150812" cy="152400"/>
          </a:xfrm>
          <a:prstGeom prst="ellipse">
            <a:avLst/>
          </a:pr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3090" name="Oval 34">
            <a:extLst>
              <a:ext uri="{FF2B5EF4-FFF2-40B4-BE49-F238E27FC236}">
                <a16:creationId xmlns:a16="http://schemas.microsoft.com/office/drawing/2014/main" id="{9DA8FC92-AA9C-4691-83F2-2E918ACB564C}"/>
              </a:ext>
            </a:extLst>
          </p:cNvPr>
          <p:cNvSpPr>
            <a:spLocks noChangeArrowheads="1"/>
          </p:cNvSpPr>
          <p:nvPr/>
        </p:nvSpPr>
        <p:spPr bwMode="auto">
          <a:xfrm>
            <a:off x="3482975" y="2057400"/>
            <a:ext cx="147638" cy="152400"/>
          </a:xfrm>
          <a:prstGeom prst="ellipse">
            <a:avLst/>
          </a:pr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3091" name="Oval 35">
            <a:extLst>
              <a:ext uri="{FF2B5EF4-FFF2-40B4-BE49-F238E27FC236}">
                <a16:creationId xmlns:a16="http://schemas.microsoft.com/office/drawing/2014/main" id="{AE4DC2A5-9B07-4DB1-8C00-4850B8978142}"/>
              </a:ext>
            </a:extLst>
          </p:cNvPr>
          <p:cNvSpPr>
            <a:spLocks noChangeArrowheads="1"/>
          </p:cNvSpPr>
          <p:nvPr/>
        </p:nvSpPr>
        <p:spPr bwMode="auto">
          <a:xfrm>
            <a:off x="6959601" y="3178175"/>
            <a:ext cx="155575" cy="152400"/>
          </a:xfrm>
          <a:prstGeom prst="ellipse">
            <a:avLst/>
          </a:pr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3092" name="Text Box 36">
            <a:extLst>
              <a:ext uri="{FF2B5EF4-FFF2-40B4-BE49-F238E27FC236}">
                <a16:creationId xmlns:a16="http://schemas.microsoft.com/office/drawing/2014/main" id="{FD154A1F-FD2F-4705-A230-39A6E754B4E1}"/>
              </a:ext>
            </a:extLst>
          </p:cNvPr>
          <p:cNvSpPr txBox="1">
            <a:spLocks noChangeArrowheads="1"/>
          </p:cNvSpPr>
          <p:nvPr/>
        </p:nvSpPr>
        <p:spPr bwMode="auto">
          <a:xfrm>
            <a:off x="2860135" y="3414713"/>
            <a:ext cx="40748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a:t>F1</a:t>
            </a:r>
          </a:p>
        </p:txBody>
      </p:sp>
      <p:sp>
        <p:nvSpPr>
          <p:cNvPr id="173093" name="Text Box 37">
            <a:extLst>
              <a:ext uri="{FF2B5EF4-FFF2-40B4-BE49-F238E27FC236}">
                <a16:creationId xmlns:a16="http://schemas.microsoft.com/office/drawing/2014/main" id="{5145E0CB-DA99-41C6-A302-18F74AED3321}"/>
              </a:ext>
            </a:extLst>
          </p:cNvPr>
          <p:cNvSpPr txBox="1">
            <a:spLocks noChangeArrowheads="1"/>
          </p:cNvSpPr>
          <p:nvPr/>
        </p:nvSpPr>
        <p:spPr bwMode="auto">
          <a:xfrm>
            <a:off x="4719097" y="2263775"/>
            <a:ext cx="40748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a:t>F2</a:t>
            </a:r>
          </a:p>
        </p:txBody>
      </p:sp>
      <p:sp>
        <p:nvSpPr>
          <p:cNvPr id="173094" name="Text Box 38">
            <a:extLst>
              <a:ext uri="{FF2B5EF4-FFF2-40B4-BE49-F238E27FC236}">
                <a16:creationId xmlns:a16="http://schemas.microsoft.com/office/drawing/2014/main" id="{AB55F432-FAE4-4F13-945E-ADE5ED8C94D2}"/>
              </a:ext>
            </a:extLst>
          </p:cNvPr>
          <p:cNvSpPr txBox="1">
            <a:spLocks noChangeArrowheads="1"/>
          </p:cNvSpPr>
          <p:nvPr/>
        </p:nvSpPr>
        <p:spPr bwMode="auto">
          <a:xfrm>
            <a:off x="7489285" y="3228975"/>
            <a:ext cx="40748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a:t>F3</a:t>
            </a:r>
          </a:p>
        </p:txBody>
      </p:sp>
      <p:sp>
        <p:nvSpPr>
          <p:cNvPr id="173095" name="Rectangle 39">
            <a:extLst>
              <a:ext uri="{FF2B5EF4-FFF2-40B4-BE49-F238E27FC236}">
                <a16:creationId xmlns:a16="http://schemas.microsoft.com/office/drawing/2014/main" id="{59AC4353-F37C-4C87-8EE0-84722AB4AB3B}"/>
              </a:ext>
            </a:extLst>
          </p:cNvPr>
          <p:cNvSpPr>
            <a:spLocks noChangeArrowheads="1"/>
          </p:cNvSpPr>
          <p:nvPr/>
        </p:nvSpPr>
        <p:spPr bwMode="auto">
          <a:xfrm>
            <a:off x="2545395" y="3916363"/>
            <a:ext cx="100521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a:solidFill>
                  <a:schemeClr val="accent1"/>
                </a:solidFill>
              </a:rPr>
              <a:t>Level = 1</a:t>
            </a:r>
          </a:p>
        </p:txBody>
      </p:sp>
      <p:sp>
        <p:nvSpPr>
          <p:cNvPr id="173096" name="Rectangle 40">
            <a:extLst>
              <a:ext uri="{FF2B5EF4-FFF2-40B4-BE49-F238E27FC236}">
                <a16:creationId xmlns:a16="http://schemas.microsoft.com/office/drawing/2014/main" id="{0B8C420D-FDB7-43C3-BC2D-3011842D9DAF}"/>
              </a:ext>
            </a:extLst>
          </p:cNvPr>
          <p:cNvSpPr>
            <a:spLocks noChangeArrowheads="1"/>
          </p:cNvSpPr>
          <p:nvPr/>
        </p:nvSpPr>
        <p:spPr bwMode="auto">
          <a:xfrm>
            <a:off x="4787076" y="2727325"/>
            <a:ext cx="3016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a:solidFill>
                  <a:schemeClr val="accent1"/>
                </a:solidFill>
              </a:rPr>
              <a:t>2</a:t>
            </a:r>
          </a:p>
        </p:txBody>
      </p:sp>
      <p:grpSp>
        <p:nvGrpSpPr>
          <p:cNvPr id="173097" name="Group 41">
            <a:extLst>
              <a:ext uri="{FF2B5EF4-FFF2-40B4-BE49-F238E27FC236}">
                <a16:creationId xmlns:a16="http://schemas.microsoft.com/office/drawing/2014/main" id="{7A42B6E2-9206-43D0-91F1-A117C6EFBDDA}"/>
              </a:ext>
            </a:extLst>
          </p:cNvPr>
          <p:cNvGrpSpPr>
            <a:grpSpLocks/>
          </p:cNvGrpSpPr>
          <p:nvPr/>
        </p:nvGrpSpPr>
        <p:grpSpPr bwMode="auto">
          <a:xfrm>
            <a:off x="3724277" y="3854451"/>
            <a:ext cx="4079875" cy="1946276"/>
            <a:chOff x="1348" y="2640"/>
            <a:chExt cx="2570" cy="1226"/>
          </a:xfrm>
        </p:grpSpPr>
        <p:sp>
          <p:nvSpPr>
            <p:cNvPr id="173098" name="Oval 42">
              <a:extLst>
                <a:ext uri="{FF2B5EF4-FFF2-40B4-BE49-F238E27FC236}">
                  <a16:creationId xmlns:a16="http://schemas.microsoft.com/office/drawing/2014/main" id="{1C313D29-043A-4895-9B34-A0C4E6EC25C8}"/>
                </a:ext>
              </a:extLst>
            </p:cNvPr>
            <p:cNvSpPr>
              <a:spLocks noChangeArrowheads="1"/>
            </p:cNvSpPr>
            <p:nvPr/>
          </p:nvSpPr>
          <p:spPr bwMode="auto">
            <a:xfrm>
              <a:off x="1479" y="3265"/>
              <a:ext cx="384" cy="374"/>
            </a:xfrm>
            <a:prstGeom prst="ellipse">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3099" name="Text Box 43">
              <a:extLst>
                <a:ext uri="{FF2B5EF4-FFF2-40B4-BE49-F238E27FC236}">
                  <a16:creationId xmlns:a16="http://schemas.microsoft.com/office/drawing/2014/main" id="{E635CCC8-66D8-4D5E-A2B0-DB0A6D6A18F5}"/>
                </a:ext>
              </a:extLst>
            </p:cNvPr>
            <p:cNvSpPr txBox="1">
              <a:spLocks noChangeArrowheads="1"/>
            </p:cNvSpPr>
            <p:nvPr/>
          </p:nvSpPr>
          <p:spPr bwMode="auto">
            <a:xfrm>
              <a:off x="1554" y="3355"/>
              <a:ext cx="25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a:t>F1</a:t>
              </a:r>
            </a:p>
          </p:txBody>
        </p:sp>
        <p:sp>
          <p:nvSpPr>
            <p:cNvPr id="173100" name="Oval 44">
              <a:extLst>
                <a:ext uri="{FF2B5EF4-FFF2-40B4-BE49-F238E27FC236}">
                  <a16:creationId xmlns:a16="http://schemas.microsoft.com/office/drawing/2014/main" id="{340AC05E-EA3B-4AFF-99BF-E9032892CDAC}"/>
                </a:ext>
              </a:extLst>
            </p:cNvPr>
            <p:cNvSpPr>
              <a:spLocks noChangeArrowheads="1"/>
            </p:cNvSpPr>
            <p:nvPr/>
          </p:nvSpPr>
          <p:spPr bwMode="auto">
            <a:xfrm>
              <a:off x="2485" y="2640"/>
              <a:ext cx="384" cy="374"/>
            </a:xfrm>
            <a:prstGeom prst="ellipse">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3101" name="Text Box 45">
              <a:extLst>
                <a:ext uri="{FF2B5EF4-FFF2-40B4-BE49-F238E27FC236}">
                  <a16:creationId xmlns:a16="http://schemas.microsoft.com/office/drawing/2014/main" id="{440D5751-51D7-464B-9DD8-4F49C9850FAE}"/>
                </a:ext>
              </a:extLst>
            </p:cNvPr>
            <p:cNvSpPr txBox="1">
              <a:spLocks noChangeArrowheads="1"/>
            </p:cNvSpPr>
            <p:nvPr/>
          </p:nvSpPr>
          <p:spPr bwMode="auto">
            <a:xfrm>
              <a:off x="2561" y="2731"/>
              <a:ext cx="25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a:t>F2</a:t>
              </a:r>
            </a:p>
          </p:txBody>
        </p:sp>
        <p:sp>
          <p:nvSpPr>
            <p:cNvPr id="173102" name="Oval 46">
              <a:extLst>
                <a:ext uri="{FF2B5EF4-FFF2-40B4-BE49-F238E27FC236}">
                  <a16:creationId xmlns:a16="http://schemas.microsoft.com/office/drawing/2014/main" id="{9EF59B17-7D12-405B-8D31-3097463614FA}"/>
                </a:ext>
              </a:extLst>
            </p:cNvPr>
            <p:cNvSpPr>
              <a:spLocks noChangeArrowheads="1"/>
            </p:cNvSpPr>
            <p:nvPr/>
          </p:nvSpPr>
          <p:spPr bwMode="auto">
            <a:xfrm>
              <a:off x="3534" y="3265"/>
              <a:ext cx="384" cy="374"/>
            </a:xfrm>
            <a:prstGeom prst="ellipse">
              <a:avLst/>
            </a:prstGeom>
            <a:noFill/>
            <a:ln w="28575" cap="flat" cmpd="sng">
              <a:solidFill>
                <a:schemeClr val="tx1"/>
              </a:solidFill>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3103" name="Text Box 47">
              <a:extLst>
                <a:ext uri="{FF2B5EF4-FFF2-40B4-BE49-F238E27FC236}">
                  <a16:creationId xmlns:a16="http://schemas.microsoft.com/office/drawing/2014/main" id="{ACD16C13-BF37-4DB8-B9EA-C5801DFEC3EC}"/>
                </a:ext>
              </a:extLst>
            </p:cNvPr>
            <p:cNvSpPr txBox="1">
              <a:spLocks noChangeArrowheads="1"/>
            </p:cNvSpPr>
            <p:nvPr/>
          </p:nvSpPr>
          <p:spPr bwMode="auto">
            <a:xfrm>
              <a:off x="3609" y="3347"/>
              <a:ext cx="257"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a:t>F3</a:t>
              </a:r>
            </a:p>
          </p:txBody>
        </p:sp>
        <p:cxnSp>
          <p:nvCxnSpPr>
            <p:cNvPr id="173104" name="AutoShape 48">
              <a:extLst>
                <a:ext uri="{FF2B5EF4-FFF2-40B4-BE49-F238E27FC236}">
                  <a16:creationId xmlns:a16="http://schemas.microsoft.com/office/drawing/2014/main" id="{59129761-9F46-4BCB-9DC5-468DACE56603}"/>
                </a:ext>
              </a:extLst>
            </p:cNvPr>
            <p:cNvCxnSpPr>
              <a:cxnSpLocks noChangeShapeType="1"/>
              <a:stCxn id="173098" idx="6"/>
              <a:endCxn id="173102" idx="2"/>
            </p:cNvCxnSpPr>
            <p:nvPr/>
          </p:nvCxnSpPr>
          <p:spPr bwMode="auto">
            <a:xfrm>
              <a:off x="1872" y="3452"/>
              <a:ext cx="1653" cy="0"/>
            </a:xfrm>
            <a:prstGeom prst="straightConnector1">
              <a:avLst/>
            </a:prstGeom>
            <a:noFill/>
            <a:ln w="28575" cap="flat" cmpd="sng">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3105" name="AutoShape 49">
              <a:extLst>
                <a:ext uri="{FF2B5EF4-FFF2-40B4-BE49-F238E27FC236}">
                  <a16:creationId xmlns:a16="http://schemas.microsoft.com/office/drawing/2014/main" id="{1EF6D796-3E75-45B9-9D11-45DF6A21ACBC}"/>
                </a:ext>
              </a:extLst>
            </p:cNvPr>
            <p:cNvCxnSpPr>
              <a:cxnSpLocks noChangeShapeType="1"/>
              <a:stCxn id="173098" idx="7"/>
              <a:endCxn id="173100" idx="3"/>
            </p:cNvCxnSpPr>
            <p:nvPr/>
          </p:nvCxnSpPr>
          <p:spPr bwMode="auto">
            <a:xfrm flipV="1">
              <a:off x="1807" y="2968"/>
              <a:ext cx="734" cy="343"/>
            </a:xfrm>
            <a:prstGeom prst="straightConnector1">
              <a:avLst/>
            </a:prstGeom>
            <a:noFill/>
            <a:ln w="28575" cap="flat" cmpd="sng">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3106" name="AutoShape 50">
              <a:extLst>
                <a:ext uri="{FF2B5EF4-FFF2-40B4-BE49-F238E27FC236}">
                  <a16:creationId xmlns:a16="http://schemas.microsoft.com/office/drawing/2014/main" id="{353F3F89-20FC-4DFF-8D23-AFB0BD69A576}"/>
                </a:ext>
              </a:extLst>
            </p:cNvPr>
            <p:cNvCxnSpPr>
              <a:cxnSpLocks noChangeShapeType="1"/>
              <a:stCxn id="173100" idx="5"/>
              <a:endCxn id="173102" idx="1"/>
            </p:cNvCxnSpPr>
            <p:nvPr/>
          </p:nvCxnSpPr>
          <p:spPr bwMode="auto">
            <a:xfrm>
              <a:off x="2813" y="2968"/>
              <a:ext cx="777" cy="343"/>
            </a:xfrm>
            <a:prstGeom prst="straightConnector1">
              <a:avLst/>
            </a:prstGeom>
            <a:noFill/>
            <a:ln w="28575" cap="flat" cmpd="sng">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3107" name="Text Box 51">
              <a:extLst>
                <a:ext uri="{FF2B5EF4-FFF2-40B4-BE49-F238E27FC236}">
                  <a16:creationId xmlns:a16="http://schemas.microsoft.com/office/drawing/2014/main" id="{84718B82-1D77-4FEE-919C-A87FBB76867E}"/>
                </a:ext>
              </a:extLst>
            </p:cNvPr>
            <p:cNvSpPr txBox="1">
              <a:spLocks noChangeArrowheads="1"/>
            </p:cNvSpPr>
            <p:nvPr/>
          </p:nvSpPr>
          <p:spPr bwMode="auto">
            <a:xfrm>
              <a:off x="1348" y="3633"/>
              <a:ext cx="633"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a:solidFill>
                    <a:schemeClr val="accent1"/>
                  </a:solidFill>
                </a:rPr>
                <a:t>Level = 1</a:t>
              </a:r>
            </a:p>
          </p:txBody>
        </p:sp>
        <p:sp>
          <p:nvSpPr>
            <p:cNvPr id="173108" name="Text Box 52">
              <a:extLst>
                <a:ext uri="{FF2B5EF4-FFF2-40B4-BE49-F238E27FC236}">
                  <a16:creationId xmlns:a16="http://schemas.microsoft.com/office/drawing/2014/main" id="{62E00B3D-D64E-483C-9F0C-A1A70E8E1E6C}"/>
                </a:ext>
              </a:extLst>
            </p:cNvPr>
            <p:cNvSpPr txBox="1">
              <a:spLocks noChangeArrowheads="1"/>
            </p:cNvSpPr>
            <p:nvPr/>
          </p:nvSpPr>
          <p:spPr bwMode="auto">
            <a:xfrm>
              <a:off x="2603" y="3009"/>
              <a:ext cx="19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a:solidFill>
                    <a:schemeClr val="accent1"/>
                  </a:solidFill>
                </a:rPr>
                <a:t>2</a:t>
              </a:r>
            </a:p>
          </p:txBody>
        </p:sp>
        <p:sp>
          <p:nvSpPr>
            <p:cNvPr id="173109" name="Text Box 53">
              <a:extLst>
                <a:ext uri="{FF2B5EF4-FFF2-40B4-BE49-F238E27FC236}">
                  <a16:creationId xmlns:a16="http://schemas.microsoft.com/office/drawing/2014/main" id="{4509E87C-E84E-489F-B265-5185ED74E654}"/>
                </a:ext>
              </a:extLst>
            </p:cNvPr>
            <p:cNvSpPr txBox="1">
              <a:spLocks noChangeArrowheads="1"/>
            </p:cNvSpPr>
            <p:nvPr/>
          </p:nvSpPr>
          <p:spPr bwMode="auto">
            <a:xfrm>
              <a:off x="3638" y="3626"/>
              <a:ext cx="20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a:solidFill>
                    <a:schemeClr val="accent1"/>
                  </a:solidFill>
                </a:rPr>
                <a:t>3</a:t>
              </a:r>
            </a:p>
          </p:txBody>
        </p:sp>
      </p:grpSp>
      <p:sp>
        <p:nvSpPr>
          <p:cNvPr id="173110" name="Rectangle 54">
            <a:extLst>
              <a:ext uri="{FF2B5EF4-FFF2-40B4-BE49-F238E27FC236}">
                <a16:creationId xmlns:a16="http://schemas.microsoft.com/office/drawing/2014/main" id="{AC1145A5-DD77-4A79-8BF1-22C0870E7BD7}"/>
              </a:ext>
            </a:extLst>
          </p:cNvPr>
          <p:cNvSpPr>
            <a:spLocks noChangeArrowheads="1"/>
          </p:cNvSpPr>
          <p:nvPr/>
        </p:nvSpPr>
        <p:spPr bwMode="auto">
          <a:xfrm>
            <a:off x="7562026" y="3733800"/>
            <a:ext cx="3016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a:solidFill>
                  <a:schemeClr val="accent1"/>
                </a:solidFill>
              </a:rPr>
              <a:t>3</a:t>
            </a:r>
          </a:p>
        </p:txBody>
      </p:sp>
      <p:sp>
        <p:nvSpPr>
          <p:cNvPr id="173111" name="Text Box 55">
            <a:extLst>
              <a:ext uri="{FF2B5EF4-FFF2-40B4-BE49-F238E27FC236}">
                <a16:creationId xmlns:a16="http://schemas.microsoft.com/office/drawing/2014/main" id="{452EF911-47B7-449E-BAD7-1CB72BF9FAB3}"/>
              </a:ext>
            </a:extLst>
          </p:cNvPr>
          <p:cNvSpPr txBox="1">
            <a:spLocks noChangeArrowheads="1"/>
          </p:cNvSpPr>
          <p:nvPr/>
        </p:nvSpPr>
        <p:spPr bwMode="auto">
          <a:xfrm>
            <a:off x="8280717" y="5037138"/>
            <a:ext cx="88678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a:t>d</a:t>
            </a:r>
            <a:r>
              <a:rPr lang="en-US" altLang="en-US" sz="2000" baseline="-25000"/>
              <a:t>seq</a:t>
            </a:r>
            <a:r>
              <a:rPr lang="en-US" altLang="en-US"/>
              <a:t> = 3</a:t>
            </a:r>
          </a:p>
        </p:txBody>
      </p:sp>
      <p:sp>
        <p:nvSpPr>
          <p:cNvPr id="173112" name="Text Box 56">
            <a:extLst>
              <a:ext uri="{FF2B5EF4-FFF2-40B4-BE49-F238E27FC236}">
                <a16:creationId xmlns:a16="http://schemas.microsoft.com/office/drawing/2014/main" id="{F6955128-0CE0-4F30-9D7B-AFBF8D1BA4D0}"/>
              </a:ext>
            </a:extLst>
          </p:cNvPr>
          <p:cNvSpPr txBox="1">
            <a:spLocks noChangeArrowheads="1"/>
          </p:cNvSpPr>
          <p:nvPr/>
        </p:nvSpPr>
        <p:spPr bwMode="auto">
          <a:xfrm>
            <a:off x="2425318" y="4637088"/>
            <a:ext cx="107709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000"/>
              <a:t>s - graph</a:t>
            </a:r>
          </a:p>
        </p:txBody>
      </p:sp>
      <p:sp>
        <p:nvSpPr>
          <p:cNvPr id="173113" name="Text Box 57">
            <a:extLst>
              <a:ext uri="{FF2B5EF4-FFF2-40B4-BE49-F238E27FC236}">
                <a16:creationId xmlns:a16="http://schemas.microsoft.com/office/drawing/2014/main" id="{DC30D4D6-31A0-429F-A8BB-06075B093332}"/>
              </a:ext>
            </a:extLst>
          </p:cNvPr>
          <p:cNvSpPr txBox="1">
            <a:spLocks noChangeArrowheads="1"/>
          </p:cNvSpPr>
          <p:nvPr/>
        </p:nvSpPr>
        <p:spPr bwMode="auto">
          <a:xfrm>
            <a:off x="2229603" y="1484313"/>
            <a:ext cx="85574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000"/>
              <a:t>Circuit</a:t>
            </a:r>
          </a:p>
        </p:txBody>
      </p:sp>
      <p:sp>
        <p:nvSpPr>
          <p:cNvPr id="173114" name="Text Box 58">
            <a:extLst>
              <a:ext uri="{FF2B5EF4-FFF2-40B4-BE49-F238E27FC236}">
                <a16:creationId xmlns:a16="http://schemas.microsoft.com/office/drawing/2014/main" id="{E9A8A6D3-8AC0-4922-98A4-435DBAE22EF3}"/>
              </a:ext>
            </a:extLst>
          </p:cNvPr>
          <p:cNvSpPr txBox="1">
            <a:spLocks noChangeArrowheads="1"/>
          </p:cNvSpPr>
          <p:nvPr/>
        </p:nvSpPr>
        <p:spPr bwMode="auto">
          <a:xfrm>
            <a:off x="3933092" y="5780088"/>
            <a:ext cx="432105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000"/>
              <a:t>All faults are testable.  See Example 8.6.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17B6180-5A5E-4E54-91F1-7B6A842138FF}"/>
              </a:ext>
            </a:extLst>
          </p:cNvPr>
          <p:cNvSpPr>
            <a:spLocks noGrp="1"/>
          </p:cNvSpPr>
          <p:nvPr>
            <p:ph type="dt" sz="half" idx="10"/>
          </p:nvPr>
        </p:nvSpPr>
        <p:spPr/>
        <p:txBody>
          <a:bodyPr/>
          <a:lstStyle/>
          <a:p>
            <a:r>
              <a:rPr lang="en-US" altLang="en-US"/>
              <a:t>Copyright 2001, Agrawal &amp; Bushnell</a:t>
            </a:r>
          </a:p>
        </p:txBody>
      </p:sp>
      <p:sp>
        <p:nvSpPr>
          <p:cNvPr id="5" name="Footer Placeholder 4">
            <a:extLst>
              <a:ext uri="{FF2B5EF4-FFF2-40B4-BE49-F238E27FC236}">
                <a16:creationId xmlns:a16="http://schemas.microsoft.com/office/drawing/2014/main" id="{51777BB3-FFAC-4030-86F9-D167E36008FC}"/>
              </a:ext>
            </a:extLst>
          </p:cNvPr>
          <p:cNvSpPr>
            <a:spLocks noGrp="1"/>
          </p:cNvSpPr>
          <p:nvPr>
            <p:ph type="ftr" sz="quarter" idx="11"/>
          </p:nvPr>
        </p:nvSpPr>
        <p:spPr/>
        <p:txBody>
          <a:bodyPr/>
          <a:lstStyle/>
          <a:p>
            <a:r>
              <a:rPr lang="en-US" altLang="en-US"/>
              <a:t>VLSI Test: Lecture 24</a:t>
            </a:r>
          </a:p>
        </p:txBody>
      </p:sp>
      <p:sp>
        <p:nvSpPr>
          <p:cNvPr id="6" name="Slide Number Placeholder 5">
            <a:extLst>
              <a:ext uri="{FF2B5EF4-FFF2-40B4-BE49-F238E27FC236}">
                <a16:creationId xmlns:a16="http://schemas.microsoft.com/office/drawing/2014/main" id="{96975E28-127A-462B-AA45-783F860CEE93}"/>
              </a:ext>
            </a:extLst>
          </p:cNvPr>
          <p:cNvSpPr>
            <a:spLocks noGrp="1"/>
          </p:cNvSpPr>
          <p:nvPr>
            <p:ph type="sldNum" sz="quarter" idx="12"/>
          </p:nvPr>
        </p:nvSpPr>
        <p:spPr/>
        <p:txBody>
          <a:bodyPr/>
          <a:lstStyle/>
          <a:p>
            <a:fld id="{9FD0E6C8-DD13-4A9B-9F14-FB94D0C0AC18}" type="slidenum">
              <a:rPr lang="en-US" altLang="en-US"/>
              <a:pPr/>
              <a:t>37</a:t>
            </a:fld>
            <a:endParaRPr lang="en-US" altLang="en-US"/>
          </a:p>
        </p:txBody>
      </p:sp>
      <p:sp>
        <p:nvSpPr>
          <p:cNvPr id="174082" name="Rectangle 2">
            <a:extLst>
              <a:ext uri="{FF2B5EF4-FFF2-40B4-BE49-F238E27FC236}">
                <a16:creationId xmlns:a16="http://schemas.microsoft.com/office/drawing/2014/main" id="{C6CEF905-6AF4-414F-9DDC-CE5DBD5F7045}"/>
              </a:ext>
            </a:extLst>
          </p:cNvPr>
          <p:cNvSpPr>
            <a:spLocks noGrp="1" noChangeArrowheads="1"/>
          </p:cNvSpPr>
          <p:nvPr>
            <p:ph type="title"/>
          </p:nvPr>
        </p:nvSpPr>
        <p:spPr/>
        <p:txBody>
          <a:bodyPr/>
          <a:lstStyle/>
          <a:p>
            <a:r>
              <a:rPr lang="en-US" altLang="en-US"/>
              <a:t>Relevant Results</a:t>
            </a:r>
          </a:p>
        </p:txBody>
      </p:sp>
      <p:sp>
        <p:nvSpPr>
          <p:cNvPr id="174083" name="Rectangle 3">
            <a:extLst>
              <a:ext uri="{FF2B5EF4-FFF2-40B4-BE49-F238E27FC236}">
                <a16:creationId xmlns:a16="http://schemas.microsoft.com/office/drawing/2014/main" id="{99F011ED-033C-4525-95D9-242319626EC3}"/>
              </a:ext>
            </a:extLst>
          </p:cNvPr>
          <p:cNvSpPr>
            <a:spLocks noGrp="1" noChangeArrowheads="1"/>
          </p:cNvSpPr>
          <p:nvPr>
            <p:ph type="body" idx="1"/>
          </p:nvPr>
        </p:nvSpPr>
        <p:spPr/>
        <p:txBody>
          <a:bodyPr/>
          <a:lstStyle/>
          <a:p>
            <a:pPr>
              <a:lnSpc>
                <a:spcPct val="90000"/>
              </a:lnSpc>
            </a:pPr>
            <a:r>
              <a:rPr lang="en-US" altLang="en-US"/>
              <a:t>Theorem 8.1: A cycle-free circuit is always initializable.  It is also initializable in the presence of any non-flip-flop fault.</a:t>
            </a:r>
          </a:p>
          <a:p>
            <a:pPr>
              <a:lnSpc>
                <a:spcPct val="90000"/>
              </a:lnSpc>
            </a:pPr>
            <a:r>
              <a:rPr lang="en-US" altLang="en-US"/>
              <a:t>Theorem 8.2: Any non-flip-flop fault in a cycle-free circuit can be detected by at most </a:t>
            </a:r>
            <a:r>
              <a:rPr lang="en-US" altLang="en-US" i="1">
                <a:solidFill>
                  <a:schemeClr val="tx2"/>
                </a:solidFill>
              </a:rPr>
              <a:t>d</a:t>
            </a:r>
            <a:r>
              <a:rPr lang="en-US" altLang="en-US" sz="3200" baseline="-25000">
                <a:solidFill>
                  <a:schemeClr val="tx2"/>
                </a:solidFill>
              </a:rPr>
              <a:t>seq</a:t>
            </a:r>
            <a:r>
              <a:rPr lang="en-US" altLang="en-US">
                <a:solidFill>
                  <a:schemeClr val="tx2"/>
                </a:solidFill>
              </a:rPr>
              <a:t> + 1</a:t>
            </a:r>
            <a:r>
              <a:rPr lang="en-US" altLang="en-US"/>
              <a:t> vectors.</a:t>
            </a:r>
          </a:p>
          <a:p>
            <a:pPr>
              <a:lnSpc>
                <a:spcPct val="90000"/>
              </a:lnSpc>
            </a:pPr>
            <a:r>
              <a:rPr lang="en-US" altLang="en-US"/>
              <a:t>ATPG complexity: To determine that a fault is untestable in a cyclic circuit, an ATPG program using nine-valued logic may have to analyze </a:t>
            </a:r>
            <a:r>
              <a:rPr lang="en-US" altLang="en-US">
                <a:solidFill>
                  <a:schemeClr val="tx2"/>
                </a:solidFill>
              </a:rPr>
              <a:t>9</a:t>
            </a:r>
            <a:r>
              <a:rPr lang="en-US" altLang="en-US" baseline="30000">
                <a:solidFill>
                  <a:schemeClr val="tx2"/>
                </a:solidFill>
              </a:rPr>
              <a:t>Nff</a:t>
            </a:r>
            <a:r>
              <a:rPr lang="en-US" altLang="en-US"/>
              <a:t> time-frames, where </a:t>
            </a:r>
            <a:r>
              <a:rPr lang="en-US" altLang="en-US">
                <a:solidFill>
                  <a:schemeClr val="tx2"/>
                </a:solidFill>
              </a:rPr>
              <a:t>Nff</a:t>
            </a:r>
            <a:r>
              <a:rPr lang="en-US" altLang="en-US"/>
              <a:t> is the number of flip-flops in the circuit.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321D088-6B73-477B-8216-34FE96EAA9AE}"/>
              </a:ext>
            </a:extLst>
          </p:cNvPr>
          <p:cNvSpPr>
            <a:spLocks noGrp="1"/>
          </p:cNvSpPr>
          <p:nvPr>
            <p:ph type="dt" sz="half" idx="10"/>
          </p:nvPr>
        </p:nvSpPr>
        <p:spPr/>
        <p:txBody>
          <a:bodyPr/>
          <a:lstStyle/>
          <a:p>
            <a:r>
              <a:rPr lang="en-US" altLang="en-US"/>
              <a:t>Copyright 2001, Agrawal &amp; Bushnell</a:t>
            </a:r>
          </a:p>
        </p:txBody>
      </p:sp>
      <p:sp>
        <p:nvSpPr>
          <p:cNvPr id="5" name="Footer Placeholder 4">
            <a:extLst>
              <a:ext uri="{FF2B5EF4-FFF2-40B4-BE49-F238E27FC236}">
                <a16:creationId xmlns:a16="http://schemas.microsoft.com/office/drawing/2014/main" id="{5027E5D8-3BF5-483A-870A-46DDC4B39814}"/>
              </a:ext>
            </a:extLst>
          </p:cNvPr>
          <p:cNvSpPr>
            <a:spLocks noGrp="1"/>
          </p:cNvSpPr>
          <p:nvPr>
            <p:ph type="ftr" sz="quarter" idx="11"/>
          </p:nvPr>
        </p:nvSpPr>
        <p:spPr/>
        <p:txBody>
          <a:bodyPr/>
          <a:lstStyle/>
          <a:p>
            <a:r>
              <a:rPr lang="en-US" altLang="en-US"/>
              <a:t>VLSI Test: Lecture 24</a:t>
            </a:r>
          </a:p>
        </p:txBody>
      </p:sp>
      <p:sp>
        <p:nvSpPr>
          <p:cNvPr id="6" name="Slide Number Placeholder 5">
            <a:extLst>
              <a:ext uri="{FF2B5EF4-FFF2-40B4-BE49-F238E27FC236}">
                <a16:creationId xmlns:a16="http://schemas.microsoft.com/office/drawing/2014/main" id="{D2B0983A-A76F-4B23-A175-BE2D57C8413A}"/>
              </a:ext>
            </a:extLst>
          </p:cNvPr>
          <p:cNvSpPr>
            <a:spLocks noGrp="1"/>
          </p:cNvSpPr>
          <p:nvPr>
            <p:ph type="sldNum" sz="quarter" idx="12"/>
          </p:nvPr>
        </p:nvSpPr>
        <p:spPr/>
        <p:txBody>
          <a:bodyPr/>
          <a:lstStyle/>
          <a:p>
            <a:fld id="{B14E0447-1C09-4670-8F90-5C59323EA761}" type="slidenum">
              <a:rPr lang="en-US" altLang="en-US"/>
              <a:pPr/>
              <a:t>38</a:t>
            </a:fld>
            <a:endParaRPr lang="en-US" altLang="en-US"/>
          </a:p>
        </p:txBody>
      </p:sp>
      <p:sp>
        <p:nvSpPr>
          <p:cNvPr id="177154" name="Rectangle 2">
            <a:extLst>
              <a:ext uri="{FF2B5EF4-FFF2-40B4-BE49-F238E27FC236}">
                <a16:creationId xmlns:a16="http://schemas.microsoft.com/office/drawing/2014/main" id="{D605FDE5-2BE5-4A21-B83D-9E2098D4A7E8}"/>
              </a:ext>
            </a:extLst>
          </p:cNvPr>
          <p:cNvSpPr>
            <a:spLocks noGrp="1" noChangeArrowheads="1"/>
          </p:cNvSpPr>
          <p:nvPr>
            <p:ph type="title"/>
          </p:nvPr>
        </p:nvSpPr>
        <p:spPr/>
        <p:txBody>
          <a:bodyPr/>
          <a:lstStyle/>
          <a:p>
            <a:r>
              <a:rPr lang="en-US" altLang="en-US"/>
              <a:t>A Partial-Scan Method</a:t>
            </a:r>
          </a:p>
        </p:txBody>
      </p:sp>
      <p:sp>
        <p:nvSpPr>
          <p:cNvPr id="177155" name="Rectangle 3">
            <a:extLst>
              <a:ext uri="{FF2B5EF4-FFF2-40B4-BE49-F238E27FC236}">
                <a16:creationId xmlns:a16="http://schemas.microsoft.com/office/drawing/2014/main" id="{4EF55734-3063-47DA-A95B-059280B9BEEA}"/>
              </a:ext>
            </a:extLst>
          </p:cNvPr>
          <p:cNvSpPr>
            <a:spLocks noGrp="1" noChangeArrowheads="1"/>
          </p:cNvSpPr>
          <p:nvPr>
            <p:ph type="body" idx="1"/>
          </p:nvPr>
        </p:nvSpPr>
        <p:spPr>
          <a:xfrm>
            <a:off x="2225675" y="1844676"/>
            <a:ext cx="7772400" cy="3154363"/>
          </a:xfrm>
        </p:spPr>
        <p:txBody>
          <a:bodyPr/>
          <a:lstStyle/>
          <a:p>
            <a:r>
              <a:rPr lang="en-US" altLang="en-US"/>
              <a:t>Select a minimal set of flip-flops for scan to eliminate all cycles.</a:t>
            </a:r>
          </a:p>
          <a:p>
            <a:r>
              <a:rPr lang="en-US" altLang="en-US"/>
              <a:t>Alternatively, to keep the overhead low only long cycles may be eliminated.</a:t>
            </a:r>
          </a:p>
          <a:p>
            <a:r>
              <a:rPr lang="en-US" altLang="en-US"/>
              <a:t>In some circuits with a large number of self-loops, all cycles other than self-loops may be eliminated.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Date Placeholder 3">
            <a:extLst>
              <a:ext uri="{FF2B5EF4-FFF2-40B4-BE49-F238E27FC236}">
                <a16:creationId xmlns:a16="http://schemas.microsoft.com/office/drawing/2014/main" id="{44CAF2B5-19DC-45DD-A7FF-A8508D5A5B10}"/>
              </a:ext>
            </a:extLst>
          </p:cNvPr>
          <p:cNvSpPr>
            <a:spLocks noGrp="1"/>
          </p:cNvSpPr>
          <p:nvPr>
            <p:ph type="dt" sz="half" idx="10"/>
          </p:nvPr>
        </p:nvSpPr>
        <p:spPr/>
        <p:txBody>
          <a:bodyPr/>
          <a:lstStyle/>
          <a:p>
            <a:r>
              <a:rPr lang="en-US" altLang="en-US"/>
              <a:t>Copyright 2001, Agrawal &amp; Bushnell</a:t>
            </a:r>
          </a:p>
        </p:txBody>
      </p:sp>
      <p:sp>
        <p:nvSpPr>
          <p:cNvPr id="49" name="Footer Placeholder 4">
            <a:extLst>
              <a:ext uri="{FF2B5EF4-FFF2-40B4-BE49-F238E27FC236}">
                <a16:creationId xmlns:a16="http://schemas.microsoft.com/office/drawing/2014/main" id="{D0174D3C-EA0D-47BE-9527-77EC2BFEF8AD}"/>
              </a:ext>
            </a:extLst>
          </p:cNvPr>
          <p:cNvSpPr>
            <a:spLocks noGrp="1"/>
          </p:cNvSpPr>
          <p:nvPr>
            <p:ph type="ftr" sz="quarter" idx="11"/>
          </p:nvPr>
        </p:nvSpPr>
        <p:spPr/>
        <p:txBody>
          <a:bodyPr/>
          <a:lstStyle/>
          <a:p>
            <a:r>
              <a:rPr lang="en-US" altLang="en-US"/>
              <a:t>VLSI Test: Lecture 24</a:t>
            </a:r>
          </a:p>
        </p:txBody>
      </p:sp>
      <p:sp>
        <p:nvSpPr>
          <p:cNvPr id="50" name="Slide Number Placeholder 5">
            <a:extLst>
              <a:ext uri="{FF2B5EF4-FFF2-40B4-BE49-F238E27FC236}">
                <a16:creationId xmlns:a16="http://schemas.microsoft.com/office/drawing/2014/main" id="{6540D078-FF2E-436C-B010-AB8610F4763A}"/>
              </a:ext>
            </a:extLst>
          </p:cNvPr>
          <p:cNvSpPr>
            <a:spLocks noGrp="1"/>
          </p:cNvSpPr>
          <p:nvPr>
            <p:ph type="sldNum" sz="quarter" idx="12"/>
          </p:nvPr>
        </p:nvSpPr>
        <p:spPr/>
        <p:txBody>
          <a:bodyPr/>
          <a:lstStyle/>
          <a:p>
            <a:fld id="{00C091C8-147F-4A34-BB91-B396DD7FD968}" type="slidenum">
              <a:rPr lang="en-US" altLang="en-US"/>
              <a:pPr/>
              <a:t>39</a:t>
            </a:fld>
            <a:endParaRPr lang="en-US" altLang="en-US"/>
          </a:p>
        </p:txBody>
      </p:sp>
      <p:cxnSp>
        <p:nvCxnSpPr>
          <p:cNvPr id="178213" name="AutoShape 37">
            <a:extLst>
              <a:ext uri="{FF2B5EF4-FFF2-40B4-BE49-F238E27FC236}">
                <a16:creationId xmlns:a16="http://schemas.microsoft.com/office/drawing/2014/main" id="{3CF8FBDD-1121-47DA-BFF4-0AE23147748F}"/>
              </a:ext>
            </a:extLst>
          </p:cNvPr>
          <p:cNvCxnSpPr>
            <a:cxnSpLocks noChangeShapeType="1"/>
            <a:stCxn id="178204" idx="3"/>
            <a:endCxn id="178200" idx="0"/>
          </p:cNvCxnSpPr>
          <p:nvPr/>
        </p:nvCxnSpPr>
        <p:spPr bwMode="auto">
          <a:xfrm flipH="1">
            <a:off x="7526338" y="4330701"/>
            <a:ext cx="341312" cy="650875"/>
          </a:xfrm>
          <a:prstGeom prst="straightConnector1">
            <a:avLst/>
          </a:prstGeom>
          <a:noFill/>
          <a:ln w="28575" cap="flat" cmpd="sng">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8212" name="AutoShape 36">
            <a:extLst>
              <a:ext uri="{FF2B5EF4-FFF2-40B4-BE49-F238E27FC236}">
                <a16:creationId xmlns:a16="http://schemas.microsoft.com/office/drawing/2014/main" id="{92F63E35-B642-48DE-BED6-212ED8961616}"/>
              </a:ext>
            </a:extLst>
          </p:cNvPr>
          <p:cNvCxnSpPr>
            <a:cxnSpLocks noChangeShapeType="1"/>
            <a:stCxn id="178201" idx="0"/>
            <a:endCxn id="178204" idx="5"/>
          </p:cNvCxnSpPr>
          <p:nvPr/>
        </p:nvCxnSpPr>
        <p:spPr bwMode="auto">
          <a:xfrm flipH="1" flipV="1">
            <a:off x="8067676" y="4330701"/>
            <a:ext cx="320675" cy="650875"/>
          </a:xfrm>
          <a:prstGeom prst="straightConnector1">
            <a:avLst/>
          </a:prstGeom>
          <a:noFill/>
          <a:ln w="28575" cap="flat" cmpd="sng">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8178" name="Rectangle 2">
            <a:extLst>
              <a:ext uri="{FF2B5EF4-FFF2-40B4-BE49-F238E27FC236}">
                <a16:creationId xmlns:a16="http://schemas.microsoft.com/office/drawing/2014/main" id="{59B09A71-7AEC-4674-AD29-4F21686181F2}"/>
              </a:ext>
            </a:extLst>
          </p:cNvPr>
          <p:cNvSpPr>
            <a:spLocks noGrp="1" noChangeArrowheads="1"/>
          </p:cNvSpPr>
          <p:nvPr>
            <p:ph type="title"/>
          </p:nvPr>
        </p:nvSpPr>
        <p:spPr/>
        <p:txBody>
          <a:bodyPr/>
          <a:lstStyle/>
          <a:p>
            <a:r>
              <a:rPr lang="en-US" altLang="en-US"/>
              <a:t>The MFVS Problem</a:t>
            </a:r>
          </a:p>
        </p:txBody>
      </p:sp>
      <p:sp>
        <p:nvSpPr>
          <p:cNvPr id="178179" name="Rectangle 3">
            <a:extLst>
              <a:ext uri="{FF2B5EF4-FFF2-40B4-BE49-F238E27FC236}">
                <a16:creationId xmlns:a16="http://schemas.microsoft.com/office/drawing/2014/main" id="{003B2531-ACC2-4E2C-A8DD-81B2738FFA79}"/>
              </a:ext>
            </a:extLst>
          </p:cNvPr>
          <p:cNvSpPr>
            <a:spLocks noGrp="1" noChangeArrowheads="1"/>
          </p:cNvSpPr>
          <p:nvPr>
            <p:ph type="body" idx="1"/>
          </p:nvPr>
        </p:nvSpPr>
        <p:spPr>
          <a:xfrm>
            <a:off x="2225675" y="1433514"/>
            <a:ext cx="7772400" cy="2225675"/>
          </a:xfrm>
        </p:spPr>
        <p:txBody>
          <a:bodyPr/>
          <a:lstStyle/>
          <a:p>
            <a:pPr>
              <a:lnSpc>
                <a:spcPct val="90000"/>
              </a:lnSpc>
            </a:pPr>
            <a:r>
              <a:rPr lang="en-US" altLang="en-US" sz="2000"/>
              <a:t>For a directed graph find a set of vertices with smallest cardinality such that the deletion of this vertex-set makes the graph acyclic.</a:t>
            </a:r>
          </a:p>
          <a:p>
            <a:pPr>
              <a:lnSpc>
                <a:spcPct val="90000"/>
              </a:lnSpc>
            </a:pPr>
            <a:r>
              <a:rPr lang="en-US" altLang="en-US" sz="2000"/>
              <a:t>The </a:t>
            </a:r>
            <a:r>
              <a:rPr lang="en-US" altLang="en-US" sz="2000" i="1"/>
              <a:t>minimum feedback vertex set</a:t>
            </a:r>
            <a:r>
              <a:rPr lang="en-US" altLang="en-US" sz="2000"/>
              <a:t> (MFVS) problem is NP-complete; practical solutions use heuristics.</a:t>
            </a:r>
          </a:p>
          <a:p>
            <a:pPr>
              <a:lnSpc>
                <a:spcPct val="90000"/>
              </a:lnSpc>
            </a:pPr>
            <a:r>
              <a:rPr lang="en-US" altLang="en-US" sz="2000"/>
              <a:t>A secondary objective of minimizing the depth of acyclic graph is useful.</a:t>
            </a:r>
          </a:p>
        </p:txBody>
      </p:sp>
      <p:sp>
        <p:nvSpPr>
          <p:cNvPr id="178180" name="Text Box 4">
            <a:extLst>
              <a:ext uri="{FF2B5EF4-FFF2-40B4-BE49-F238E27FC236}">
                <a16:creationId xmlns:a16="http://schemas.microsoft.com/office/drawing/2014/main" id="{DF265D28-1B14-44E1-8AFD-27204697AEBA}"/>
              </a:ext>
            </a:extLst>
          </p:cNvPr>
          <p:cNvSpPr txBox="1">
            <a:spLocks noChangeArrowheads="1"/>
          </p:cNvSpPr>
          <p:nvPr/>
        </p:nvSpPr>
        <p:spPr bwMode="auto">
          <a:xfrm>
            <a:off x="2763838" y="4900613"/>
            <a:ext cx="301686" cy="369332"/>
          </a:xfrm>
          <a:prstGeom prst="rect">
            <a:avLst/>
          </a:prstGeom>
          <a:solidFill>
            <a:srgbClr val="5F5F5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1</a:t>
            </a:r>
          </a:p>
        </p:txBody>
      </p:sp>
      <p:sp>
        <p:nvSpPr>
          <p:cNvPr id="178181" name="Text Box 5">
            <a:extLst>
              <a:ext uri="{FF2B5EF4-FFF2-40B4-BE49-F238E27FC236}">
                <a16:creationId xmlns:a16="http://schemas.microsoft.com/office/drawing/2014/main" id="{A03377F8-B4DB-43CB-8D41-0A103CBBD97D}"/>
              </a:ext>
            </a:extLst>
          </p:cNvPr>
          <p:cNvSpPr txBox="1">
            <a:spLocks noChangeArrowheads="1"/>
          </p:cNvSpPr>
          <p:nvPr/>
        </p:nvSpPr>
        <p:spPr bwMode="auto">
          <a:xfrm>
            <a:off x="3595688" y="4900613"/>
            <a:ext cx="301686" cy="369332"/>
          </a:xfrm>
          <a:prstGeom prst="rect">
            <a:avLst/>
          </a:prstGeom>
          <a:solidFill>
            <a:schemeClr val="accent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2</a:t>
            </a:r>
          </a:p>
        </p:txBody>
      </p:sp>
      <p:sp>
        <p:nvSpPr>
          <p:cNvPr id="178182" name="Text Box 6">
            <a:extLst>
              <a:ext uri="{FF2B5EF4-FFF2-40B4-BE49-F238E27FC236}">
                <a16:creationId xmlns:a16="http://schemas.microsoft.com/office/drawing/2014/main" id="{BF09CE3F-99F5-4503-873C-B3ED8516CD57}"/>
              </a:ext>
            </a:extLst>
          </p:cNvPr>
          <p:cNvSpPr txBox="1">
            <a:spLocks noChangeArrowheads="1"/>
          </p:cNvSpPr>
          <p:nvPr/>
        </p:nvSpPr>
        <p:spPr bwMode="auto">
          <a:xfrm>
            <a:off x="4379913" y="4100513"/>
            <a:ext cx="301686" cy="369332"/>
          </a:xfrm>
          <a:prstGeom prst="rect">
            <a:avLst/>
          </a:prstGeom>
          <a:solidFill>
            <a:srgbClr val="5F5F5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3</a:t>
            </a:r>
          </a:p>
        </p:txBody>
      </p:sp>
      <p:sp>
        <p:nvSpPr>
          <p:cNvPr id="178183" name="Text Box 7">
            <a:extLst>
              <a:ext uri="{FF2B5EF4-FFF2-40B4-BE49-F238E27FC236}">
                <a16:creationId xmlns:a16="http://schemas.microsoft.com/office/drawing/2014/main" id="{00A942B5-0A05-4286-BEB8-790A6DC657BE}"/>
              </a:ext>
            </a:extLst>
          </p:cNvPr>
          <p:cNvSpPr txBox="1">
            <a:spLocks noChangeArrowheads="1"/>
          </p:cNvSpPr>
          <p:nvPr/>
        </p:nvSpPr>
        <p:spPr bwMode="auto">
          <a:xfrm>
            <a:off x="4448175" y="4900613"/>
            <a:ext cx="301686" cy="369332"/>
          </a:xfrm>
          <a:prstGeom prst="rect">
            <a:avLst/>
          </a:prstGeom>
          <a:solidFill>
            <a:srgbClr val="5F5F5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4</a:t>
            </a:r>
          </a:p>
        </p:txBody>
      </p:sp>
      <p:sp>
        <p:nvSpPr>
          <p:cNvPr id="178184" name="Text Box 8">
            <a:extLst>
              <a:ext uri="{FF2B5EF4-FFF2-40B4-BE49-F238E27FC236}">
                <a16:creationId xmlns:a16="http://schemas.microsoft.com/office/drawing/2014/main" id="{0F9CC47E-9106-43D7-9962-861AD34B2E5F}"/>
              </a:ext>
            </a:extLst>
          </p:cNvPr>
          <p:cNvSpPr txBox="1">
            <a:spLocks noChangeArrowheads="1"/>
          </p:cNvSpPr>
          <p:nvPr/>
        </p:nvSpPr>
        <p:spPr bwMode="auto">
          <a:xfrm>
            <a:off x="5368925" y="4900613"/>
            <a:ext cx="301686" cy="369332"/>
          </a:xfrm>
          <a:prstGeom prst="rect">
            <a:avLst/>
          </a:prstGeom>
          <a:solidFill>
            <a:schemeClr val="accent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5</a:t>
            </a:r>
          </a:p>
        </p:txBody>
      </p:sp>
      <p:sp>
        <p:nvSpPr>
          <p:cNvPr id="178185" name="Text Box 9">
            <a:extLst>
              <a:ext uri="{FF2B5EF4-FFF2-40B4-BE49-F238E27FC236}">
                <a16:creationId xmlns:a16="http://schemas.microsoft.com/office/drawing/2014/main" id="{38C43F90-92FB-44DD-AB55-8B6E092C3199}"/>
              </a:ext>
            </a:extLst>
          </p:cNvPr>
          <p:cNvSpPr txBox="1">
            <a:spLocks noChangeArrowheads="1"/>
          </p:cNvSpPr>
          <p:nvPr/>
        </p:nvSpPr>
        <p:spPr bwMode="auto">
          <a:xfrm>
            <a:off x="6118225" y="4900613"/>
            <a:ext cx="301686" cy="369332"/>
          </a:xfrm>
          <a:prstGeom prst="rect">
            <a:avLst/>
          </a:prstGeom>
          <a:solidFill>
            <a:srgbClr val="5F5F5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6</a:t>
            </a:r>
          </a:p>
        </p:txBody>
      </p:sp>
      <p:cxnSp>
        <p:nvCxnSpPr>
          <p:cNvPr id="178186" name="AutoShape 10">
            <a:extLst>
              <a:ext uri="{FF2B5EF4-FFF2-40B4-BE49-F238E27FC236}">
                <a16:creationId xmlns:a16="http://schemas.microsoft.com/office/drawing/2014/main" id="{03D38700-879E-43E0-AC90-8B7D7728C3AF}"/>
              </a:ext>
            </a:extLst>
          </p:cNvPr>
          <p:cNvCxnSpPr>
            <a:cxnSpLocks noChangeShapeType="1"/>
            <a:stCxn id="178180" idx="3"/>
            <a:endCxn id="178181" idx="1"/>
          </p:cNvCxnSpPr>
          <p:nvPr/>
        </p:nvCxnSpPr>
        <p:spPr bwMode="auto">
          <a:xfrm>
            <a:off x="3065524" y="5085279"/>
            <a:ext cx="530164" cy="0"/>
          </a:xfrm>
          <a:prstGeom prst="straightConnector1">
            <a:avLst/>
          </a:prstGeom>
          <a:noFill/>
          <a:ln w="28575" cap="flat" cmpd="sng">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8187" name="AutoShape 11">
            <a:extLst>
              <a:ext uri="{FF2B5EF4-FFF2-40B4-BE49-F238E27FC236}">
                <a16:creationId xmlns:a16="http://schemas.microsoft.com/office/drawing/2014/main" id="{CF21B608-15AE-4824-83E8-7EB6DF65CD47}"/>
              </a:ext>
            </a:extLst>
          </p:cNvPr>
          <p:cNvCxnSpPr>
            <a:cxnSpLocks noChangeShapeType="1"/>
            <a:stCxn id="178181" idx="3"/>
            <a:endCxn id="178183" idx="1"/>
          </p:cNvCxnSpPr>
          <p:nvPr/>
        </p:nvCxnSpPr>
        <p:spPr bwMode="auto">
          <a:xfrm>
            <a:off x="3897375" y="5085279"/>
            <a:ext cx="550801" cy="0"/>
          </a:xfrm>
          <a:prstGeom prst="straightConnector1">
            <a:avLst/>
          </a:prstGeom>
          <a:noFill/>
          <a:ln w="28575" cap="flat" cmpd="sng">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8188" name="AutoShape 12">
            <a:extLst>
              <a:ext uri="{FF2B5EF4-FFF2-40B4-BE49-F238E27FC236}">
                <a16:creationId xmlns:a16="http://schemas.microsoft.com/office/drawing/2014/main" id="{83DA20D1-15DC-45E5-B447-6FC04E9B3F75}"/>
              </a:ext>
            </a:extLst>
          </p:cNvPr>
          <p:cNvCxnSpPr>
            <a:cxnSpLocks noChangeShapeType="1"/>
            <a:stCxn id="178183" idx="3"/>
            <a:endCxn id="178184" idx="1"/>
          </p:cNvCxnSpPr>
          <p:nvPr/>
        </p:nvCxnSpPr>
        <p:spPr bwMode="auto">
          <a:xfrm>
            <a:off x="4749861" y="5085279"/>
            <a:ext cx="619064" cy="0"/>
          </a:xfrm>
          <a:prstGeom prst="straightConnector1">
            <a:avLst/>
          </a:prstGeom>
          <a:noFill/>
          <a:ln w="28575" cap="flat" cmpd="sng">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8189" name="AutoShape 13">
            <a:extLst>
              <a:ext uri="{FF2B5EF4-FFF2-40B4-BE49-F238E27FC236}">
                <a16:creationId xmlns:a16="http://schemas.microsoft.com/office/drawing/2014/main" id="{1FFC9127-1E6D-45E4-A9BC-D5D612B018E7}"/>
              </a:ext>
            </a:extLst>
          </p:cNvPr>
          <p:cNvCxnSpPr>
            <a:cxnSpLocks noChangeShapeType="1"/>
            <a:stCxn id="178184" idx="3"/>
            <a:endCxn id="178185" idx="1"/>
          </p:cNvCxnSpPr>
          <p:nvPr/>
        </p:nvCxnSpPr>
        <p:spPr bwMode="auto">
          <a:xfrm>
            <a:off x="5670611" y="5085279"/>
            <a:ext cx="447614" cy="0"/>
          </a:xfrm>
          <a:prstGeom prst="straightConnector1">
            <a:avLst/>
          </a:prstGeom>
          <a:noFill/>
          <a:ln w="28575" cap="flat" cmpd="sng">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8190" name="AutoShape 14">
            <a:extLst>
              <a:ext uri="{FF2B5EF4-FFF2-40B4-BE49-F238E27FC236}">
                <a16:creationId xmlns:a16="http://schemas.microsoft.com/office/drawing/2014/main" id="{786D6A59-1375-41E0-9ADB-7A3093CB70EE}"/>
              </a:ext>
            </a:extLst>
          </p:cNvPr>
          <p:cNvCxnSpPr>
            <a:cxnSpLocks noChangeShapeType="1"/>
            <a:stCxn id="178182" idx="3"/>
            <a:endCxn id="178180" idx="1"/>
          </p:cNvCxnSpPr>
          <p:nvPr/>
        </p:nvCxnSpPr>
        <p:spPr bwMode="auto">
          <a:xfrm flipH="1">
            <a:off x="2763839" y="4285179"/>
            <a:ext cx="1917761" cy="800100"/>
          </a:xfrm>
          <a:prstGeom prst="bentConnector5">
            <a:avLst>
              <a:gd name="adj1" fmla="val -11920"/>
              <a:gd name="adj2" fmla="val 50000"/>
              <a:gd name="adj3" fmla="val 111920"/>
            </a:avLst>
          </a:prstGeom>
          <a:noFill/>
          <a:ln w="28575" cap="flat" cmpd="sng">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8192" name="AutoShape 16">
            <a:extLst>
              <a:ext uri="{FF2B5EF4-FFF2-40B4-BE49-F238E27FC236}">
                <a16:creationId xmlns:a16="http://schemas.microsoft.com/office/drawing/2014/main" id="{2E32A409-AE4E-4141-9F57-5C0CD44612ED}"/>
              </a:ext>
            </a:extLst>
          </p:cNvPr>
          <p:cNvCxnSpPr>
            <a:cxnSpLocks noChangeShapeType="1"/>
            <a:stCxn id="178181" idx="3"/>
            <a:endCxn id="178182" idx="1"/>
          </p:cNvCxnSpPr>
          <p:nvPr/>
        </p:nvCxnSpPr>
        <p:spPr bwMode="auto">
          <a:xfrm flipV="1">
            <a:off x="3897375" y="4285179"/>
            <a:ext cx="482539" cy="800100"/>
          </a:xfrm>
          <a:prstGeom prst="bentConnector3">
            <a:avLst>
              <a:gd name="adj1" fmla="val 50000"/>
            </a:avLst>
          </a:prstGeom>
          <a:noFill/>
          <a:ln w="28575" cap="flat" cmpd="sng">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8193" name="AutoShape 17">
            <a:extLst>
              <a:ext uri="{FF2B5EF4-FFF2-40B4-BE49-F238E27FC236}">
                <a16:creationId xmlns:a16="http://schemas.microsoft.com/office/drawing/2014/main" id="{1D052C44-8644-49AF-ACCE-8A906B2EAC8E}"/>
              </a:ext>
            </a:extLst>
          </p:cNvPr>
          <p:cNvCxnSpPr>
            <a:cxnSpLocks noChangeShapeType="1"/>
            <a:endCxn id="178182" idx="1"/>
          </p:cNvCxnSpPr>
          <p:nvPr/>
        </p:nvCxnSpPr>
        <p:spPr bwMode="auto">
          <a:xfrm>
            <a:off x="2162175" y="4268789"/>
            <a:ext cx="2217738" cy="16391"/>
          </a:xfrm>
          <a:prstGeom prst="straightConnector1">
            <a:avLst/>
          </a:prstGeom>
          <a:noFill/>
          <a:ln w="28575" cap="flat" cmpd="sng">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8194" name="AutoShape 18">
            <a:extLst>
              <a:ext uri="{FF2B5EF4-FFF2-40B4-BE49-F238E27FC236}">
                <a16:creationId xmlns:a16="http://schemas.microsoft.com/office/drawing/2014/main" id="{2EA492CD-472D-4B6D-8B63-BE4DE892C59D}"/>
              </a:ext>
            </a:extLst>
          </p:cNvPr>
          <p:cNvCxnSpPr>
            <a:cxnSpLocks noChangeShapeType="1"/>
            <a:endCxn id="178180" idx="1"/>
          </p:cNvCxnSpPr>
          <p:nvPr/>
        </p:nvCxnSpPr>
        <p:spPr bwMode="auto">
          <a:xfrm>
            <a:off x="2128838" y="5068889"/>
            <a:ext cx="635000" cy="16391"/>
          </a:xfrm>
          <a:prstGeom prst="straightConnector1">
            <a:avLst/>
          </a:prstGeom>
          <a:noFill/>
          <a:ln w="28575" cap="flat" cmpd="sng">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8195" name="AutoShape 19">
            <a:extLst>
              <a:ext uri="{FF2B5EF4-FFF2-40B4-BE49-F238E27FC236}">
                <a16:creationId xmlns:a16="http://schemas.microsoft.com/office/drawing/2014/main" id="{24748A64-C1A5-44FA-8642-FA098BC0BA50}"/>
              </a:ext>
            </a:extLst>
          </p:cNvPr>
          <p:cNvCxnSpPr>
            <a:cxnSpLocks noChangeShapeType="1"/>
            <a:stCxn id="178185" idx="3"/>
            <a:endCxn id="178184" idx="1"/>
          </p:cNvCxnSpPr>
          <p:nvPr/>
        </p:nvCxnSpPr>
        <p:spPr bwMode="auto">
          <a:xfrm flipH="1">
            <a:off x="5368925" y="5085279"/>
            <a:ext cx="1050986" cy="12700"/>
          </a:xfrm>
          <a:prstGeom prst="bentConnector5">
            <a:avLst>
              <a:gd name="adj1" fmla="val -21751"/>
              <a:gd name="adj2" fmla="val 3254063"/>
              <a:gd name="adj3" fmla="val 121751"/>
            </a:avLst>
          </a:prstGeom>
          <a:noFill/>
          <a:ln w="28575" cap="flat" cmpd="sng">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8196" name="AutoShape 20">
            <a:extLst>
              <a:ext uri="{FF2B5EF4-FFF2-40B4-BE49-F238E27FC236}">
                <a16:creationId xmlns:a16="http://schemas.microsoft.com/office/drawing/2014/main" id="{30BAB5DE-C528-43DE-8EB4-26C53C91A71C}"/>
              </a:ext>
            </a:extLst>
          </p:cNvPr>
          <p:cNvCxnSpPr>
            <a:cxnSpLocks noChangeShapeType="1"/>
            <a:stCxn id="178185" idx="3"/>
          </p:cNvCxnSpPr>
          <p:nvPr/>
        </p:nvCxnSpPr>
        <p:spPr bwMode="auto">
          <a:xfrm flipV="1">
            <a:off x="6419911" y="5068889"/>
            <a:ext cx="500002" cy="16391"/>
          </a:xfrm>
          <a:prstGeom prst="straightConnector1">
            <a:avLst/>
          </a:prstGeom>
          <a:noFill/>
          <a:ln w="28575" cap="flat" cmpd="sng">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8197" name="AutoShape 21">
            <a:extLst>
              <a:ext uri="{FF2B5EF4-FFF2-40B4-BE49-F238E27FC236}">
                <a16:creationId xmlns:a16="http://schemas.microsoft.com/office/drawing/2014/main" id="{9EC47383-04E4-4D96-9DDD-C83F4CD88336}"/>
              </a:ext>
            </a:extLst>
          </p:cNvPr>
          <p:cNvCxnSpPr>
            <a:cxnSpLocks noChangeShapeType="1"/>
            <a:stCxn id="178183" idx="3"/>
            <a:endCxn id="178183" idx="1"/>
          </p:cNvCxnSpPr>
          <p:nvPr/>
        </p:nvCxnSpPr>
        <p:spPr bwMode="auto">
          <a:xfrm flipH="1">
            <a:off x="4448175" y="5085279"/>
            <a:ext cx="301686" cy="12700"/>
          </a:xfrm>
          <a:prstGeom prst="bentConnector5">
            <a:avLst>
              <a:gd name="adj1" fmla="val -75774"/>
              <a:gd name="adj2" fmla="val 3254063"/>
              <a:gd name="adj3" fmla="val 175774"/>
            </a:avLst>
          </a:prstGeom>
          <a:noFill/>
          <a:ln w="28575" cap="flat" cmpd="sng">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8198" name="AutoShape 22">
            <a:extLst>
              <a:ext uri="{FF2B5EF4-FFF2-40B4-BE49-F238E27FC236}">
                <a16:creationId xmlns:a16="http://schemas.microsoft.com/office/drawing/2014/main" id="{C900F7A0-2BE2-4194-8771-28C89768BD50}"/>
              </a:ext>
            </a:extLst>
          </p:cNvPr>
          <p:cNvCxnSpPr>
            <a:cxnSpLocks noChangeShapeType="1"/>
            <a:endCxn id="178181" idx="1"/>
          </p:cNvCxnSpPr>
          <p:nvPr/>
        </p:nvCxnSpPr>
        <p:spPr bwMode="auto">
          <a:xfrm flipV="1">
            <a:off x="2146300" y="5085280"/>
            <a:ext cx="1449388" cy="494785"/>
          </a:xfrm>
          <a:prstGeom prst="bentConnector3">
            <a:avLst>
              <a:gd name="adj1" fmla="val 50000"/>
            </a:avLst>
          </a:prstGeom>
          <a:noFill/>
          <a:ln w="28575" cap="flat" cmpd="sng">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8199" name="AutoShape 23">
            <a:extLst>
              <a:ext uri="{FF2B5EF4-FFF2-40B4-BE49-F238E27FC236}">
                <a16:creationId xmlns:a16="http://schemas.microsoft.com/office/drawing/2014/main" id="{4FCC67A2-05F8-464C-B878-D1B546478F83}"/>
              </a:ext>
            </a:extLst>
          </p:cNvPr>
          <p:cNvCxnSpPr>
            <a:cxnSpLocks noChangeShapeType="1"/>
            <a:stCxn id="178184" idx="3"/>
          </p:cNvCxnSpPr>
          <p:nvPr/>
        </p:nvCxnSpPr>
        <p:spPr bwMode="auto">
          <a:xfrm flipV="1">
            <a:off x="5670611" y="4344989"/>
            <a:ext cx="1268352" cy="740291"/>
          </a:xfrm>
          <a:prstGeom prst="bentConnector3">
            <a:avLst>
              <a:gd name="adj1" fmla="val 50000"/>
            </a:avLst>
          </a:prstGeom>
          <a:noFill/>
          <a:ln w="28575" cap="flat" cmpd="sng">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8200" name="Oval 24">
            <a:extLst>
              <a:ext uri="{FF2B5EF4-FFF2-40B4-BE49-F238E27FC236}">
                <a16:creationId xmlns:a16="http://schemas.microsoft.com/office/drawing/2014/main" id="{B63F1C0C-0299-4565-975F-265450B825EE}"/>
              </a:ext>
            </a:extLst>
          </p:cNvPr>
          <p:cNvSpPr>
            <a:spLocks noChangeArrowheads="1"/>
          </p:cNvSpPr>
          <p:nvPr/>
        </p:nvSpPr>
        <p:spPr bwMode="auto">
          <a:xfrm>
            <a:off x="7385051" y="4981576"/>
            <a:ext cx="282575" cy="288925"/>
          </a:xfrm>
          <a:prstGeom prst="ellipse">
            <a:avLst/>
          </a:prstGeom>
          <a:solidFill>
            <a:srgbClr val="5F5F5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8201" name="Oval 25">
            <a:extLst>
              <a:ext uri="{FF2B5EF4-FFF2-40B4-BE49-F238E27FC236}">
                <a16:creationId xmlns:a16="http://schemas.microsoft.com/office/drawing/2014/main" id="{46911EF3-460A-4D1F-8310-B7034C383BD4}"/>
              </a:ext>
            </a:extLst>
          </p:cNvPr>
          <p:cNvSpPr>
            <a:spLocks noChangeArrowheads="1"/>
          </p:cNvSpPr>
          <p:nvPr/>
        </p:nvSpPr>
        <p:spPr bwMode="auto">
          <a:xfrm>
            <a:off x="8247064" y="4981576"/>
            <a:ext cx="282575" cy="288925"/>
          </a:xfrm>
          <a:prstGeom prst="ellipse">
            <a:avLst/>
          </a:prstGeom>
          <a:solidFill>
            <a:schemeClr val="accent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8202" name="Oval 26">
            <a:extLst>
              <a:ext uri="{FF2B5EF4-FFF2-40B4-BE49-F238E27FC236}">
                <a16:creationId xmlns:a16="http://schemas.microsoft.com/office/drawing/2014/main" id="{213158B4-5C52-402F-B680-252E7A7E200C}"/>
              </a:ext>
            </a:extLst>
          </p:cNvPr>
          <p:cNvSpPr>
            <a:spLocks noChangeArrowheads="1"/>
          </p:cNvSpPr>
          <p:nvPr/>
        </p:nvSpPr>
        <p:spPr bwMode="auto">
          <a:xfrm>
            <a:off x="8831264" y="4981576"/>
            <a:ext cx="282575" cy="288925"/>
          </a:xfrm>
          <a:prstGeom prst="ellipse">
            <a:avLst/>
          </a:prstGeom>
          <a:solidFill>
            <a:srgbClr val="5F5F5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8203" name="Oval 27">
            <a:extLst>
              <a:ext uri="{FF2B5EF4-FFF2-40B4-BE49-F238E27FC236}">
                <a16:creationId xmlns:a16="http://schemas.microsoft.com/office/drawing/2014/main" id="{EA18788F-CECE-4F7D-9C93-10CB491CC471}"/>
              </a:ext>
            </a:extLst>
          </p:cNvPr>
          <p:cNvSpPr>
            <a:spLocks noChangeArrowheads="1"/>
          </p:cNvSpPr>
          <p:nvPr/>
        </p:nvSpPr>
        <p:spPr bwMode="auto">
          <a:xfrm>
            <a:off x="9445626" y="4981576"/>
            <a:ext cx="282575" cy="288925"/>
          </a:xfrm>
          <a:prstGeom prst="ellipse">
            <a:avLst/>
          </a:prstGeom>
          <a:solidFill>
            <a:schemeClr val="accent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8204" name="Oval 28">
            <a:extLst>
              <a:ext uri="{FF2B5EF4-FFF2-40B4-BE49-F238E27FC236}">
                <a16:creationId xmlns:a16="http://schemas.microsoft.com/office/drawing/2014/main" id="{B0C174AA-B0ED-43A4-AA70-F2FF9A5DCC91}"/>
              </a:ext>
            </a:extLst>
          </p:cNvPr>
          <p:cNvSpPr>
            <a:spLocks noChangeArrowheads="1"/>
          </p:cNvSpPr>
          <p:nvPr/>
        </p:nvSpPr>
        <p:spPr bwMode="auto">
          <a:xfrm>
            <a:off x="7826376" y="4084639"/>
            <a:ext cx="282575" cy="288925"/>
          </a:xfrm>
          <a:prstGeom prst="ellipse">
            <a:avLst/>
          </a:prstGeom>
          <a:solidFill>
            <a:srgbClr val="5F5F5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8205" name="Oval 29">
            <a:extLst>
              <a:ext uri="{FF2B5EF4-FFF2-40B4-BE49-F238E27FC236}">
                <a16:creationId xmlns:a16="http://schemas.microsoft.com/office/drawing/2014/main" id="{84CC6642-610A-4DC0-A57B-DB83439BF06A}"/>
              </a:ext>
            </a:extLst>
          </p:cNvPr>
          <p:cNvSpPr>
            <a:spLocks noChangeArrowheads="1"/>
          </p:cNvSpPr>
          <p:nvPr/>
        </p:nvSpPr>
        <p:spPr bwMode="auto">
          <a:xfrm>
            <a:off x="10164764" y="4981576"/>
            <a:ext cx="282575" cy="288925"/>
          </a:xfrm>
          <a:prstGeom prst="ellipse">
            <a:avLst/>
          </a:prstGeom>
          <a:solidFill>
            <a:srgbClr val="5F5F5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cxnSp>
        <p:nvCxnSpPr>
          <p:cNvPr id="178206" name="AutoShape 30">
            <a:extLst>
              <a:ext uri="{FF2B5EF4-FFF2-40B4-BE49-F238E27FC236}">
                <a16:creationId xmlns:a16="http://schemas.microsoft.com/office/drawing/2014/main" id="{F8EE88DD-A17E-4626-A03C-9199E89889AC}"/>
              </a:ext>
            </a:extLst>
          </p:cNvPr>
          <p:cNvCxnSpPr>
            <a:cxnSpLocks noChangeShapeType="1"/>
            <a:stCxn id="178200" idx="6"/>
            <a:endCxn id="178201" idx="2"/>
          </p:cNvCxnSpPr>
          <p:nvPr/>
        </p:nvCxnSpPr>
        <p:spPr bwMode="auto">
          <a:xfrm>
            <a:off x="7667625" y="5126038"/>
            <a:ext cx="579438" cy="0"/>
          </a:xfrm>
          <a:prstGeom prst="straightConnector1">
            <a:avLst/>
          </a:prstGeom>
          <a:noFill/>
          <a:ln w="28575" cap="flat" cmpd="sng">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8207" name="AutoShape 31">
            <a:extLst>
              <a:ext uri="{FF2B5EF4-FFF2-40B4-BE49-F238E27FC236}">
                <a16:creationId xmlns:a16="http://schemas.microsoft.com/office/drawing/2014/main" id="{D8481309-6419-4A74-AAF5-0484508EE81A}"/>
              </a:ext>
            </a:extLst>
          </p:cNvPr>
          <p:cNvCxnSpPr>
            <a:cxnSpLocks noChangeShapeType="1"/>
            <a:stCxn id="178201" idx="6"/>
            <a:endCxn id="178202" idx="2"/>
          </p:cNvCxnSpPr>
          <p:nvPr/>
        </p:nvCxnSpPr>
        <p:spPr bwMode="auto">
          <a:xfrm>
            <a:off x="8529639" y="5126038"/>
            <a:ext cx="301625" cy="0"/>
          </a:xfrm>
          <a:prstGeom prst="straightConnector1">
            <a:avLst/>
          </a:prstGeom>
          <a:noFill/>
          <a:ln w="28575" cap="flat" cmpd="sng">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8208" name="AutoShape 32">
            <a:extLst>
              <a:ext uri="{FF2B5EF4-FFF2-40B4-BE49-F238E27FC236}">
                <a16:creationId xmlns:a16="http://schemas.microsoft.com/office/drawing/2014/main" id="{37556A26-95C1-4E3F-820F-A3D84D3F6398}"/>
              </a:ext>
            </a:extLst>
          </p:cNvPr>
          <p:cNvCxnSpPr>
            <a:cxnSpLocks noChangeShapeType="1"/>
            <a:stCxn id="178202" idx="6"/>
            <a:endCxn id="178203" idx="2"/>
          </p:cNvCxnSpPr>
          <p:nvPr/>
        </p:nvCxnSpPr>
        <p:spPr bwMode="auto">
          <a:xfrm>
            <a:off x="9113839" y="5126038"/>
            <a:ext cx="331787" cy="0"/>
          </a:xfrm>
          <a:prstGeom prst="straightConnector1">
            <a:avLst/>
          </a:prstGeom>
          <a:noFill/>
          <a:ln w="28575" cap="flat" cmpd="sng">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8209" name="AutoShape 33">
            <a:extLst>
              <a:ext uri="{FF2B5EF4-FFF2-40B4-BE49-F238E27FC236}">
                <a16:creationId xmlns:a16="http://schemas.microsoft.com/office/drawing/2014/main" id="{2A9BF086-7884-466A-8D3A-7A66324D4C0F}"/>
              </a:ext>
            </a:extLst>
          </p:cNvPr>
          <p:cNvCxnSpPr>
            <a:cxnSpLocks noChangeShapeType="1"/>
            <a:stCxn id="178203" idx="6"/>
            <a:endCxn id="178205" idx="2"/>
          </p:cNvCxnSpPr>
          <p:nvPr/>
        </p:nvCxnSpPr>
        <p:spPr bwMode="auto">
          <a:xfrm>
            <a:off x="9728201" y="5126038"/>
            <a:ext cx="436563" cy="0"/>
          </a:xfrm>
          <a:prstGeom prst="straightConnector1">
            <a:avLst/>
          </a:prstGeom>
          <a:noFill/>
          <a:ln w="28575" cap="flat" cmpd="sng">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8210" name="AutoShape 34">
            <a:extLst>
              <a:ext uri="{FF2B5EF4-FFF2-40B4-BE49-F238E27FC236}">
                <a16:creationId xmlns:a16="http://schemas.microsoft.com/office/drawing/2014/main" id="{6A54D319-64B7-4A8B-B13A-039D5B24F22C}"/>
              </a:ext>
            </a:extLst>
          </p:cNvPr>
          <p:cNvCxnSpPr>
            <a:cxnSpLocks noChangeShapeType="1"/>
            <a:stCxn id="178202" idx="3"/>
            <a:endCxn id="178202" idx="6"/>
          </p:cNvCxnSpPr>
          <p:nvPr/>
        </p:nvCxnSpPr>
        <p:spPr bwMode="auto">
          <a:xfrm rot="5400000" flipH="1" flipV="1">
            <a:off x="8942388" y="5056188"/>
            <a:ext cx="101600" cy="241300"/>
          </a:xfrm>
          <a:prstGeom prst="curvedConnector4">
            <a:avLst>
              <a:gd name="adj1" fmla="val -467190"/>
              <a:gd name="adj2" fmla="val 225657"/>
            </a:avLst>
          </a:prstGeom>
          <a:noFill/>
          <a:ln w="28575" cap="flat" cmpd="sng">
            <a:solidFill>
              <a:schemeClr val="tx1"/>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8211" name="AutoShape 35">
            <a:extLst>
              <a:ext uri="{FF2B5EF4-FFF2-40B4-BE49-F238E27FC236}">
                <a16:creationId xmlns:a16="http://schemas.microsoft.com/office/drawing/2014/main" id="{49CF345A-C2D3-4ADD-A4D6-32E02C5D7879}"/>
              </a:ext>
            </a:extLst>
          </p:cNvPr>
          <p:cNvCxnSpPr>
            <a:cxnSpLocks noChangeShapeType="1"/>
            <a:stCxn id="178205" idx="4"/>
            <a:endCxn id="178203" idx="4"/>
          </p:cNvCxnSpPr>
          <p:nvPr/>
        </p:nvCxnSpPr>
        <p:spPr bwMode="auto">
          <a:xfrm rot="5400000">
            <a:off x="9945688" y="4911726"/>
            <a:ext cx="1588" cy="719137"/>
          </a:xfrm>
          <a:prstGeom prst="curvedConnector3">
            <a:avLst>
              <a:gd name="adj1" fmla="val 14400000"/>
            </a:avLst>
          </a:prstGeom>
          <a:noFill/>
          <a:ln w="28575" cap="flat" cmpd="sng">
            <a:solidFill>
              <a:schemeClr val="tx1"/>
            </a:solidFill>
            <a:round/>
            <a:headEnd type="non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8216" name="Text Box 40">
            <a:extLst>
              <a:ext uri="{FF2B5EF4-FFF2-40B4-BE49-F238E27FC236}">
                <a16:creationId xmlns:a16="http://schemas.microsoft.com/office/drawing/2014/main" id="{DDD94553-85D1-45FA-B78F-975D5FF345C8}"/>
              </a:ext>
            </a:extLst>
          </p:cNvPr>
          <p:cNvSpPr txBox="1">
            <a:spLocks noChangeArrowheads="1"/>
          </p:cNvSpPr>
          <p:nvPr/>
        </p:nvSpPr>
        <p:spPr bwMode="auto">
          <a:xfrm>
            <a:off x="7664451" y="4640263"/>
            <a:ext cx="51488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L=3</a:t>
            </a:r>
          </a:p>
        </p:txBody>
      </p:sp>
      <p:sp>
        <p:nvSpPr>
          <p:cNvPr id="178217" name="Text Box 41">
            <a:extLst>
              <a:ext uri="{FF2B5EF4-FFF2-40B4-BE49-F238E27FC236}">
                <a16:creationId xmlns:a16="http://schemas.microsoft.com/office/drawing/2014/main" id="{DD98E502-AFBA-4C91-9508-83432D82D860}"/>
              </a:ext>
            </a:extLst>
          </p:cNvPr>
          <p:cNvSpPr txBox="1">
            <a:spLocks noChangeArrowheads="1"/>
          </p:cNvSpPr>
          <p:nvPr/>
        </p:nvSpPr>
        <p:spPr bwMode="auto">
          <a:xfrm>
            <a:off x="7359650" y="4960938"/>
            <a:ext cx="3016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1</a:t>
            </a:r>
          </a:p>
        </p:txBody>
      </p:sp>
      <p:sp>
        <p:nvSpPr>
          <p:cNvPr id="178218" name="Text Box 42">
            <a:extLst>
              <a:ext uri="{FF2B5EF4-FFF2-40B4-BE49-F238E27FC236}">
                <a16:creationId xmlns:a16="http://schemas.microsoft.com/office/drawing/2014/main" id="{98B4CC6A-C8D1-4A52-B6D1-3F4A15B4C26B}"/>
              </a:ext>
            </a:extLst>
          </p:cNvPr>
          <p:cNvSpPr txBox="1">
            <a:spLocks noChangeArrowheads="1"/>
          </p:cNvSpPr>
          <p:nvPr/>
        </p:nvSpPr>
        <p:spPr bwMode="auto">
          <a:xfrm>
            <a:off x="8229600" y="4954588"/>
            <a:ext cx="3016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2</a:t>
            </a:r>
          </a:p>
        </p:txBody>
      </p:sp>
      <p:sp>
        <p:nvSpPr>
          <p:cNvPr id="178219" name="Text Box 43">
            <a:extLst>
              <a:ext uri="{FF2B5EF4-FFF2-40B4-BE49-F238E27FC236}">
                <a16:creationId xmlns:a16="http://schemas.microsoft.com/office/drawing/2014/main" id="{A572594F-9ADD-4E39-ADF6-404ADB53EEBE}"/>
              </a:ext>
            </a:extLst>
          </p:cNvPr>
          <p:cNvSpPr txBox="1">
            <a:spLocks noChangeArrowheads="1"/>
          </p:cNvSpPr>
          <p:nvPr/>
        </p:nvSpPr>
        <p:spPr bwMode="auto">
          <a:xfrm>
            <a:off x="7808913" y="4062413"/>
            <a:ext cx="3016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3</a:t>
            </a:r>
          </a:p>
        </p:txBody>
      </p:sp>
      <p:sp>
        <p:nvSpPr>
          <p:cNvPr id="178220" name="Text Box 44">
            <a:extLst>
              <a:ext uri="{FF2B5EF4-FFF2-40B4-BE49-F238E27FC236}">
                <a16:creationId xmlns:a16="http://schemas.microsoft.com/office/drawing/2014/main" id="{85478725-AD3A-4D27-9804-1B40CB2D3F53}"/>
              </a:ext>
            </a:extLst>
          </p:cNvPr>
          <p:cNvSpPr txBox="1">
            <a:spLocks noChangeArrowheads="1"/>
          </p:cNvSpPr>
          <p:nvPr/>
        </p:nvSpPr>
        <p:spPr bwMode="auto">
          <a:xfrm>
            <a:off x="8799513" y="4957763"/>
            <a:ext cx="3016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4</a:t>
            </a:r>
          </a:p>
        </p:txBody>
      </p:sp>
      <p:sp>
        <p:nvSpPr>
          <p:cNvPr id="178221" name="Text Box 45">
            <a:extLst>
              <a:ext uri="{FF2B5EF4-FFF2-40B4-BE49-F238E27FC236}">
                <a16:creationId xmlns:a16="http://schemas.microsoft.com/office/drawing/2014/main" id="{B76E671D-2A76-4008-BD62-91C244B65C2B}"/>
              </a:ext>
            </a:extLst>
          </p:cNvPr>
          <p:cNvSpPr txBox="1">
            <a:spLocks noChangeArrowheads="1"/>
          </p:cNvSpPr>
          <p:nvPr/>
        </p:nvSpPr>
        <p:spPr bwMode="auto">
          <a:xfrm>
            <a:off x="9418638" y="4957763"/>
            <a:ext cx="3016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5</a:t>
            </a:r>
          </a:p>
        </p:txBody>
      </p:sp>
      <p:sp>
        <p:nvSpPr>
          <p:cNvPr id="178222" name="Text Box 46">
            <a:extLst>
              <a:ext uri="{FF2B5EF4-FFF2-40B4-BE49-F238E27FC236}">
                <a16:creationId xmlns:a16="http://schemas.microsoft.com/office/drawing/2014/main" id="{0B52C9D2-A7FC-42B0-89C1-DDA692A5DDA1}"/>
              </a:ext>
            </a:extLst>
          </p:cNvPr>
          <p:cNvSpPr txBox="1">
            <a:spLocks noChangeArrowheads="1"/>
          </p:cNvSpPr>
          <p:nvPr/>
        </p:nvSpPr>
        <p:spPr bwMode="auto">
          <a:xfrm>
            <a:off x="10144125" y="4960938"/>
            <a:ext cx="3016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6</a:t>
            </a:r>
          </a:p>
        </p:txBody>
      </p:sp>
      <p:sp>
        <p:nvSpPr>
          <p:cNvPr id="178223" name="Text Box 47">
            <a:extLst>
              <a:ext uri="{FF2B5EF4-FFF2-40B4-BE49-F238E27FC236}">
                <a16:creationId xmlns:a16="http://schemas.microsoft.com/office/drawing/2014/main" id="{B5074C1E-C0CF-4C87-AB37-82C4E1B0BF88}"/>
              </a:ext>
            </a:extLst>
          </p:cNvPr>
          <p:cNvSpPr txBox="1">
            <a:spLocks noChangeArrowheads="1"/>
          </p:cNvSpPr>
          <p:nvPr/>
        </p:nvSpPr>
        <p:spPr bwMode="auto">
          <a:xfrm>
            <a:off x="9672639" y="5164138"/>
            <a:ext cx="51488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L=2</a:t>
            </a:r>
          </a:p>
        </p:txBody>
      </p:sp>
      <p:sp>
        <p:nvSpPr>
          <p:cNvPr id="178224" name="Text Box 48">
            <a:extLst>
              <a:ext uri="{FF2B5EF4-FFF2-40B4-BE49-F238E27FC236}">
                <a16:creationId xmlns:a16="http://schemas.microsoft.com/office/drawing/2014/main" id="{0EDE5DFC-AD16-4094-B670-A2536407173C}"/>
              </a:ext>
            </a:extLst>
          </p:cNvPr>
          <p:cNvSpPr txBox="1">
            <a:spLocks noChangeArrowheads="1"/>
          </p:cNvSpPr>
          <p:nvPr/>
        </p:nvSpPr>
        <p:spPr bwMode="auto">
          <a:xfrm>
            <a:off x="8883651" y="5273675"/>
            <a:ext cx="51488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L=1</a:t>
            </a:r>
          </a:p>
        </p:txBody>
      </p:sp>
      <p:sp>
        <p:nvSpPr>
          <p:cNvPr id="178225" name="Text Box 49">
            <a:extLst>
              <a:ext uri="{FF2B5EF4-FFF2-40B4-BE49-F238E27FC236}">
                <a16:creationId xmlns:a16="http://schemas.microsoft.com/office/drawing/2014/main" id="{26082A7B-4DF9-45E4-8C92-2178B740F8E7}"/>
              </a:ext>
            </a:extLst>
          </p:cNvPr>
          <p:cNvSpPr txBox="1">
            <a:spLocks noChangeArrowheads="1"/>
          </p:cNvSpPr>
          <p:nvPr/>
        </p:nvSpPr>
        <p:spPr bwMode="auto">
          <a:xfrm>
            <a:off x="8586788" y="5737225"/>
            <a:ext cx="10287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t>s-graph</a:t>
            </a:r>
          </a:p>
        </p:txBody>
      </p:sp>
      <p:sp>
        <p:nvSpPr>
          <p:cNvPr id="178226" name="Text Box 50">
            <a:extLst>
              <a:ext uri="{FF2B5EF4-FFF2-40B4-BE49-F238E27FC236}">
                <a16:creationId xmlns:a16="http://schemas.microsoft.com/office/drawing/2014/main" id="{75238335-D88A-4266-9495-5D1A3632371E}"/>
              </a:ext>
            </a:extLst>
          </p:cNvPr>
          <p:cNvSpPr txBox="1">
            <a:spLocks noChangeArrowheads="1"/>
          </p:cNvSpPr>
          <p:nvPr/>
        </p:nvSpPr>
        <p:spPr bwMode="auto">
          <a:xfrm>
            <a:off x="3390900" y="5813425"/>
            <a:ext cx="192373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A 6-flip-flop circuit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e Placeholder 2">
            <a:extLst>
              <a:ext uri="{FF2B5EF4-FFF2-40B4-BE49-F238E27FC236}">
                <a16:creationId xmlns:a16="http://schemas.microsoft.com/office/drawing/2014/main" id="{7BDDE203-278E-4673-AA15-C05DE1E4716D}"/>
              </a:ext>
            </a:extLst>
          </p:cNvPr>
          <p:cNvSpPr>
            <a:spLocks noGrp="1"/>
          </p:cNvSpPr>
          <p:nvPr>
            <p:ph type="dt" sz="half" idx="10"/>
          </p:nvPr>
        </p:nvSpPr>
        <p:spPr/>
        <p:txBody>
          <a:bodyPr/>
          <a:lstStyle/>
          <a:p>
            <a:r>
              <a:rPr lang="en-US" altLang="en-US"/>
              <a:t>Copyright 2001, Agrawal &amp; Bushnell</a:t>
            </a:r>
          </a:p>
        </p:txBody>
      </p:sp>
      <p:sp>
        <p:nvSpPr>
          <p:cNvPr id="10" name="Slide Number Placeholder 4">
            <a:extLst>
              <a:ext uri="{FF2B5EF4-FFF2-40B4-BE49-F238E27FC236}">
                <a16:creationId xmlns:a16="http://schemas.microsoft.com/office/drawing/2014/main" id="{123ADF7F-606B-4606-83CA-15FF2A7108FC}"/>
              </a:ext>
            </a:extLst>
          </p:cNvPr>
          <p:cNvSpPr>
            <a:spLocks noGrp="1"/>
          </p:cNvSpPr>
          <p:nvPr>
            <p:ph type="sldNum" sz="quarter" idx="12"/>
          </p:nvPr>
        </p:nvSpPr>
        <p:spPr/>
        <p:txBody>
          <a:bodyPr/>
          <a:lstStyle/>
          <a:p>
            <a:fld id="{9F994E4E-3170-4045-A265-9E714246E328}" type="slidenum">
              <a:rPr lang="en-US" altLang="en-US"/>
              <a:pPr/>
              <a:t>40</a:t>
            </a:fld>
            <a:endParaRPr lang="en-US" altLang="en-US"/>
          </a:p>
        </p:txBody>
      </p:sp>
      <p:sp>
        <p:nvSpPr>
          <p:cNvPr id="172034" name="Rectangle 2">
            <a:extLst>
              <a:ext uri="{FF2B5EF4-FFF2-40B4-BE49-F238E27FC236}">
                <a16:creationId xmlns:a16="http://schemas.microsoft.com/office/drawing/2014/main" id="{2274B64F-B32D-412E-96B0-4A5F54ADB3C5}"/>
              </a:ext>
            </a:extLst>
          </p:cNvPr>
          <p:cNvSpPr>
            <a:spLocks noChangeArrowheads="1"/>
          </p:cNvSpPr>
          <p:nvPr/>
        </p:nvSpPr>
        <p:spPr bwMode="auto">
          <a:xfrm>
            <a:off x="1873886" y="1452564"/>
            <a:ext cx="7908925" cy="334962"/>
          </a:xfrm>
          <a:prstGeom prst="rect">
            <a:avLst/>
          </a:prstGeom>
          <a:solidFill>
            <a:schemeClr val="bg1">
              <a:lumMod val="85000"/>
            </a:schemeClr>
          </a:solidFill>
          <a:ln>
            <a:noFill/>
          </a:ln>
          <a:effectLst/>
        </p:spPr>
        <p:txBody>
          <a:bodyPr wrap="none" anchor="ctr"/>
          <a:lstStyle/>
          <a:p>
            <a:pPr algn="ctr"/>
            <a:endParaRPr lang="en-US" altLang="en-US"/>
          </a:p>
        </p:txBody>
      </p:sp>
      <p:sp>
        <p:nvSpPr>
          <p:cNvPr id="172035" name="Rectangle 3">
            <a:extLst>
              <a:ext uri="{FF2B5EF4-FFF2-40B4-BE49-F238E27FC236}">
                <a16:creationId xmlns:a16="http://schemas.microsoft.com/office/drawing/2014/main" id="{0B374E87-42E7-471D-897D-B83F6C14DFD5}"/>
              </a:ext>
            </a:extLst>
          </p:cNvPr>
          <p:cNvSpPr>
            <a:spLocks noGrp="1" noChangeArrowheads="1"/>
          </p:cNvSpPr>
          <p:nvPr>
            <p:ph type="title"/>
          </p:nvPr>
        </p:nvSpPr>
        <p:spPr/>
        <p:txBody>
          <a:bodyPr/>
          <a:lstStyle/>
          <a:p>
            <a:r>
              <a:rPr lang="en-US" altLang="en-US" dirty="0"/>
              <a:t>Partial vs. Full Scan: S5378</a:t>
            </a:r>
          </a:p>
        </p:txBody>
      </p:sp>
      <p:sp>
        <p:nvSpPr>
          <p:cNvPr id="172036" name="Text Box 4">
            <a:extLst>
              <a:ext uri="{FF2B5EF4-FFF2-40B4-BE49-F238E27FC236}">
                <a16:creationId xmlns:a16="http://schemas.microsoft.com/office/drawing/2014/main" id="{B8E5A12B-206C-48BB-9566-872953BCD62E}"/>
              </a:ext>
            </a:extLst>
          </p:cNvPr>
          <p:cNvSpPr txBox="1">
            <a:spLocks noChangeArrowheads="1"/>
          </p:cNvSpPr>
          <p:nvPr/>
        </p:nvSpPr>
        <p:spPr bwMode="auto">
          <a:xfrm>
            <a:off x="5533074" y="1447802"/>
            <a:ext cx="970137"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Original</a:t>
            </a:r>
          </a:p>
          <a:p>
            <a:endParaRPr lang="en-US" altLang="en-US" dirty="0"/>
          </a:p>
          <a:p>
            <a:r>
              <a:rPr lang="en-US" altLang="en-US" dirty="0"/>
              <a:t>  </a:t>
            </a:r>
            <a:r>
              <a:rPr lang="en-US" altLang="en-US" dirty="0">
                <a:solidFill>
                  <a:srgbClr val="FF6600"/>
                </a:solidFill>
              </a:rPr>
              <a:t>2,781</a:t>
            </a:r>
          </a:p>
          <a:p>
            <a:r>
              <a:rPr lang="en-US" altLang="en-US" dirty="0"/>
              <a:t>     179</a:t>
            </a:r>
          </a:p>
          <a:p>
            <a:endParaRPr lang="en-US" altLang="en-US" dirty="0"/>
          </a:p>
          <a:p>
            <a:r>
              <a:rPr lang="en-US" altLang="en-US" dirty="0"/>
              <a:t>         </a:t>
            </a:r>
            <a:r>
              <a:rPr lang="en-US" altLang="en-US" dirty="0">
                <a:solidFill>
                  <a:srgbClr val="FF6600"/>
                </a:solidFill>
              </a:rPr>
              <a:t>0</a:t>
            </a:r>
          </a:p>
          <a:p>
            <a:endParaRPr lang="en-US" altLang="en-US" dirty="0">
              <a:solidFill>
                <a:srgbClr val="FF6600"/>
              </a:solidFill>
            </a:endParaRPr>
          </a:p>
          <a:p>
            <a:r>
              <a:rPr lang="en-US" altLang="en-US" dirty="0"/>
              <a:t>      0.0%</a:t>
            </a:r>
          </a:p>
          <a:p>
            <a:r>
              <a:rPr lang="en-US" altLang="en-US" dirty="0"/>
              <a:t>  </a:t>
            </a:r>
            <a:r>
              <a:rPr lang="en-US" altLang="en-US" dirty="0">
                <a:solidFill>
                  <a:srgbClr val="FF6600"/>
                </a:solidFill>
              </a:rPr>
              <a:t>4,603</a:t>
            </a:r>
          </a:p>
          <a:p>
            <a:r>
              <a:rPr lang="en-US" altLang="en-US" dirty="0"/>
              <a:t>  35/49</a:t>
            </a:r>
          </a:p>
          <a:p>
            <a:r>
              <a:rPr lang="en-US" altLang="en-US" dirty="0"/>
              <a:t>    </a:t>
            </a:r>
            <a:r>
              <a:rPr lang="en-US" altLang="en-US" dirty="0">
                <a:solidFill>
                  <a:srgbClr val="FF6600"/>
                </a:solidFill>
              </a:rPr>
              <a:t>70.0%</a:t>
            </a:r>
          </a:p>
          <a:p>
            <a:r>
              <a:rPr lang="en-US" altLang="en-US" dirty="0"/>
              <a:t>    70.9%</a:t>
            </a:r>
          </a:p>
          <a:p>
            <a:r>
              <a:rPr lang="en-US" altLang="en-US" dirty="0"/>
              <a:t>  </a:t>
            </a:r>
            <a:r>
              <a:rPr lang="en-US" altLang="en-US" dirty="0">
                <a:solidFill>
                  <a:srgbClr val="FF6600"/>
                </a:solidFill>
              </a:rPr>
              <a:t>5,533 s</a:t>
            </a:r>
          </a:p>
          <a:p>
            <a:endParaRPr lang="en-US" altLang="en-US" dirty="0">
              <a:solidFill>
                <a:srgbClr val="FF6600"/>
              </a:solidFill>
            </a:endParaRPr>
          </a:p>
          <a:p>
            <a:r>
              <a:rPr lang="en-US" altLang="en-US" dirty="0"/>
              <a:t>     414</a:t>
            </a:r>
          </a:p>
          <a:p>
            <a:r>
              <a:rPr lang="en-US" altLang="en-US" dirty="0"/>
              <a:t>     </a:t>
            </a:r>
            <a:r>
              <a:rPr lang="en-US" altLang="en-US" dirty="0">
                <a:solidFill>
                  <a:srgbClr val="FF6600"/>
                </a:solidFill>
              </a:rPr>
              <a:t>414</a:t>
            </a:r>
          </a:p>
        </p:txBody>
      </p:sp>
      <p:sp>
        <p:nvSpPr>
          <p:cNvPr id="172037" name="Text Box 5">
            <a:extLst>
              <a:ext uri="{FF2B5EF4-FFF2-40B4-BE49-F238E27FC236}">
                <a16:creationId xmlns:a16="http://schemas.microsoft.com/office/drawing/2014/main" id="{8DD9F644-EEC4-4797-ABAC-C6B8D0A74C6F}"/>
              </a:ext>
            </a:extLst>
          </p:cNvPr>
          <p:cNvSpPr txBox="1">
            <a:spLocks noChangeArrowheads="1"/>
          </p:cNvSpPr>
          <p:nvPr/>
        </p:nvSpPr>
        <p:spPr bwMode="auto">
          <a:xfrm>
            <a:off x="8577899" y="1450977"/>
            <a:ext cx="1087157"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Full-scan</a:t>
            </a:r>
          </a:p>
          <a:p>
            <a:endParaRPr lang="en-US" altLang="en-US"/>
          </a:p>
          <a:p>
            <a:r>
              <a:rPr lang="en-US" altLang="en-US"/>
              <a:t>   </a:t>
            </a:r>
            <a:r>
              <a:rPr lang="en-US" altLang="en-US">
                <a:solidFill>
                  <a:srgbClr val="FF6600"/>
                </a:solidFill>
              </a:rPr>
              <a:t>2,781</a:t>
            </a:r>
          </a:p>
          <a:p>
            <a:r>
              <a:rPr lang="en-US" altLang="en-US"/>
              <a:t>          0</a:t>
            </a:r>
          </a:p>
          <a:p>
            <a:endParaRPr lang="en-US" altLang="en-US"/>
          </a:p>
          <a:p>
            <a:r>
              <a:rPr lang="en-US" altLang="en-US"/>
              <a:t>      </a:t>
            </a:r>
            <a:r>
              <a:rPr lang="en-US" altLang="en-US">
                <a:solidFill>
                  <a:srgbClr val="FF6600"/>
                </a:solidFill>
              </a:rPr>
              <a:t>179</a:t>
            </a:r>
          </a:p>
          <a:p>
            <a:endParaRPr lang="en-US" altLang="en-US">
              <a:solidFill>
                <a:srgbClr val="FF6600"/>
              </a:solidFill>
            </a:endParaRPr>
          </a:p>
          <a:p>
            <a:r>
              <a:rPr lang="en-US" altLang="en-US"/>
              <a:t>   15.66%</a:t>
            </a:r>
          </a:p>
          <a:p>
            <a:r>
              <a:rPr lang="en-US" altLang="en-US"/>
              <a:t>    </a:t>
            </a:r>
            <a:r>
              <a:rPr lang="en-US" altLang="en-US">
                <a:solidFill>
                  <a:srgbClr val="FF6600"/>
                </a:solidFill>
              </a:rPr>
              <a:t>4,603</a:t>
            </a:r>
          </a:p>
          <a:p>
            <a:r>
              <a:rPr lang="en-US" altLang="en-US"/>
              <a:t>214/228</a:t>
            </a:r>
          </a:p>
          <a:p>
            <a:r>
              <a:rPr lang="en-US" altLang="en-US"/>
              <a:t>      </a:t>
            </a:r>
            <a:r>
              <a:rPr lang="en-US" altLang="en-US">
                <a:solidFill>
                  <a:srgbClr val="FF6600"/>
                </a:solidFill>
              </a:rPr>
              <a:t>99.1%</a:t>
            </a:r>
          </a:p>
          <a:p>
            <a:r>
              <a:rPr lang="en-US" altLang="en-US"/>
              <a:t>    100.0%</a:t>
            </a:r>
          </a:p>
          <a:p>
            <a:r>
              <a:rPr lang="en-US" altLang="en-US"/>
              <a:t>           </a:t>
            </a:r>
            <a:r>
              <a:rPr lang="en-US" altLang="en-US">
                <a:solidFill>
                  <a:srgbClr val="FF6600"/>
                </a:solidFill>
              </a:rPr>
              <a:t>5 s</a:t>
            </a:r>
          </a:p>
          <a:p>
            <a:endParaRPr lang="en-US" altLang="en-US">
              <a:solidFill>
                <a:srgbClr val="FF6600"/>
              </a:solidFill>
            </a:endParaRPr>
          </a:p>
          <a:p>
            <a:r>
              <a:rPr lang="en-US" altLang="en-US"/>
              <a:t>       585</a:t>
            </a:r>
          </a:p>
          <a:p>
            <a:r>
              <a:rPr lang="en-US" altLang="en-US">
                <a:solidFill>
                  <a:srgbClr val="FF6600"/>
                </a:solidFill>
              </a:rPr>
              <a:t>105,662</a:t>
            </a:r>
          </a:p>
        </p:txBody>
      </p:sp>
      <p:sp>
        <p:nvSpPr>
          <p:cNvPr id="172038" name="Text Box 6">
            <a:extLst>
              <a:ext uri="{FF2B5EF4-FFF2-40B4-BE49-F238E27FC236}">
                <a16:creationId xmlns:a16="http://schemas.microsoft.com/office/drawing/2014/main" id="{2B56FDB2-B3E3-4424-802F-1FDE263133FC}"/>
              </a:ext>
            </a:extLst>
          </p:cNvPr>
          <p:cNvSpPr txBox="1">
            <a:spLocks noChangeArrowheads="1"/>
          </p:cNvSpPr>
          <p:nvPr/>
        </p:nvSpPr>
        <p:spPr bwMode="auto">
          <a:xfrm>
            <a:off x="1811974" y="1943101"/>
            <a:ext cx="3145285"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solidFill>
                  <a:srgbClr val="FF6600"/>
                </a:solidFill>
              </a:rPr>
              <a:t>Number of combinational gates</a:t>
            </a:r>
          </a:p>
          <a:p>
            <a:r>
              <a:rPr lang="en-US" altLang="en-US" dirty="0"/>
              <a:t>Number of non-scan flip-flops</a:t>
            </a:r>
          </a:p>
          <a:p>
            <a:r>
              <a:rPr lang="en-US" altLang="en-US" dirty="0"/>
              <a:t>                      (10 gates each)</a:t>
            </a:r>
          </a:p>
          <a:p>
            <a:r>
              <a:rPr lang="en-US" altLang="en-US" dirty="0">
                <a:solidFill>
                  <a:srgbClr val="FF6600"/>
                </a:solidFill>
              </a:rPr>
              <a:t>Number of scan flip-flops </a:t>
            </a:r>
          </a:p>
          <a:p>
            <a:r>
              <a:rPr lang="en-US" altLang="en-US" dirty="0">
                <a:solidFill>
                  <a:srgbClr val="FF6600"/>
                </a:solidFill>
              </a:rPr>
              <a:t>                      (14 gates each)</a:t>
            </a:r>
          </a:p>
          <a:p>
            <a:r>
              <a:rPr lang="en-US" altLang="en-US" dirty="0"/>
              <a:t>Gate overhead</a:t>
            </a:r>
          </a:p>
          <a:p>
            <a:r>
              <a:rPr lang="en-US" altLang="en-US" dirty="0">
                <a:solidFill>
                  <a:srgbClr val="FF6600"/>
                </a:solidFill>
              </a:rPr>
              <a:t>Number of faults</a:t>
            </a:r>
          </a:p>
          <a:p>
            <a:r>
              <a:rPr lang="en-US" altLang="en-US" dirty="0"/>
              <a:t>PI/PO for ATPG</a:t>
            </a:r>
          </a:p>
          <a:p>
            <a:r>
              <a:rPr lang="en-US" altLang="en-US" dirty="0">
                <a:solidFill>
                  <a:srgbClr val="FF6600"/>
                </a:solidFill>
              </a:rPr>
              <a:t>Fault coverage</a:t>
            </a:r>
          </a:p>
          <a:p>
            <a:r>
              <a:rPr lang="en-US" altLang="en-US" dirty="0"/>
              <a:t>Fault efficiency</a:t>
            </a:r>
          </a:p>
          <a:p>
            <a:r>
              <a:rPr lang="en-US" altLang="en-US" dirty="0">
                <a:solidFill>
                  <a:srgbClr val="FF6600"/>
                </a:solidFill>
              </a:rPr>
              <a:t>CPU time on SUN Ultra II</a:t>
            </a:r>
          </a:p>
          <a:p>
            <a:r>
              <a:rPr lang="en-US" altLang="en-US" dirty="0">
                <a:solidFill>
                  <a:srgbClr val="FF6600"/>
                </a:solidFill>
              </a:rPr>
              <a:t>                   200MHz processor</a:t>
            </a:r>
          </a:p>
          <a:p>
            <a:r>
              <a:rPr lang="en-US" altLang="en-US" dirty="0"/>
              <a:t>Number of ATPG vectors</a:t>
            </a:r>
          </a:p>
          <a:p>
            <a:r>
              <a:rPr lang="en-US" altLang="en-US" dirty="0">
                <a:solidFill>
                  <a:srgbClr val="FF6600"/>
                </a:solidFill>
              </a:rPr>
              <a:t>Scan sequence length</a:t>
            </a:r>
          </a:p>
        </p:txBody>
      </p:sp>
      <p:sp>
        <p:nvSpPr>
          <p:cNvPr id="172042" name="Text Box 10">
            <a:extLst>
              <a:ext uri="{FF2B5EF4-FFF2-40B4-BE49-F238E27FC236}">
                <a16:creationId xmlns:a16="http://schemas.microsoft.com/office/drawing/2014/main" id="{FDCA5A7F-5C57-463D-833C-8EEBFCE1E4E4}"/>
              </a:ext>
            </a:extLst>
          </p:cNvPr>
          <p:cNvSpPr txBox="1">
            <a:spLocks noChangeArrowheads="1"/>
          </p:cNvSpPr>
          <p:nvPr/>
        </p:nvSpPr>
        <p:spPr bwMode="auto">
          <a:xfrm>
            <a:off x="6863398" y="1454152"/>
            <a:ext cx="1271054"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Partial-scan</a:t>
            </a:r>
          </a:p>
          <a:p>
            <a:endParaRPr lang="en-US" altLang="en-US"/>
          </a:p>
          <a:p>
            <a:r>
              <a:rPr lang="en-US" altLang="en-US"/>
              <a:t>     </a:t>
            </a:r>
            <a:r>
              <a:rPr lang="en-US" altLang="en-US">
                <a:solidFill>
                  <a:srgbClr val="FF6600"/>
                </a:solidFill>
              </a:rPr>
              <a:t>2,781</a:t>
            </a:r>
          </a:p>
          <a:p>
            <a:r>
              <a:rPr lang="en-US" altLang="en-US"/>
              <a:t>        149</a:t>
            </a:r>
          </a:p>
          <a:p>
            <a:endParaRPr lang="en-US" altLang="en-US"/>
          </a:p>
          <a:p>
            <a:r>
              <a:rPr lang="en-US" altLang="en-US"/>
              <a:t>          </a:t>
            </a:r>
            <a:r>
              <a:rPr lang="en-US" altLang="en-US">
                <a:solidFill>
                  <a:srgbClr val="FF6600"/>
                </a:solidFill>
              </a:rPr>
              <a:t>30</a:t>
            </a:r>
          </a:p>
          <a:p>
            <a:endParaRPr lang="en-US" altLang="en-US"/>
          </a:p>
          <a:p>
            <a:r>
              <a:rPr lang="en-US" altLang="en-US"/>
              <a:t>       2.63%</a:t>
            </a:r>
          </a:p>
          <a:p>
            <a:r>
              <a:rPr lang="en-US" altLang="en-US"/>
              <a:t>     </a:t>
            </a:r>
            <a:r>
              <a:rPr lang="en-US" altLang="en-US">
                <a:solidFill>
                  <a:srgbClr val="FF6600"/>
                </a:solidFill>
              </a:rPr>
              <a:t>4,603</a:t>
            </a:r>
          </a:p>
          <a:p>
            <a:r>
              <a:rPr lang="en-US" altLang="en-US"/>
              <a:t>     65/79</a:t>
            </a:r>
          </a:p>
          <a:p>
            <a:r>
              <a:rPr lang="en-US" altLang="en-US"/>
              <a:t>       </a:t>
            </a:r>
            <a:r>
              <a:rPr lang="en-US" altLang="en-US">
                <a:solidFill>
                  <a:srgbClr val="FF6600"/>
                </a:solidFill>
              </a:rPr>
              <a:t>93.7%</a:t>
            </a:r>
          </a:p>
          <a:p>
            <a:r>
              <a:rPr lang="en-US" altLang="en-US"/>
              <a:t>       99.5%</a:t>
            </a:r>
          </a:p>
          <a:p>
            <a:r>
              <a:rPr lang="en-US" altLang="en-US"/>
              <a:t>        </a:t>
            </a:r>
            <a:r>
              <a:rPr lang="en-US" altLang="en-US">
                <a:solidFill>
                  <a:srgbClr val="FF6600"/>
                </a:solidFill>
              </a:rPr>
              <a:t>727 s</a:t>
            </a:r>
          </a:p>
          <a:p>
            <a:endParaRPr lang="en-US" altLang="en-US">
              <a:solidFill>
                <a:srgbClr val="FF6600"/>
              </a:solidFill>
            </a:endParaRPr>
          </a:p>
          <a:p>
            <a:r>
              <a:rPr lang="en-US" altLang="en-US"/>
              <a:t>      1,117</a:t>
            </a:r>
          </a:p>
          <a:p>
            <a:r>
              <a:rPr lang="en-US" altLang="en-US"/>
              <a:t>    </a:t>
            </a:r>
            <a:r>
              <a:rPr lang="en-US" altLang="en-US">
                <a:solidFill>
                  <a:srgbClr val="FF6600"/>
                </a:solidFill>
              </a:rPr>
              <a:t>34,691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0C70D-0C70-4644-AB97-B37CB8D40D9B}"/>
              </a:ext>
            </a:extLst>
          </p:cNvPr>
          <p:cNvSpPr>
            <a:spLocks noGrp="1"/>
          </p:cNvSpPr>
          <p:nvPr>
            <p:ph type="ctrTitle"/>
          </p:nvPr>
        </p:nvSpPr>
        <p:spPr/>
        <p:txBody>
          <a:bodyPr/>
          <a:lstStyle/>
          <a:p>
            <a:r>
              <a:rPr lang="en-US" dirty="0"/>
              <a:t>Test Compression</a:t>
            </a:r>
          </a:p>
        </p:txBody>
      </p:sp>
      <p:sp>
        <p:nvSpPr>
          <p:cNvPr id="3" name="Subtitle 2">
            <a:extLst>
              <a:ext uri="{FF2B5EF4-FFF2-40B4-BE49-F238E27FC236}">
                <a16:creationId xmlns:a16="http://schemas.microsoft.com/office/drawing/2014/main" id="{B12CD06F-DC7D-4EAD-BEC3-F0FDF6947940}"/>
              </a:ext>
            </a:extLst>
          </p:cNvPr>
          <p:cNvSpPr>
            <a:spLocks noGrp="1"/>
          </p:cNvSpPr>
          <p:nvPr>
            <p:ph type="subTitle" idx="1"/>
          </p:nvPr>
        </p:nvSpPr>
        <p:spPr/>
        <p:txBody>
          <a:bodyPr/>
          <a:lstStyle/>
          <a:p>
            <a:r>
              <a:rPr lang="en-US" dirty="0"/>
              <a:t>CSE 244A</a:t>
            </a:r>
          </a:p>
          <a:p>
            <a:r>
              <a:rPr lang="en-US" dirty="0"/>
              <a:t>18 November 2019</a:t>
            </a:r>
          </a:p>
        </p:txBody>
      </p:sp>
      <p:sp>
        <p:nvSpPr>
          <p:cNvPr id="4" name="TextBox 3">
            <a:extLst>
              <a:ext uri="{FF2B5EF4-FFF2-40B4-BE49-F238E27FC236}">
                <a16:creationId xmlns:a16="http://schemas.microsoft.com/office/drawing/2014/main" id="{B5AF76FD-FE85-452C-9B05-FF620AE67DA3}"/>
              </a:ext>
            </a:extLst>
          </p:cNvPr>
          <p:cNvSpPr txBox="1"/>
          <p:nvPr/>
        </p:nvSpPr>
        <p:spPr>
          <a:xfrm>
            <a:off x="2148987" y="5349875"/>
            <a:ext cx="8135836" cy="923330"/>
          </a:xfrm>
          <a:prstGeom prst="rect">
            <a:avLst/>
          </a:prstGeom>
          <a:noFill/>
        </p:spPr>
        <p:txBody>
          <a:bodyPr wrap="square" rtlCol="0">
            <a:spAutoFit/>
          </a:bodyPr>
          <a:lstStyle/>
          <a:p>
            <a:pPr marL="3370263" indent="-3370263"/>
            <a:r>
              <a:rPr lang="en-US" dirty="0"/>
              <a:t>Content primarily constructed from: </a:t>
            </a:r>
            <a:r>
              <a:rPr lang="en-US" b="1" dirty="0"/>
              <a:t>L.-T. Wang, C.-W. Wu, and X. Wen, </a:t>
            </a:r>
            <a:r>
              <a:rPr lang="en-US" b="1" i="1" dirty="0"/>
              <a:t>VLSI Test Principles and Architectures: Design for Testability</a:t>
            </a:r>
            <a:r>
              <a:rPr lang="en-US" b="1" dirty="0"/>
              <a:t>, Morgan Kaufmann, 2006.</a:t>
            </a:r>
          </a:p>
        </p:txBody>
      </p:sp>
      <p:sp>
        <p:nvSpPr>
          <p:cNvPr id="5" name="Slide Number Placeholder 4">
            <a:extLst>
              <a:ext uri="{FF2B5EF4-FFF2-40B4-BE49-F238E27FC236}">
                <a16:creationId xmlns:a16="http://schemas.microsoft.com/office/drawing/2014/main" id="{A94D6D8F-4B77-485A-B4E6-E773A76A93E9}"/>
              </a:ext>
            </a:extLst>
          </p:cNvPr>
          <p:cNvSpPr>
            <a:spLocks noGrp="1"/>
          </p:cNvSpPr>
          <p:nvPr>
            <p:ph type="sldNum" sz="quarter" idx="12"/>
          </p:nvPr>
        </p:nvSpPr>
        <p:spPr/>
        <p:txBody>
          <a:bodyPr/>
          <a:lstStyle/>
          <a:p>
            <a:fld id="{F0EF8A02-477D-4CB2-9BEA-F0824BCBC14C}" type="slidenum">
              <a:rPr lang="en-US" smtClean="0"/>
              <a:t>41</a:t>
            </a:fld>
            <a:endParaRPr lang="en-US"/>
          </a:p>
        </p:txBody>
      </p:sp>
    </p:spTree>
    <p:extLst>
      <p:ext uri="{BB962C8B-B14F-4D97-AF65-F5344CB8AC3E}">
        <p14:creationId xmlns:p14="http://schemas.microsoft.com/office/powerpoint/2010/main" val="5394177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78511-C1CE-4908-B6E1-2509B03BE08C}"/>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8C754582-9CFD-4467-B168-B3AF97DA6220}"/>
              </a:ext>
            </a:extLst>
          </p:cNvPr>
          <p:cNvSpPr>
            <a:spLocks noGrp="1"/>
          </p:cNvSpPr>
          <p:nvPr>
            <p:ph idx="1"/>
          </p:nvPr>
        </p:nvSpPr>
        <p:spPr/>
        <p:txBody>
          <a:bodyPr/>
          <a:lstStyle/>
          <a:p>
            <a:r>
              <a:rPr lang="en-US" dirty="0"/>
              <a:t>Motivation for Test Compression</a:t>
            </a:r>
          </a:p>
          <a:p>
            <a:r>
              <a:rPr lang="en-US" dirty="0"/>
              <a:t>Decompression</a:t>
            </a:r>
          </a:p>
          <a:p>
            <a:pPr lvl="1"/>
            <a:r>
              <a:rPr lang="en-US" dirty="0"/>
              <a:t>Broadcast-Scan-Based Techniques</a:t>
            </a:r>
          </a:p>
          <a:p>
            <a:pPr lvl="1"/>
            <a:r>
              <a:rPr lang="en-US" dirty="0"/>
              <a:t>Code-Based Techniques</a:t>
            </a:r>
          </a:p>
          <a:p>
            <a:pPr lvl="1"/>
            <a:r>
              <a:rPr lang="en-US" dirty="0"/>
              <a:t>Linear Techniques</a:t>
            </a:r>
          </a:p>
          <a:p>
            <a:r>
              <a:rPr lang="en-US" dirty="0"/>
              <a:t>Compaction</a:t>
            </a:r>
          </a:p>
          <a:p>
            <a:pPr lvl="1"/>
            <a:r>
              <a:rPr lang="en-US" dirty="0"/>
              <a:t>Combinational (Space)</a:t>
            </a:r>
          </a:p>
          <a:p>
            <a:pPr lvl="1"/>
            <a:r>
              <a:rPr lang="en-US" dirty="0"/>
              <a:t>Sequential (Time)</a:t>
            </a:r>
          </a:p>
          <a:p>
            <a:r>
              <a:rPr lang="en-US" dirty="0"/>
              <a:t>Challenges of Compression</a:t>
            </a:r>
          </a:p>
        </p:txBody>
      </p:sp>
      <p:sp>
        <p:nvSpPr>
          <p:cNvPr id="4" name="Slide Number Placeholder 3">
            <a:extLst>
              <a:ext uri="{FF2B5EF4-FFF2-40B4-BE49-F238E27FC236}">
                <a16:creationId xmlns:a16="http://schemas.microsoft.com/office/drawing/2014/main" id="{56BDFB67-16AA-4829-8718-422AC0169CD5}"/>
              </a:ext>
            </a:extLst>
          </p:cNvPr>
          <p:cNvSpPr>
            <a:spLocks noGrp="1"/>
          </p:cNvSpPr>
          <p:nvPr>
            <p:ph type="sldNum" sz="quarter" idx="12"/>
          </p:nvPr>
        </p:nvSpPr>
        <p:spPr/>
        <p:txBody>
          <a:bodyPr/>
          <a:lstStyle/>
          <a:p>
            <a:fld id="{F0EF8A02-477D-4CB2-9BEA-F0824BCBC14C}" type="slidenum">
              <a:rPr lang="en-US" smtClean="0"/>
              <a:t>42</a:t>
            </a:fld>
            <a:endParaRPr lang="en-US"/>
          </a:p>
        </p:txBody>
      </p:sp>
    </p:spTree>
    <p:extLst>
      <p:ext uri="{BB962C8B-B14F-4D97-AF65-F5344CB8AC3E}">
        <p14:creationId xmlns:p14="http://schemas.microsoft.com/office/powerpoint/2010/main" val="39742677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0AEEB-EA10-4E6A-ACFD-3028D6440E56}"/>
              </a:ext>
            </a:extLst>
          </p:cNvPr>
          <p:cNvSpPr>
            <a:spLocks noGrp="1"/>
          </p:cNvSpPr>
          <p:nvPr>
            <p:ph type="title"/>
          </p:nvPr>
        </p:nvSpPr>
        <p:spPr/>
        <p:txBody>
          <a:bodyPr/>
          <a:lstStyle/>
          <a:p>
            <a:r>
              <a:rPr lang="en-US" dirty="0"/>
              <a:t>Test Compression Motivation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6DBE76B-90F7-4D70-BE91-A0323D650A90}"/>
                  </a:ext>
                </a:extLst>
              </p:cNvPr>
              <p:cNvSpPr>
                <a:spLocks noGrp="1"/>
              </p:cNvSpPr>
              <p:nvPr>
                <p:ph idx="1"/>
              </p:nvPr>
            </p:nvSpPr>
            <p:spPr>
              <a:xfrm>
                <a:off x="838200" y="1825625"/>
                <a:ext cx="10515600" cy="4041775"/>
              </a:xfrm>
            </p:spPr>
            <p:txBody>
              <a:bodyPr/>
              <a:lstStyle/>
              <a:p>
                <a:pPr marL="2001838" indent="-2001838">
                  <a:buNone/>
                </a:pPr>
                <a:r>
                  <a:rPr lang="en-US" b="1" dirty="0"/>
                  <a:t>Big Problem: </a:t>
                </a:r>
                <a:r>
                  <a:rPr lang="en-US" dirty="0"/>
                  <a:t>Designs are growing larger – 200K+ scan flops may exist in modern designs </a:t>
                </a:r>
              </a:p>
              <a:p>
                <a:pPr marL="457200" lvl="1" indent="0">
                  <a:buNone/>
                </a:pPr>
                <a:endParaRPr lang="en-US" dirty="0"/>
              </a:p>
              <a:p>
                <a:pPr marL="457200" lvl="1" indent="0">
                  <a:buNone/>
                </a:pPr>
                <a:r>
                  <a:rPr lang="en-US" i="1" dirty="0"/>
                  <a:t>If we use the same formula from before…</a:t>
                </a:r>
              </a:p>
              <a:p>
                <a:pPr marL="457200" lvl="1" indent="0">
                  <a:buNone/>
                </a:pP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panose="02040503050406030204" pitchFamily="18" charset="0"/>
                            </a:rPr>
                          </m:ctrlPr>
                        </m:sSubPr>
                        <m:e>
                          <m:r>
                            <a:rPr lang="en-US" b="1" i="1" smtClean="0">
                              <a:solidFill>
                                <a:schemeClr val="tx1"/>
                              </a:solidFill>
                              <a:latin typeface="Cambria Math" panose="02040503050406030204" pitchFamily="18" charset="0"/>
                            </a:rPr>
                            <m:t>𝒄</m:t>
                          </m:r>
                        </m:e>
                        <m:sub>
                          <m:r>
                            <a:rPr lang="en-US" b="1" i="1" smtClean="0">
                              <a:solidFill>
                                <a:schemeClr val="tx1"/>
                              </a:solidFill>
                              <a:latin typeface="Cambria Math" panose="02040503050406030204" pitchFamily="18" charset="0"/>
                            </a:rPr>
                            <m:t>𝒕𝒆𝒔𝒕</m:t>
                          </m:r>
                        </m:sub>
                      </m:sSub>
                      <m:r>
                        <a:rPr lang="en-US" b="1" i="1" smtClean="0">
                          <a:solidFill>
                            <a:schemeClr val="tx1"/>
                          </a:solidFill>
                          <a:latin typeface="Cambria Math" panose="02040503050406030204" pitchFamily="18" charset="0"/>
                        </a:rPr>
                        <m:t>=</m:t>
                      </m:r>
                      <m:d>
                        <m:dPr>
                          <m:ctrlPr>
                            <a:rPr lang="en-US" b="1" i="1">
                              <a:latin typeface="Cambria Math" panose="02040503050406030204" pitchFamily="18" charset="0"/>
                            </a:rPr>
                          </m:ctrlPr>
                        </m:dPr>
                        <m:e>
                          <m:sSub>
                            <m:sSubPr>
                              <m:ctrlPr>
                                <a:rPr lang="en-US" b="1" i="1">
                                  <a:solidFill>
                                    <a:schemeClr val="accent6">
                                      <a:lumMod val="75000"/>
                                    </a:schemeClr>
                                  </a:solidFill>
                                  <a:latin typeface="Cambria Math" panose="02040503050406030204" pitchFamily="18" charset="0"/>
                                </a:rPr>
                              </m:ctrlPr>
                            </m:sSubPr>
                            <m:e>
                              <m:r>
                                <a:rPr lang="en-US" b="1" i="1">
                                  <a:solidFill>
                                    <a:schemeClr val="accent6">
                                      <a:lumMod val="75000"/>
                                    </a:schemeClr>
                                  </a:solidFill>
                                  <a:latin typeface="Cambria Math" panose="02040503050406030204" pitchFamily="18" charset="0"/>
                                </a:rPr>
                                <m:t>𝒏</m:t>
                              </m:r>
                            </m:e>
                            <m:sub>
                              <m:r>
                                <a:rPr lang="en-US" b="1" i="1">
                                  <a:solidFill>
                                    <a:schemeClr val="accent6">
                                      <a:lumMod val="75000"/>
                                    </a:schemeClr>
                                  </a:solidFill>
                                  <a:latin typeface="Cambria Math" panose="02040503050406030204" pitchFamily="18" charset="0"/>
                                </a:rPr>
                                <m:t>𝒔𝒇𝒇</m:t>
                              </m:r>
                            </m:sub>
                          </m:sSub>
                          <m:r>
                            <a:rPr lang="en-US" b="1" i="1">
                              <a:latin typeface="Cambria Math" panose="02040503050406030204" pitchFamily="18" charset="0"/>
                            </a:rPr>
                            <m:t>+</m:t>
                          </m:r>
                          <m:sSub>
                            <m:sSubPr>
                              <m:ctrlPr>
                                <a:rPr lang="en-US" b="1" i="1">
                                  <a:solidFill>
                                    <a:schemeClr val="accent1">
                                      <a:lumMod val="75000"/>
                                    </a:schemeClr>
                                  </a:solidFill>
                                  <a:latin typeface="Cambria Math" panose="02040503050406030204" pitchFamily="18" charset="0"/>
                                </a:rPr>
                              </m:ctrlPr>
                            </m:sSubPr>
                            <m:e>
                              <m:r>
                                <a:rPr lang="en-US" b="1" i="1">
                                  <a:solidFill>
                                    <a:schemeClr val="accent1">
                                      <a:lumMod val="75000"/>
                                    </a:schemeClr>
                                  </a:solidFill>
                                  <a:latin typeface="Cambria Math" panose="02040503050406030204" pitchFamily="18" charset="0"/>
                                </a:rPr>
                                <m:t>𝒍</m:t>
                              </m:r>
                            </m:e>
                            <m:sub>
                              <m:r>
                                <a:rPr lang="en-US" b="1" i="1">
                                  <a:solidFill>
                                    <a:schemeClr val="accent1">
                                      <a:lumMod val="75000"/>
                                    </a:schemeClr>
                                  </a:solidFill>
                                  <a:latin typeface="Cambria Math" panose="02040503050406030204" pitchFamily="18" charset="0"/>
                                </a:rPr>
                                <m:t>𝒄𝒂𝒑</m:t>
                              </m:r>
                            </m:sub>
                          </m:sSub>
                        </m:e>
                      </m:d>
                      <m:sSub>
                        <m:sSubPr>
                          <m:ctrlPr>
                            <a:rPr lang="en-US" b="1" i="1">
                              <a:solidFill>
                                <a:schemeClr val="accent6">
                                  <a:lumMod val="50000"/>
                                </a:schemeClr>
                              </a:solidFill>
                              <a:latin typeface="Cambria Math" panose="02040503050406030204" pitchFamily="18" charset="0"/>
                            </a:rPr>
                          </m:ctrlPr>
                        </m:sSubPr>
                        <m:e>
                          <m:r>
                            <a:rPr lang="en-US" b="1" i="1">
                              <a:solidFill>
                                <a:schemeClr val="accent6">
                                  <a:lumMod val="50000"/>
                                </a:schemeClr>
                              </a:solidFill>
                              <a:latin typeface="Cambria Math" panose="02040503050406030204" pitchFamily="18" charset="0"/>
                            </a:rPr>
                            <m:t>𝒏</m:t>
                          </m:r>
                        </m:e>
                        <m:sub>
                          <m:r>
                            <a:rPr lang="en-US" b="1" i="1">
                              <a:solidFill>
                                <a:schemeClr val="accent6">
                                  <a:lumMod val="50000"/>
                                </a:schemeClr>
                              </a:solidFill>
                              <a:latin typeface="Cambria Math" panose="02040503050406030204" pitchFamily="18" charset="0"/>
                            </a:rPr>
                            <m:t>𝒕𝒑</m:t>
                          </m:r>
                        </m:sub>
                      </m:sSub>
                      <m:r>
                        <a:rPr lang="en-US" b="1" i="1">
                          <a:latin typeface="Cambria Math" panose="02040503050406030204" pitchFamily="18" charset="0"/>
                        </a:rPr>
                        <m:t>+</m:t>
                      </m:r>
                      <m:sSub>
                        <m:sSubPr>
                          <m:ctrlPr>
                            <a:rPr lang="en-US" b="1" i="1">
                              <a:solidFill>
                                <a:schemeClr val="accent6">
                                  <a:lumMod val="75000"/>
                                </a:schemeClr>
                              </a:solidFill>
                              <a:latin typeface="Cambria Math" panose="02040503050406030204" pitchFamily="18" charset="0"/>
                            </a:rPr>
                          </m:ctrlPr>
                        </m:sSubPr>
                        <m:e>
                          <m:r>
                            <a:rPr lang="en-US" b="1" i="1">
                              <a:solidFill>
                                <a:schemeClr val="accent6">
                                  <a:lumMod val="75000"/>
                                </a:schemeClr>
                              </a:solidFill>
                              <a:latin typeface="Cambria Math" panose="02040503050406030204" pitchFamily="18" charset="0"/>
                            </a:rPr>
                            <m:t>𝒏</m:t>
                          </m:r>
                        </m:e>
                        <m:sub>
                          <m:r>
                            <a:rPr lang="en-US" b="1" i="1">
                              <a:solidFill>
                                <a:schemeClr val="accent6">
                                  <a:lumMod val="75000"/>
                                </a:schemeClr>
                              </a:solidFill>
                              <a:latin typeface="Cambria Math" panose="02040503050406030204" pitchFamily="18" charset="0"/>
                            </a:rPr>
                            <m:t>𝒔𝒇𝒇</m:t>
                          </m:r>
                        </m:sub>
                      </m:sSub>
                    </m:oMath>
                  </m:oMathPara>
                </a14:m>
                <a:endParaRPr lang="en-US" b="1" i="1" dirty="0">
                  <a:solidFill>
                    <a:schemeClr val="accent1">
                      <a:lumMod val="75000"/>
                    </a:schemeClr>
                  </a:solidFill>
                </a:endParaRPr>
              </a:p>
              <a:p>
                <a:pPr marL="457200" lvl="1" indent="0">
                  <a:buNone/>
                </a:pPr>
                <a:r>
                  <a:rPr lang="en-US" i="1" dirty="0"/>
                  <a:t>					… each test pattern could take 200K+ cycles</a:t>
                </a:r>
              </a:p>
              <a:p>
                <a:pPr marL="457200" lvl="1" indent="0">
                  <a:buNone/>
                </a:pPr>
                <a:endParaRPr lang="en-US" i="1" dirty="0"/>
              </a:p>
              <a:p>
                <a:pPr marL="457200" lvl="1" indent="0" algn="ctr">
                  <a:buNone/>
                </a:pPr>
                <a:r>
                  <a:rPr lang="en-US" sz="2800" b="1" i="1" dirty="0"/>
                  <a:t>What if we divide the scan flops across multiple scan chains?</a:t>
                </a:r>
                <a:endParaRPr lang="en-US" sz="2800" b="1" dirty="0"/>
              </a:p>
            </p:txBody>
          </p:sp>
        </mc:Choice>
        <mc:Fallback>
          <p:sp>
            <p:nvSpPr>
              <p:cNvPr id="3" name="Content Placeholder 2">
                <a:extLst>
                  <a:ext uri="{FF2B5EF4-FFF2-40B4-BE49-F238E27FC236}">
                    <a16:creationId xmlns:a16="http://schemas.microsoft.com/office/drawing/2014/main" id="{16DBE76B-90F7-4D70-BE91-A0323D650A90}"/>
                  </a:ext>
                </a:extLst>
              </p:cNvPr>
              <p:cNvSpPr>
                <a:spLocks noGrp="1" noRot="1" noChangeAspect="1" noMove="1" noResize="1" noEditPoints="1" noAdjustHandles="1" noChangeArrowheads="1" noChangeShapeType="1" noTextEdit="1"/>
              </p:cNvSpPr>
              <p:nvPr>
                <p:ph idx="1"/>
              </p:nvPr>
            </p:nvSpPr>
            <p:spPr>
              <a:xfrm>
                <a:off x="838200" y="1825625"/>
                <a:ext cx="10515600" cy="4041775"/>
              </a:xfrm>
              <a:blipFill>
                <a:blip r:embed="rId2"/>
                <a:stretch>
                  <a:fillRect l="-1086" t="-2830" r="-1689"/>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8BDC5A9A-55F6-4315-86E1-CFDB4F7949C5}"/>
              </a:ext>
            </a:extLst>
          </p:cNvPr>
          <p:cNvSpPr>
            <a:spLocks noGrp="1"/>
          </p:cNvSpPr>
          <p:nvPr>
            <p:ph type="sldNum" sz="quarter" idx="12"/>
          </p:nvPr>
        </p:nvSpPr>
        <p:spPr/>
        <p:txBody>
          <a:bodyPr/>
          <a:lstStyle/>
          <a:p>
            <a:fld id="{F0EF8A02-477D-4CB2-9BEA-F0824BCBC14C}" type="slidenum">
              <a:rPr lang="en-US" smtClean="0"/>
              <a:t>43</a:t>
            </a:fld>
            <a:endParaRPr lang="en-US"/>
          </a:p>
        </p:txBody>
      </p:sp>
    </p:spTree>
    <p:extLst>
      <p:ext uri="{BB962C8B-B14F-4D97-AF65-F5344CB8AC3E}">
        <p14:creationId xmlns:p14="http://schemas.microsoft.com/office/powerpoint/2010/main" val="15918358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Rectangle 155">
            <a:extLst>
              <a:ext uri="{FF2B5EF4-FFF2-40B4-BE49-F238E27FC236}">
                <a16:creationId xmlns:a16="http://schemas.microsoft.com/office/drawing/2014/main" id="{4F9697B6-9DE2-4A85-AFB4-63E0B27921E3}"/>
              </a:ext>
            </a:extLst>
          </p:cNvPr>
          <p:cNvSpPr/>
          <p:nvPr/>
        </p:nvSpPr>
        <p:spPr>
          <a:xfrm>
            <a:off x="1199120" y="1476027"/>
            <a:ext cx="9793759" cy="453107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70F4DA-F6EE-4716-B793-98D039120474}"/>
              </a:ext>
            </a:extLst>
          </p:cNvPr>
          <p:cNvSpPr>
            <a:spLocks noGrp="1"/>
          </p:cNvSpPr>
          <p:nvPr>
            <p:ph type="title"/>
          </p:nvPr>
        </p:nvSpPr>
        <p:spPr>
          <a:xfrm>
            <a:off x="838200" y="365125"/>
            <a:ext cx="10515600" cy="1325563"/>
          </a:xfrm>
        </p:spPr>
        <p:txBody>
          <a:bodyPr/>
          <a:lstStyle/>
          <a:p>
            <a:r>
              <a:rPr lang="en-US" dirty="0"/>
              <a:t>Single Scan Chain…</a:t>
            </a:r>
          </a:p>
        </p:txBody>
      </p:sp>
      <p:grpSp>
        <p:nvGrpSpPr>
          <p:cNvPr id="3" name="Group 2">
            <a:extLst>
              <a:ext uri="{FF2B5EF4-FFF2-40B4-BE49-F238E27FC236}">
                <a16:creationId xmlns:a16="http://schemas.microsoft.com/office/drawing/2014/main" id="{FF3891D3-3A2E-4E83-858C-71A226DED195}"/>
              </a:ext>
            </a:extLst>
          </p:cNvPr>
          <p:cNvGrpSpPr/>
          <p:nvPr/>
        </p:nvGrpSpPr>
        <p:grpSpPr>
          <a:xfrm>
            <a:off x="159980" y="2015563"/>
            <a:ext cx="11953670" cy="3577197"/>
            <a:chOff x="159980" y="2282263"/>
            <a:chExt cx="11953670" cy="3577197"/>
          </a:xfrm>
        </p:grpSpPr>
        <p:sp>
          <p:nvSpPr>
            <p:cNvPr id="298" name="Rectangle 297">
              <a:extLst>
                <a:ext uri="{FF2B5EF4-FFF2-40B4-BE49-F238E27FC236}">
                  <a16:creationId xmlns:a16="http://schemas.microsoft.com/office/drawing/2014/main" id="{0D7F0CFA-3B50-4FDE-888C-AFAD515825C4}"/>
                </a:ext>
              </a:extLst>
            </p:cNvPr>
            <p:cNvSpPr/>
            <p:nvPr/>
          </p:nvSpPr>
          <p:spPr>
            <a:xfrm>
              <a:off x="3015592" y="4703214"/>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 name="Rectangle 294">
              <a:extLst>
                <a:ext uri="{FF2B5EF4-FFF2-40B4-BE49-F238E27FC236}">
                  <a16:creationId xmlns:a16="http://schemas.microsoft.com/office/drawing/2014/main" id="{C7966A9F-F558-4F7F-B304-807A5F4BF594}"/>
                </a:ext>
              </a:extLst>
            </p:cNvPr>
            <p:cNvSpPr/>
            <p:nvPr/>
          </p:nvSpPr>
          <p:spPr>
            <a:xfrm>
              <a:off x="3017017" y="3809100"/>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 name="Rectangle 293">
              <a:extLst>
                <a:ext uri="{FF2B5EF4-FFF2-40B4-BE49-F238E27FC236}">
                  <a16:creationId xmlns:a16="http://schemas.microsoft.com/office/drawing/2014/main" id="{662853C8-07A9-48C0-83F5-422E535BC209}"/>
                </a:ext>
              </a:extLst>
            </p:cNvPr>
            <p:cNvSpPr/>
            <p:nvPr/>
          </p:nvSpPr>
          <p:spPr>
            <a:xfrm>
              <a:off x="3006107" y="2842512"/>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0CB206A8-AE0B-4848-9E27-163F5A14090A}"/>
                </a:ext>
              </a:extLst>
            </p:cNvPr>
            <p:cNvCxnSpPr>
              <a:cxnSpLocks/>
            </p:cNvCxnSpPr>
            <p:nvPr/>
          </p:nvCxnSpPr>
          <p:spPr>
            <a:xfrm>
              <a:off x="729558" y="3259248"/>
              <a:ext cx="1190057" cy="1146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D72F728-30F6-45F4-A7C0-E5908D4EC763}"/>
                </a:ext>
              </a:extLst>
            </p:cNvPr>
            <p:cNvCxnSpPr>
              <a:cxnSpLocks/>
            </p:cNvCxnSpPr>
            <p:nvPr/>
          </p:nvCxnSpPr>
          <p:spPr>
            <a:xfrm>
              <a:off x="729558" y="3954855"/>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AC6252-3650-41F0-929C-A973AB90D888}"/>
                </a:ext>
              </a:extLst>
            </p:cNvPr>
            <p:cNvCxnSpPr>
              <a:cxnSpLocks/>
            </p:cNvCxnSpPr>
            <p:nvPr/>
          </p:nvCxnSpPr>
          <p:spPr>
            <a:xfrm>
              <a:off x="729558" y="4742507"/>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B37490C-E8E8-4D08-BEC1-6FE6D56808A9}"/>
                </a:ext>
              </a:extLst>
            </p:cNvPr>
            <p:cNvSpPr txBox="1"/>
            <p:nvPr/>
          </p:nvSpPr>
          <p:spPr>
            <a:xfrm rot="16200000">
              <a:off x="-278063" y="3819985"/>
              <a:ext cx="1559594" cy="369332"/>
            </a:xfrm>
            <a:prstGeom prst="rect">
              <a:avLst/>
            </a:prstGeom>
            <a:noFill/>
          </p:spPr>
          <p:txBody>
            <a:bodyPr wrap="none" rtlCol="0">
              <a:spAutoFit/>
            </a:bodyPr>
            <a:lstStyle/>
            <a:p>
              <a:r>
                <a:rPr lang="en-US" dirty="0"/>
                <a:t>Primary Inputs</a:t>
              </a:r>
            </a:p>
          </p:txBody>
        </p:sp>
        <p:cxnSp>
          <p:nvCxnSpPr>
            <p:cNvPr id="120" name="Straight Connector 119">
              <a:extLst>
                <a:ext uri="{FF2B5EF4-FFF2-40B4-BE49-F238E27FC236}">
                  <a16:creationId xmlns:a16="http://schemas.microsoft.com/office/drawing/2014/main" id="{1D89C43B-4253-46DB-97BB-3CCEA9E88593}"/>
                </a:ext>
              </a:extLst>
            </p:cNvPr>
            <p:cNvCxnSpPr>
              <a:cxnSpLocks/>
            </p:cNvCxnSpPr>
            <p:nvPr/>
          </p:nvCxnSpPr>
          <p:spPr>
            <a:xfrm>
              <a:off x="10566930" y="3264876"/>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94FCD43-0A73-4EB4-AABB-B108EEE48C6D}"/>
                </a:ext>
              </a:extLst>
            </p:cNvPr>
            <p:cNvCxnSpPr>
              <a:cxnSpLocks/>
            </p:cNvCxnSpPr>
            <p:nvPr/>
          </p:nvCxnSpPr>
          <p:spPr>
            <a:xfrm>
              <a:off x="10566930" y="3960483"/>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901E46-FE68-4C0D-AF1A-798C3804E94E}"/>
                </a:ext>
              </a:extLst>
            </p:cNvPr>
            <p:cNvCxnSpPr>
              <a:cxnSpLocks/>
            </p:cNvCxnSpPr>
            <p:nvPr/>
          </p:nvCxnSpPr>
          <p:spPr>
            <a:xfrm>
              <a:off x="10566930" y="4748135"/>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FC1D4271-5FE6-443E-BF81-A7A447A49009}"/>
                </a:ext>
              </a:extLst>
            </p:cNvPr>
            <p:cNvSpPr txBox="1"/>
            <p:nvPr/>
          </p:nvSpPr>
          <p:spPr>
            <a:xfrm rot="16200000">
              <a:off x="10730556" y="3880483"/>
              <a:ext cx="1731115" cy="369332"/>
            </a:xfrm>
            <a:prstGeom prst="rect">
              <a:avLst/>
            </a:prstGeom>
            <a:noFill/>
          </p:spPr>
          <p:txBody>
            <a:bodyPr wrap="none" rtlCol="0">
              <a:spAutoFit/>
            </a:bodyPr>
            <a:lstStyle/>
            <a:p>
              <a:r>
                <a:rPr lang="en-US" dirty="0"/>
                <a:t>Primary Outputs</a:t>
              </a:r>
            </a:p>
          </p:txBody>
        </p:sp>
        <p:cxnSp>
          <p:nvCxnSpPr>
            <p:cNvPr id="184" name="Straight Connector 183">
              <a:extLst>
                <a:ext uri="{FF2B5EF4-FFF2-40B4-BE49-F238E27FC236}">
                  <a16:creationId xmlns:a16="http://schemas.microsoft.com/office/drawing/2014/main" id="{83DB9FDB-60C8-4AC9-B04B-7EC1091445DE}"/>
                </a:ext>
              </a:extLst>
            </p:cNvPr>
            <p:cNvCxnSpPr>
              <a:cxnSpLocks/>
            </p:cNvCxnSpPr>
            <p:nvPr/>
          </p:nvCxnSpPr>
          <p:spPr>
            <a:xfrm>
              <a:off x="2433136" y="3330958"/>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5" name="TextBox 204">
              <a:extLst>
                <a:ext uri="{FF2B5EF4-FFF2-40B4-BE49-F238E27FC236}">
                  <a16:creationId xmlns:a16="http://schemas.microsoft.com/office/drawing/2014/main" id="{B9BF8BF9-E722-49E4-BBC9-200A0F73CB74}"/>
                </a:ext>
              </a:extLst>
            </p:cNvPr>
            <p:cNvSpPr txBox="1"/>
            <p:nvPr/>
          </p:nvSpPr>
          <p:spPr>
            <a:xfrm>
              <a:off x="159980" y="2282263"/>
              <a:ext cx="920445" cy="369332"/>
            </a:xfrm>
            <a:prstGeom prst="rect">
              <a:avLst/>
            </a:prstGeom>
            <a:noFill/>
          </p:spPr>
          <p:txBody>
            <a:bodyPr wrap="none" rtlCol="0">
              <a:spAutoFit/>
            </a:bodyPr>
            <a:lstStyle/>
            <a:p>
              <a:r>
                <a:rPr lang="en-US" b="1" dirty="0">
                  <a:solidFill>
                    <a:schemeClr val="accent6">
                      <a:lumMod val="75000"/>
                    </a:schemeClr>
                  </a:solidFill>
                </a:rPr>
                <a:t>SCANIN</a:t>
              </a:r>
            </a:p>
          </p:txBody>
        </p:sp>
        <p:sp>
          <p:nvSpPr>
            <p:cNvPr id="207" name="TextBox 206">
              <a:extLst>
                <a:ext uri="{FF2B5EF4-FFF2-40B4-BE49-F238E27FC236}">
                  <a16:creationId xmlns:a16="http://schemas.microsoft.com/office/drawing/2014/main" id="{1DD2D66E-7556-40C1-AE4C-A4BA543DA0A6}"/>
                </a:ext>
              </a:extLst>
            </p:cNvPr>
            <p:cNvSpPr txBox="1"/>
            <p:nvPr/>
          </p:nvSpPr>
          <p:spPr>
            <a:xfrm>
              <a:off x="625953" y="2616338"/>
              <a:ext cx="415242" cy="369332"/>
            </a:xfrm>
            <a:prstGeom prst="rect">
              <a:avLst/>
            </a:prstGeom>
            <a:noFill/>
          </p:spPr>
          <p:txBody>
            <a:bodyPr wrap="none" rtlCol="0">
              <a:spAutoFit/>
            </a:bodyPr>
            <a:lstStyle/>
            <a:p>
              <a:r>
                <a:rPr lang="en-US" b="1" dirty="0">
                  <a:solidFill>
                    <a:schemeClr val="accent4">
                      <a:lumMod val="75000"/>
                    </a:schemeClr>
                  </a:solidFill>
                </a:rPr>
                <a:t>TC</a:t>
              </a:r>
            </a:p>
          </p:txBody>
        </p:sp>
        <p:cxnSp>
          <p:nvCxnSpPr>
            <p:cNvPr id="209" name="Connector: Elbow 208">
              <a:extLst>
                <a:ext uri="{FF2B5EF4-FFF2-40B4-BE49-F238E27FC236}">
                  <a16:creationId xmlns:a16="http://schemas.microsoft.com/office/drawing/2014/main" id="{8BB07187-0A02-4619-B3E7-F10159B2F5D9}"/>
                </a:ext>
              </a:extLst>
            </p:cNvPr>
            <p:cNvCxnSpPr>
              <a:stCxn id="207" idx="3"/>
              <a:endCxn id="204" idx="1"/>
            </p:cNvCxnSpPr>
            <p:nvPr/>
          </p:nvCxnSpPr>
          <p:spPr>
            <a:xfrm>
              <a:off x="1041195" y="2801004"/>
              <a:ext cx="2158638" cy="618907"/>
            </a:xfrm>
            <a:prstGeom prst="bentConnector4">
              <a:avLst>
                <a:gd name="adj1" fmla="val 81875"/>
                <a:gd name="adj2" fmla="val 13693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73A0B76D-88BC-44B1-9151-BB46CB5D74A3}"/>
                </a:ext>
              </a:extLst>
            </p:cNvPr>
            <p:cNvCxnSpPr>
              <a:cxnSpLocks/>
            </p:cNvCxnSpPr>
            <p:nvPr/>
          </p:nvCxnSpPr>
          <p:spPr>
            <a:xfrm flipV="1">
              <a:off x="3271171" y="3206556"/>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0BBBC5C4-F2A1-478A-8557-5110C68749B3}"/>
                </a:ext>
              </a:extLst>
            </p:cNvPr>
            <p:cNvCxnSpPr>
              <a:cxnSpLocks/>
            </p:cNvCxnSpPr>
            <p:nvPr/>
          </p:nvCxnSpPr>
          <p:spPr>
            <a:xfrm>
              <a:off x="3709901" y="3199591"/>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Connector: Elbow 221">
              <a:extLst>
                <a:ext uri="{FF2B5EF4-FFF2-40B4-BE49-F238E27FC236}">
                  <a16:creationId xmlns:a16="http://schemas.microsoft.com/office/drawing/2014/main" id="{5236E008-A07D-44CA-9A15-1F511A87FE7D}"/>
                </a:ext>
              </a:extLst>
            </p:cNvPr>
            <p:cNvCxnSpPr>
              <a:cxnSpLocks/>
              <a:stCxn id="205" idx="3"/>
            </p:cNvCxnSpPr>
            <p:nvPr/>
          </p:nvCxnSpPr>
          <p:spPr>
            <a:xfrm>
              <a:off x="1080425" y="2466929"/>
              <a:ext cx="1995048" cy="628694"/>
            </a:xfrm>
            <a:prstGeom prst="bentConnector3">
              <a:avLst>
                <a:gd name="adj1" fmla="val 9265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185" name="Group 184">
              <a:extLst>
                <a:ext uri="{FF2B5EF4-FFF2-40B4-BE49-F238E27FC236}">
                  <a16:creationId xmlns:a16="http://schemas.microsoft.com/office/drawing/2014/main" id="{80BB4434-9AF9-4ABA-AFE2-1FA53FEBE3C4}"/>
                </a:ext>
              </a:extLst>
            </p:cNvPr>
            <p:cNvGrpSpPr/>
            <p:nvPr/>
          </p:nvGrpSpPr>
          <p:grpSpPr>
            <a:xfrm>
              <a:off x="3362815" y="3007665"/>
              <a:ext cx="506994" cy="543208"/>
              <a:chOff x="3416648" y="3027741"/>
              <a:chExt cx="549336" cy="543208"/>
            </a:xfrm>
          </p:grpSpPr>
          <p:sp>
            <p:nvSpPr>
              <p:cNvPr id="186" name="Rectangle 185">
                <a:extLst>
                  <a:ext uri="{FF2B5EF4-FFF2-40B4-BE49-F238E27FC236}">
                    <a16:creationId xmlns:a16="http://schemas.microsoft.com/office/drawing/2014/main" id="{027711AC-8612-48D9-81EC-C9CF4C9EEB0C}"/>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TextBox 186">
                <a:extLst>
                  <a:ext uri="{FF2B5EF4-FFF2-40B4-BE49-F238E27FC236}">
                    <a16:creationId xmlns:a16="http://schemas.microsoft.com/office/drawing/2014/main" id="{842617CF-949E-4691-BDD1-58A424487154}"/>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188" name="TextBox 187">
                <a:extLst>
                  <a:ext uri="{FF2B5EF4-FFF2-40B4-BE49-F238E27FC236}">
                    <a16:creationId xmlns:a16="http://schemas.microsoft.com/office/drawing/2014/main" id="{3ED01E94-8774-4958-A2EB-BFA32582F6EB}"/>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189" name="Isosceles Triangle 188">
                <a:extLst>
                  <a:ext uri="{FF2B5EF4-FFF2-40B4-BE49-F238E27FC236}">
                    <a16:creationId xmlns:a16="http://schemas.microsoft.com/office/drawing/2014/main" id="{15231D9A-1999-4BFA-B23D-7986A9640869}"/>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cxnSp>
          <p:nvCxnSpPr>
            <p:cNvPr id="226" name="Straight Connector 225">
              <a:extLst>
                <a:ext uri="{FF2B5EF4-FFF2-40B4-BE49-F238E27FC236}">
                  <a16:creationId xmlns:a16="http://schemas.microsoft.com/office/drawing/2014/main" id="{F7404F34-A82C-4288-8925-C8B3A27BD869}"/>
                </a:ext>
              </a:extLst>
            </p:cNvPr>
            <p:cNvCxnSpPr>
              <a:cxnSpLocks/>
            </p:cNvCxnSpPr>
            <p:nvPr/>
          </p:nvCxnSpPr>
          <p:spPr>
            <a:xfrm>
              <a:off x="2444113" y="4221256"/>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D9A1BB52-AB7C-474C-A536-58C6AC7C1565}"/>
                </a:ext>
              </a:extLst>
            </p:cNvPr>
            <p:cNvCxnSpPr>
              <a:cxnSpLocks/>
            </p:cNvCxnSpPr>
            <p:nvPr/>
          </p:nvCxnSpPr>
          <p:spPr>
            <a:xfrm flipV="1">
              <a:off x="3282148" y="4096854"/>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15B81995-AA3C-4C3C-8F78-DF08AC76B081}"/>
                </a:ext>
              </a:extLst>
            </p:cNvPr>
            <p:cNvCxnSpPr>
              <a:cxnSpLocks/>
            </p:cNvCxnSpPr>
            <p:nvPr/>
          </p:nvCxnSpPr>
          <p:spPr>
            <a:xfrm>
              <a:off x="3720878" y="4089889"/>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54" name="TextBox 253">
              <a:extLst>
                <a:ext uri="{FF2B5EF4-FFF2-40B4-BE49-F238E27FC236}">
                  <a16:creationId xmlns:a16="http://schemas.microsoft.com/office/drawing/2014/main" id="{4F80B139-53D9-403D-B19B-9148BAAAAC94}"/>
                </a:ext>
              </a:extLst>
            </p:cNvPr>
            <p:cNvSpPr txBox="1"/>
            <p:nvPr/>
          </p:nvSpPr>
          <p:spPr>
            <a:xfrm>
              <a:off x="11171084" y="5383300"/>
              <a:ext cx="942566" cy="276999"/>
            </a:xfrm>
            <a:prstGeom prst="rect">
              <a:avLst/>
            </a:prstGeom>
            <a:noFill/>
          </p:spPr>
          <p:txBody>
            <a:bodyPr wrap="none" lIns="0" tIns="0" rIns="0" bIns="0" rtlCol="0">
              <a:spAutoFit/>
            </a:bodyPr>
            <a:lstStyle/>
            <a:p>
              <a:r>
                <a:rPr lang="en-US" b="1" dirty="0">
                  <a:solidFill>
                    <a:schemeClr val="accent6">
                      <a:lumMod val="75000"/>
                    </a:schemeClr>
                  </a:solidFill>
                </a:rPr>
                <a:t>SCANOUT</a:t>
              </a:r>
            </a:p>
          </p:txBody>
        </p:sp>
        <p:grpSp>
          <p:nvGrpSpPr>
            <p:cNvPr id="257" name="Group 256">
              <a:extLst>
                <a:ext uri="{FF2B5EF4-FFF2-40B4-BE49-F238E27FC236}">
                  <a16:creationId xmlns:a16="http://schemas.microsoft.com/office/drawing/2014/main" id="{B24444E6-6097-454A-9CAD-30C078DFAE6C}"/>
                </a:ext>
              </a:extLst>
            </p:cNvPr>
            <p:cNvGrpSpPr/>
            <p:nvPr/>
          </p:nvGrpSpPr>
          <p:grpSpPr>
            <a:xfrm>
              <a:off x="3080547" y="3206557"/>
              <a:ext cx="789262" cy="886488"/>
              <a:chOff x="3080547" y="3206557"/>
              <a:chExt cx="789262" cy="886488"/>
            </a:xfrm>
          </p:grpSpPr>
          <p:cxnSp>
            <p:nvCxnSpPr>
              <p:cNvPr id="244" name="Connector: Elbow 243">
                <a:extLst>
                  <a:ext uri="{FF2B5EF4-FFF2-40B4-BE49-F238E27FC236}">
                    <a16:creationId xmlns:a16="http://schemas.microsoft.com/office/drawing/2014/main" id="{BDC61040-7930-444E-911D-D6B00C17E2E3}"/>
                  </a:ext>
                </a:extLst>
              </p:cNvPr>
              <p:cNvCxnSpPr>
                <a:cxnSpLocks/>
                <a:stCxn id="255" idx="1"/>
                <a:endCxn id="188" idx="3"/>
              </p:cNvCxnSpPr>
              <p:nvPr/>
            </p:nvCxnSpPr>
            <p:spPr>
              <a:xfrm rot="10800000" flipH="1">
                <a:off x="3080547" y="3206557"/>
                <a:ext cx="789262" cy="803860"/>
              </a:xfrm>
              <a:prstGeom prst="bentConnector5">
                <a:avLst>
                  <a:gd name="adj1" fmla="val -17493"/>
                  <a:gd name="adj2" fmla="val 30927"/>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55" name="Rectangle 254">
                <a:extLst>
                  <a:ext uri="{FF2B5EF4-FFF2-40B4-BE49-F238E27FC236}">
                    <a16:creationId xmlns:a16="http://schemas.microsoft.com/office/drawing/2014/main" id="{F219CE9E-20BB-4DD3-8CD1-613C67BDA41F}"/>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61" name="Connector: Elbow 260">
              <a:extLst>
                <a:ext uri="{FF2B5EF4-FFF2-40B4-BE49-F238E27FC236}">
                  <a16:creationId xmlns:a16="http://schemas.microsoft.com/office/drawing/2014/main" id="{BCABB0C1-8E2E-4DEF-934F-3196BC75063D}"/>
                </a:ext>
              </a:extLst>
            </p:cNvPr>
            <p:cNvCxnSpPr>
              <a:cxnSpLocks/>
              <a:stCxn id="207" idx="3"/>
              <a:endCxn id="227" idx="1"/>
            </p:cNvCxnSpPr>
            <p:nvPr/>
          </p:nvCxnSpPr>
          <p:spPr>
            <a:xfrm>
              <a:off x="1041195" y="2801004"/>
              <a:ext cx="2169615" cy="1509205"/>
            </a:xfrm>
            <a:prstGeom prst="bentConnector4">
              <a:avLst>
                <a:gd name="adj1" fmla="val 81714"/>
                <a:gd name="adj2" fmla="val 11034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55D843F7-97C2-4C99-A218-7E5D36161036}"/>
                </a:ext>
              </a:extLst>
            </p:cNvPr>
            <p:cNvCxnSpPr>
              <a:cxnSpLocks/>
            </p:cNvCxnSpPr>
            <p:nvPr/>
          </p:nvCxnSpPr>
          <p:spPr>
            <a:xfrm>
              <a:off x="2388475" y="5125574"/>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303A9B00-0793-4348-B266-0E3D8055AD37}"/>
                </a:ext>
              </a:extLst>
            </p:cNvPr>
            <p:cNvCxnSpPr>
              <a:cxnSpLocks/>
            </p:cNvCxnSpPr>
            <p:nvPr/>
          </p:nvCxnSpPr>
          <p:spPr>
            <a:xfrm flipV="1">
              <a:off x="3273645" y="5001172"/>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0D797760-68D7-4E19-8851-7E8BE1F95D0F}"/>
                </a:ext>
              </a:extLst>
            </p:cNvPr>
            <p:cNvCxnSpPr>
              <a:cxnSpLocks/>
            </p:cNvCxnSpPr>
            <p:nvPr/>
          </p:nvCxnSpPr>
          <p:spPr>
            <a:xfrm>
              <a:off x="3665240" y="4994207"/>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87" name="Group 286">
              <a:extLst>
                <a:ext uri="{FF2B5EF4-FFF2-40B4-BE49-F238E27FC236}">
                  <a16:creationId xmlns:a16="http://schemas.microsoft.com/office/drawing/2014/main" id="{8C0E30C9-71AC-4108-B92C-210106519EF5}"/>
                </a:ext>
              </a:extLst>
            </p:cNvPr>
            <p:cNvGrpSpPr/>
            <p:nvPr/>
          </p:nvGrpSpPr>
          <p:grpSpPr>
            <a:xfrm>
              <a:off x="3024909" y="4110875"/>
              <a:ext cx="789262" cy="886488"/>
              <a:chOff x="3080547" y="3206557"/>
              <a:chExt cx="789262" cy="886488"/>
            </a:xfrm>
          </p:grpSpPr>
          <p:cxnSp>
            <p:nvCxnSpPr>
              <p:cNvPr id="288" name="Connector: Elbow 287">
                <a:extLst>
                  <a:ext uri="{FF2B5EF4-FFF2-40B4-BE49-F238E27FC236}">
                    <a16:creationId xmlns:a16="http://schemas.microsoft.com/office/drawing/2014/main" id="{D12C0878-930D-42ED-80C7-D89397737C35}"/>
                  </a:ext>
                </a:extLst>
              </p:cNvPr>
              <p:cNvCxnSpPr>
                <a:cxnSpLocks/>
                <a:stCxn id="289" idx="1"/>
              </p:cNvCxnSpPr>
              <p:nvPr/>
            </p:nvCxnSpPr>
            <p:spPr>
              <a:xfrm rot="10800000" flipH="1">
                <a:off x="3080547" y="3206557"/>
                <a:ext cx="789262" cy="803860"/>
              </a:xfrm>
              <a:prstGeom prst="bentConnector5">
                <a:avLst>
                  <a:gd name="adj1" fmla="val -17493"/>
                  <a:gd name="adj2" fmla="val 35618"/>
                  <a:gd name="adj3" fmla="val 12896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89" name="Rectangle 288">
                <a:extLst>
                  <a:ext uri="{FF2B5EF4-FFF2-40B4-BE49-F238E27FC236}">
                    <a16:creationId xmlns:a16="http://schemas.microsoft.com/office/drawing/2014/main" id="{7A07AFF9-4A03-48AB-98B0-8BBB4A8F32DB}"/>
                  </a:ext>
                </a:extLst>
              </p:cNvPr>
              <p:cNvSpPr/>
              <p:nvPr/>
            </p:nvSpPr>
            <p:spPr>
              <a:xfrm>
                <a:off x="3080547" y="3927789"/>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90" name="Connector: Elbow 289">
              <a:extLst>
                <a:ext uri="{FF2B5EF4-FFF2-40B4-BE49-F238E27FC236}">
                  <a16:creationId xmlns:a16="http://schemas.microsoft.com/office/drawing/2014/main" id="{E120CE9A-98B1-4812-A3AA-1C778C725B5D}"/>
                </a:ext>
              </a:extLst>
            </p:cNvPr>
            <p:cNvCxnSpPr>
              <a:cxnSpLocks/>
              <a:stCxn id="207" idx="3"/>
              <a:endCxn id="279" idx="1"/>
            </p:cNvCxnSpPr>
            <p:nvPr/>
          </p:nvCxnSpPr>
          <p:spPr>
            <a:xfrm>
              <a:off x="1041195" y="2801004"/>
              <a:ext cx="2161112" cy="2413523"/>
            </a:xfrm>
            <a:prstGeom prst="bentConnector4">
              <a:avLst>
                <a:gd name="adj1" fmla="val 82538"/>
                <a:gd name="adj2" fmla="val 109472"/>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300" name="Rectangle 299">
              <a:extLst>
                <a:ext uri="{FF2B5EF4-FFF2-40B4-BE49-F238E27FC236}">
                  <a16:creationId xmlns:a16="http://schemas.microsoft.com/office/drawing/2014/main" id="{94223065-91A6-4A13-A8BB-556C68E38BE1}"/>
                </a:ext>
              </a:extLst>
            </p:cNvPr>
            <p:cNvSpPr/>
            <p:nvPr/>
          </p:nvSpPr>
          <p:spPr>
            <a:xfrm>
              <a:off x="5686117" y="4661562"/>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Rectangle 300">
              <a:extLst>
                <a:ext uri="{FF2B5EF4-FFF2-40B4-BE49-F238E27FC236}">
                  <a16:creationId xmlns:a16="http://schemas.microsoft.com/office/drawing/2014/main" id="{AB9A6624-3B7C-40CC-816F-081434E5144C}"/>
                </a:ext>
              </a:extLst>
            </p:cNvPr>
            <p:cNvSpPr/>
            <p:nvPr/>
          </p:nvSpPr>
          <p:spPr>
            <a:xfrm>
              <a:off x="5678115" y="3767448"/>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Rectangle 301">
              <a:extLst>
                <a:ext uri="{FF2B5EF4-FFF2-40B4-BE49-F238E27FC236}">
                  <a16:creationId xmlns:a16="http://schemas.microsoft.com/office/drawing/2014/main" id="{69DB4E5B-424B-41E2-869D-CA143D8F2DAC}"/>
                </a:ext>
              </a:extLst>
            </p:cNvPr>
            <p:cNvSpPr/>
            <p:nvPr/>
          </p:nvSpPr>
          <p:spPr>
            <a:xfrm>
              <a:off x="5667205" y="2859049"/>
              <a:ext cx="87467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4" name="Straight Connector 303">
              <a:extLst>
                <a:ext uri="{FF2B5EF4-FFF2-40B4-BE49-F238E27FC236}">
                  <a16:creationId xmlns:a16="http://schemas.microsoft.com/office/drawing/2014/main" id="{F809F1B3-8BA4-4F05-8FE1-A70F1AC7DE48}"/>
                </a:ext>
              </a:extLst>
            </p:cNvPr>
            <p:cNvCxnSpPr>
              <a:cxnSpLocks/>
            </p:cNvCxnSpPr>
            <p:nvPr/>
          </p:nvCxnSpPr>
          <p:spPr>
            <a:xfrm flipV="1">
              <a:off x="5932269" y="3164904"/>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86D00891-4DD8-48C4-81D4-0762BC74791B}"/>
                </a:ext>
              </a:extLst>
            </p:cNvPr>
            <p:cNvCxnSpPr>
              <a:cxnSpLocks/>
            </p:cNvCxnSpPr>
            <p:nvPr/>
          </p:nvCxnSpPr>
          <p:spPr>
            <a:xfrm>
              <a:off x="6370999" y="3157939"/>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06" name="Group 305">
              <a:extLst>
                <a:ext uri="{FF2B5EF4-FFF2-40B4-BE49-F238E27FC236}">
                  <a16:creationId xmlns:a16="http://schemas.microsoft.com/office/drawing/2014/main" id="{01132F7C-56F8-4C10-8C22-E9CA53CC345D}"/>
                </a:ext>
              </a:extLst>
            </p:cNvPr>
            <p:cNvGrpSpPr/>
            <p:nvPr/>
          </p:nvGrpSpPr>
          <p:grpSpPr>
            <a:xfrm>
              <a:off x="6023913" y="2966013"/>
              <a:ext cx="506994" cy="543208"/>
              <a:chOff x="3416648" y="3027741"/>
              <a:chExt cx="549336" cy="543208"/>
            </a:xfrm>
          </p:grpSpPr>
          <p:sp>
            <p:nvSpPr>
              <p:cNvPr id="307" name="Rectangle 306">
                <a:extLst>
                  <a:ext uri="{FF2B5EF4-FFF2-40B4-BE49-F238E27FC236}">
                    <a16:creationId xmlns:a16="http://schemas.microsoft.com/office/drawing/2014/main" id="{C067FA1A-E2E7-4454-AACB-658E4C807AE4}"/>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 name="TextBox 307">
                <a:extLst>
                  <a:ext uri="{FF2B5EF4-FFF2-40B4-BE49-F238E27FC236}">
                    <a16:creationId xmlns:a16="http://schemas.microsoft.com/office/drawing/2014/main" id="{B5092EC2-087D-4263-8B4D-50807AC1C8C4}"/>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09" name="TextBox 308">
                <a:extLst>
                  <a:ext uri="{FF2B5EF4-FFF2-40B4-BE49-F238E27FC236}">
                    <a16:creationId xmlns:a16="http://schemas.microsoft.com/office/drawing/2014/main" id="{ED220824-D2F6-4151-A190-C601A7F1544D}"/>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10" name="Isosceles Triangle 309">
                <a:extLst>
                  <a:ext uri="{FF2B5EF4-FFF2-40B4-BE49-F238E27FC236}">
                    <a16:creationId xmlns:a16="http://schemas.microsoft.com/office/drawing/2014/main" id="{7E3F42D1-1367-4C7C-9ABA-8922F9B36602}"/>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cxnSp>
          <p:nvCxnSpPr>
            <p:cNvPr id="312" name="Straight Connector 311">
              <a:extLst>
                <a:ext uri="{FF2B5EF4-FFF2-40B4-BE49-F238E27FC236}">
                  <a16:creationId xmlns:a16="http://schemas.microsoft.com/office/drawing/2014/main" id="{D15A1F47-6AF0-4036-8455-236BD44A8BCB}"/>
                </a:ext>
              </a:extLst>
            </p:cNvPr>
            <p:cNvCxnSpPr>
              <a:cxnSpLocks/>
            </p:cNvCxnSpPr>
            <p:nvPr/>
          </p:nvCxnSpPr>
          <p:spPr>
            <a:xfrm flipV="1">
              <a:off x="5943246" y="4055202"/>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A6E6C32-BE82-4AA2-8611-0730CA9EDB4C}"/>
                </a:ext>
              </a:extLst>
            </p:cNvPr>
            <p:cNvCxnSpPr>
              <a:cxnSpLocks/>
            </p:cNvCxnSpPr>
            <p:nvPr/>
          </p:nvCxnSpPr>
          <p:spPr>
            <a:xfrm>
              <a:off x="6381976" y="4048237"/>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19" name="Group 318">
              <a:extLst>
                <a:ext uri="{FF2B5EF4-FFF2-40B4-BE49-F238E27FC236}">
                  <a16:creationId xmlns:a16="http://schemas.microsoft.com/office/drawing/2014/main" id="{36F4F82E-3E01-437D-B1D2-1AC466C5B875}"/>
                </a:ext>
              </a:extLst>
            </p:cNvPr>
            <p:cNvGrpSpPr/>
            <p:nvPr/>
          </p:nvGrpSpPr>
          <p:grpSpPr>
            <a:xfrm>
              <a:off x="5743220" y="2961088"/>
              <a:ext cx="798663" cy="1094114"/>
              <a:chOff x="2791164" y="5669941"/>
              <a:chExt cx="798663" cy="1094114"/>
            </a:xfrm>
          </p:grpSpPr>
          <p:cxnSp>
            <p:nvCxnSpPr>
              <p:cNvPr id="320" name="Connector: Elbow 319">
                <a:extLst>
                  <a:ext uri="{FF2B5EF4-FFF2-40B4-BE49-F238E27FC236}">
                    <a16:creationId xmlns:a16="http://schemas.microsoft.com/office/drawing/2014/main" id="{B7D7AD7A-86B9-4076-9E77-1C26B843F736}"/>
                  </a:ext>
                </a:extLst>
              </p:cNvPr>
              <p:cNvCxnSpPr>
                <a:cxnSpLocks/>
                <a:stCxn id="321" idx="1"/>
                <a:endCxn id="317" idx="3"/>
              </p:cNvCxnSpPr>
              <p:nvPr/>
            </p:nvCxnSpPr>
            <p:spPr>
              <a:xfrm rot="10800000" flipH="1" flipV="1">
                <a:off x="2791164" y="5752568"/>
                <a:ext cx="798663" cy="1011487"/>
              </a:xfrm>
              <a:prstGeom prst="bentConnector5">
                <a:avLst>
                  <a:gd name="adj1" fmla="val -18421"/>
                  <a:gd name="adj2" fmla="val 65273"/>
                  <a:gd name="adj3" fmla="val 115020"/>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21" name="Rectangle 320">
                <a:extLst>
                  <a:ext uri="{FF2B5EF4-FFF2-40B4-BE49-F238E27FC236}">
                    <a16:creationId xmlns:a16="http://schemas.microsoft.com/office/drawing/2014/main" id="{8752B5A8-BDF9-4BE7-9A4A-F41C814231E6}"/>
                  </a:ext>
                </a:extLst>
              </p:cNvPr>
              <p:cNvSpPr/>
              <p:nvPr/>
            </p:nvSpPr>
            <p:spPr>
              <a:xfrm>
                <a:off x="2791165" y="566994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23" name="Straight Connector 322">
              <a:extLst>
                <a:ext uri="{FF2B5EF4-FFF2-40B4-BE49-F238E27FC236}">
                  <a16:creationId xmlns:a16="http://schemas.microsoft.com/office/drawing/2014/main" id="{DEB5EDF4-60E6-4F1F-8A7B-7A9A8406EABC}"/>
                </a:ext>
              </a:extLst>
            </p:cNvPr>
            <p:cNvCxnSpPr>
              <a:cxnSpLocks/>
            </p:cNvCxnSpPr>
            <p:nvPr/>
          </p:nvCxnSpPr>
          <p:spPr>
            <a:xfrm flipV="1">
              <a:off x="5944170" y="4959520"/>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99B7DAD7-6456-45F2-897C-1ACD9DF85F57}"/>
                </a:ext>
              </a:extLst>
            </p:cNvPr>
            <p:cNvCxnSpPr>
              <a:cxnSpLocks/>
            </p:cNvCxnSpPr>
            <p:nvPr/>
          </p:nvCxnSpPr>
          <p:spPr>
            <a:xfrm>
              <a:off x="6326338" y="4952555"/>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30" name="Group 329">
              <a:extLst>
                <a:ext uri="{FF2B5EF4-FFF2-40B4-BE49-F238E27FC236}">
                  <a16:creationId xmlns:a16="http://schemas.microsoft.com/office/drawing/2014/main" id="{04BBF137-DF46-44B6-BC8C-99266362F0DD}"/>
                </a:ext>
              </a:extLst>
            </p:cNvPr>
            <p:cNvGrpSpPr/>
            <p:nvPr/>
          </p:nvGrpSpPr>
          <p:grpSpPr>
            <a:xfrm>
              <a:off x="5739388" y="3831253"/>
              <a:ext cx="803420" cy="1128268"/>
              <a:chOff x="1109791" y="1365364"/>
              <a:chExt cx="803420" cy="1128268"/>
            </a:xfrm>
          </p:grpSpPr>
          <p:cxnSp>
            <p:nvCxnSpPr>
              <p:cNvPr id="331" name="Connector: Elbow 330">
                <a:extLst>
                  <a:ext uri="{FF2B5EF4-FFF2-40B4-BE49-F238E27FC236}">
                    <a16:creationId xmlns:a16="http://schemas.microsoft.com/office/drawing/2014/main" id="{C3B69E9F-A405-4760-9E38-3198F35E4BE8}"/>
                  </a:ext>
                </a:extLst>
              </p:cNvPr>
              <p:cNvCxnSpPr>
                <a:cxnSpLocks/>
                <a:stCxn id="332" idx="1"/>
                <a:endCxn id="328" idx="3"/>
              </p:cNvCxnSpPr>
              <p:nvPr/>
            </p:nvCxnSpPr>
            <p:spPr>
              <a:xfrm rot="10800000" flipH="1" flipV="1">
                <a:off x="1109791" y="1447992"/>
                <a:ext cx="803420" cy="1045640"/>
              </a:xfrm>
              <a:prstGeom prst="bentConnector5">
                <a:avLst>
                  <a:gd name="adj1" fmla="val -19066"/>
                  <a:gd name="adj2" fmla="val 62820"/>
                  <a:gd name="adj3" fmla="val 12258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2" name="Rectangle 331">
                <a:extLst>
                  <a:ext uri="{FF2B5EF4-FFF2-40B4-BE49-F238E27FC236}">
                    <a16:creationId xmlns:a16="http://schemas.microsoft.com/office/drawing/2014/main" id="{B341BDC4-DDD8-4429-AED4-FF9B0675082D}"/>
                  </a:ext>
                </a:extLst>
              </p:cNvPr>
              <p:cNvSpPr/>
              <p:nvPr/>
            </p:nvSpPr>
            <p:spPr>
              <a:xfrm>
                <a:off x="1109791" y="1365364"/>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6" name="Group 345">
              <a:extLst>
                <a:ext uri="{FF2B5EF4-FFF2-40B4-BE49-F238E27FC236}">
                  <a16:creationId xmlns:a16="http://schemas.microsoft.com/office/drawing/2014/main" id="{E083D4EA-0533-4248-81EC-615FA54696CE}"/>
                </a:ext>
              </a:extLst>
            </p:cNvPr>
            <p:cNvGrpSpPr/>
            <p:nvPr/>
          </p:nvGrpSpPr>
          <p:grpSpPr>
            <a:xfrm>
              <a:off x="3872283" y="4784448"/>
              <a:ext cx="2020701" cy="884318"/>
              <a:chOff x="3872283" y="4784448"/>
              <a:chExt cx="2020701" cy="884318"/>
            </a:xfrm>
          </p:grpSpPr>
          <p:grpSp>
            <p:nvGrpSpPr>
              <p:cNvPr id="335" name="Group 334">
                <a:extLst>
                  <a:ext uri="{FF2B5EF4-FFF2-40B4-BE49-F238E27FC236}">
                    <a16:creationId xmlns:a16="http://schemas.microsoft.com/office/drawing/2014/main" id="{74A847B0-BEAD-4692-8F31-34F1A8E44679}"/>
                  </a:ext>
                </a:extLst>
              </p:cNvPr>
              <p:cNvGrpSpPr/>
              <p:nvPr/>
            </p:nvGrpSpPr>
            <p:grpSpPr>
              <a:xfrm>
                <a:off x="3872283" y="5001174"/>
                <a:ext cx="1070884" cy="667592"/>
                <a:chOff x="2272079" y="1452175"/>
                <a:chExt cx="1070884" cy="667592"/>
              </a:xfrm>
            </p:grpSpPr>
            <p:cxnSp>
              <p:nvCxnSpPr>
                <p:cNvPr id="336" name="Connector: Elbow 335">
                  <a:extLst>
                    <a:ext uri="{FF2B5EF4-FFF2-40B4-BE49-F238E27FC236}">
                      <a16:creationId xmlns:a16="http://schemas.microsoft.com/office/drawing/2014/main" id="{FAE40B76-31C6-4B4D-90C6-46B95BDFBEE5}"/>
                    </a:ext>
                  </a:extLst>
                </p:cNvPr>
                <p:cNvCxnSpPr>
                  <a:cxnSpLocks/>
                  <a:stCxn id="337" idx="1"/>
                  <a:endCxn id="285" idx="3"/>
                </p:cNvCxnSpPr>
                <p:nvPr/>
              </p:nvCxnSpPr>
              <p:spPr>
                <a:xfrm rot="10800000">
                  <a:off x="2272079" y="1452175"/>
                  <a:ext cx="886126" cy="584965"/>
                </a:xfrm>
                <a:prstGeom prst="bentConnector3">
                  <a:avLst>
                    <a:gd name="adj1" fmla="val 765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37" name="Rectangle 336">
                  <a:extLst>
                    <a:ext uri="{FF2B5EF4-FFF2-40B4-BE49-F238E27FC236}">
                      <a16:creationId xmlns:a16="http://schemas.microsoft.com/office/drawing/2014/main" id="{216939F6-8433-4BAF-82D7-801BC5AF7D50}"/>
                    </a:ext>
                  </a:extLst>
                </p:cNvPr>
                <p:cNvSpPr/>
                <p:nvPr/>
              </p:nvSpPr>
              <p:spPr>
                <a:xfrm>
                  <a:off x="3158205" y="195451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41" name="Connector: Elbow 340">
                <a:extLst>
                  <a:ext uri="{FF2B5EF4-FFF2-40B4-BE49-F238E27FC236}">
                    <a16:creationId xmlns:a16="http://schemas.microsoft.com/office/drawing/2014/main" id="{66B8E67D-E398-4C69-93AF-7EC27C4903E9}"/>
                  </a:ext>
                </a:extLst>
              </p:cNvPr>
              <p:cNvCxnSpPr>
                <a:cxnSpLocks/>
                <a:stCxn id="337" idx="1"/>
                <a:endCxn id="344" idx="1"/>
              </p:cNvCxnSpPr>
              <p:nvPr/>
            </p:nvCxnSpPr>
            <p:spPr>
              <a:xfrm rot="10800000" flipH="1">
                <a:off x="4758408" y="4867076"/>
                <a:ext cx="949817" cy="719062"/>
              </a:xfrm>
              <a:prstGeom prst="bentConnector3">
                <a:avLst>
                  <a:gd name="adj1" fmla="val 67437"/>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44" name="Rectangle 343">
                <a:extLst>
                  <a:ext uri="{FF2B5EF4-FFF2-40B4-BE49-F238E27FC236}">
                    <a16:creationId xmlns:a16="http://schemas.microsoft.com/office/drawing/2014/main" id="{25A8B3B8-45E9-4DBA-A805-E7D883745939}"/>
                  </a:ext>
                </a:extLst>
              </p:cNvPr>
              <p:cNvSpPr/>
              <p:nvPr/>
            </p:nvSpPr>
            <p:spPr>
              <a:xfrm>
                <a:off x="5708226" y="478444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65" name="Straight Connector 364">
              <a:extLst>
                <a:ext uri="{FF2B5EF4-FFF2-40B4-BE49-F238E27FC236}">
                  <a16:creationId xmlns:a16="http://schemas.microsoft.com/office/drawing/2014/main" id="{3F39781E-EADC-4A35-AB4F-25DDA5514049}"/>
                </a:ext>
              </a:extLst>
            </p:cNvPr>
            <p:cNvCxnSpPr>
              <a:cxnSpLocks/>
            </p:cNvCxnSpPr>
            <p:nvPr/>
          </p:nvCxnSpPr>
          <p:spPr>
            <a:xfrm>
              <a:off x="5221113" y="3270709"/>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1228617F-AF73-4308-B58E-AC159462E025}"/>
                </a:ext>
              </a:extLst>
            </p:cNvPr>
            <p:cNvCxnSpPr>
              <a:cxnSpLocks/>
            </p:cNvCxnSpPr>
            <p:nvPr/>
          </p:nvCxnSpPr>
          <p:spPr>
            <a:xfrm>
              <a:off x="5227053" y="4199753"/>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669F12C-0DA1-47BA-BE95-E03648C480B7}"/>
                </a:ext>
              </a:extLst>
            </p:cNvPr>
            <p:cNvCxnSpPr>
              <a:cxnSpLocks/>
            </p:cNvCxnSpPr>
            <p:nvPr/>
          </p:nvCxnSpPr>
          <p:spPr>
            <a:xfrm>
              <a:off x="5074006" y="5038057"/>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Connector: Elbow 367">
              <a:extLst>
                <a:ext uri="{FF2B5EF4-FFF2-40B4-BE49-F238E27FC236}">
                  <a16:creationId xmlns:a16="http://schemas.microsoft.com/office/drawing/2014/main" id="{412CBCDF-A3AA-4F98-95D0-4380630E063D}"/>
                </a:ext>
              </a:extLst>
            </p:cNvPr>
            <p:cNvCxnSpPr>
              <a:cxnSpLocks/>
              <a:stCxn id="207" idx="3"/>
              <a:endCxn id="303" idx="1"/>
            </p:cNvCxnSpPr>
            <p:nvPr/>
          </p:nvCxnSpPr>
          <p:spPr>
            <a:xfrm>
              <a:off x="1041195" y="2801004"/>
              <a:ext cx="4819736" cy="577255"/>
            </a:xfrm>
            <a:prstGeom prst="bentConnector4">
              <a:avLst>
                <a:gd name="adj1" fmla="val 93203"/>
                <a:gd name="adj2" fmla="val 13960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2" name="Connector: Elbow 371">
              <a:extLst>
                <a:ext uri="{FF2B5EF4-FFF2-40B4-BE49-F238E27FC236}">
                  <a16:creationId xmlns:a16="http://schemas.microsoft.com/office/drawing/2014/main" id="{CFD57CC2-D50D-4881-959D-8FEA535DEAF9}"/>
                </a:ext>
              </a:extLst>
            </p:cNvPr>
            <p:cNvCxnSpPr>
              <a:cxnSpLocks/>
              <a:stCxn id="207" idx="3"/>
              <a:endCxn id="311" idx="1"/>
            </p:cNvCxnSpPr>
            <p:nvPr/>
          </p:nvCxnSpPr>
          <p:spPr>
            <a:xfrm>
              <a:off x="1041195" y="2801004"/>
              <a:ext cx="4830713" cy="1467553"/>
            </a:xfrm>
            <a:prstGeom prst="bentConnector4">
              <a:avLst>
                <a:gd name="adj1" fmla="val 92918"/>
                <a:gd name="adj2" fmla="val 11172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8" name="Connector: Elbow 377">
              <a:extLst>
                <a:ext uri="{FF2B5EF4-FFF2-40B4-BE49-F238E27FC236}">
                  <a16:creationId xmlns:a16="http://schemas.microsoft.com/office/drawing/2014/main" id="{E104F183-BDA4-412D-94C9-DDFDA9E718A6}"/>
                </a:ext>
              </a:extLst>
            </p:cNvPr>
            <p:cNvCxnSpPr>
              <a:cxnSpLocks/>
              <a:stCxn id="207" idx="3"/>
              <a:endCxn id="322" idx="1"/>
            </p:cNvCxnSpPr>
            <p:nvPr/>
          </p:nvCxnSpPr>
          <p:spPr>
            <a:xfrm>
              <a:off x="1041195" y="2801004"/>
              <a:ext cx="4831637" cy="2371871"/>
            </a:xfrm>
            <a:prstGeom prst="bentConnector4">
              <a:avLst>
                <a:gd name="adj1" fmla="val 92844"/>
                <a:gd name="adj2" fmla="val 10963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83" name="Cloud 182">
              <a:extLst>
                <a:ext uri="{FF2B5EF4-FFF2-40B4-BE49-F238E27FC236}">
                  <a16:creationId xmlns:a16="http://schemas.microsoft.com/office/drawing/2014/main" id="{8F64C1B6-D13B-4BE9-8DB5-216ECE7DB590}"/>
                </a:ext>
              </a:extLst>
            </p:cNvPr>
            <p:cNvSpPr/>
            <p:nvPr/>
          </p:nvSpPr>
          <p:spPr>
            <a:xfrm>
              <a:off x="4188854" y="2842512"/>
              <a:ext cx="1250237" cy="25407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202" name="Cloud 201">
              <a:extLst>
                <a:ext uri="{FF2B5EF4-FFF2-40B4-BE49-F238E27FC236}">
                  <a16:creationId xmlns:a16="http://schemas.microsoft.com/office/drawing/2014/main" id="{4EE83256-218A-41D9-BD00-F46C4E79D28C}"/>
                </a:ext>
              </a:extLst>
            </p:cNvPr>
            <p:cNvSpPr/>
            <p:nvPr/>
          </p:nvSpPr>
          <p:spPr>
            <a:xfrm>
              <a:off x="1409601" y="2940955"/>
              <a:ext cx="1323868" cy="24967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382" name="Rectangle 381">
              <a:extLst>
                <a:ext uri="{FF2B5EF4-FFF2-40B4-BE49-F238E27FC236}">
                  <a16:creationId xmlns:a16="http://schemas.microsoft.com/office/drawing/2014/main" id="{B1CB8C42-ACF7-470B-A526-C2C55887CBC3}"/>
                </a:ext>
              </a:extLst>
            </p:cNvPr>
            <p:cNvSpPr/>
            <p:nvPr/>
          </p:nvSpPr>
          <p:spPr>
            <a:xfrm>
              <a:off x="8391478" y="4532401"/>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3" name="Rectangle 382">
              <a:extLst>
                <a:ext uri="{FF2B5EF4-FFF2-40B4-BE49-F238E27FC236}">
                  <a16:creationId xmlns:a16="http://schemas.microsoft.com/office/drawing/2014/main" id="{18B19525-EE22-42A2-AE8B-6EEF98840F44}"/>
                </a:ext>
              </a:extLst>
            </p:cNvPr>
            <p:cNvSpPr/>
            <p:nvPr/>
          </p:nvSpPr>
          <p:spPr>
            <a:xfrm>
              <a:off x="8383476" y="3638287"/>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4" name="Rectangle 383">
              <a:extLst>
                <a:ext uri="{FF2B5EF4-FFF2-40B4-BE49-F238E27FC236}">
                  <a16:creationId xmlns:a16="http://schemas.microsoft.com/office/drawing/2014/main" id="{58E45F55-4466-461A-AE83-F3A2A3D7D6CD}"/>
                </a:ext>
              </a:extLst>
            </p:cNvPr>
            <p:cNvSpPr/>
            <p:nvPr/>
          </p:nvSpPr>
          <p:spPr>
            <a:xfrm>
              <a:off x="8372566" y="2671699"/>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6" name="Straight Connector 385">
              <a:extLst>
                <a:ext uri="{FF2B5EF4-FFF2-40B4-BE49-F238E27FC236}">
                  <a16:creationId xmlns:a16="http://schemas.microsoft.com/office/drawing/2014/main" id="{92E8C597-26B0-4C07-B1AE-02114D5C147A}"/>
                </a:ext>
              </a:extLst>
            </p:cNvPr>
            <p:cNvCxnSpPr>
              <a:cxnSpLocks/>
            </p:cNvCxnSpPr>
            <p:nvPr/>
          </p:nvCxnSpPr>
          <p:spPr>
            <a:xfrm flipV="1">
              <a:off x="8637630" y="3035743"/>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7" name="Straight Connector 386">
              <a:extLst>
                <a:ext uri="{FF2B5EF4-FFF2-40B4-BE49-F238E27FC236}">
                  <a16:creationId xmlns:a16="http://schemas.microsoft.com/office/drawing/2014/main" id="{3944D5BD-4E50-452E-9E04-8F07D284AD11}"/>
                </a:ext>
              </a:extLst>
            </p:cNvPr>
            <p:cNvCxnSpPr>
              <a:cxnSpLocks/>
            </p:cNvCxnSpPr>
            <p:nvPr/>
          </p:nvCxnSpPr>
          <p:spPr>
            <a:xfrm>
              <a:off x="9076360" y="3028778"/>
              <a:ext cx="97261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88" name="Group 387">
              <a:extLst>
                <a:ext uri="{FF2B5EF4-FFF2-40B4-BE49-F238E27FC236}">
                  <a16:creationId xmlns:a16="http://schemas.microsoft.com/office/drawing/2014/main" id="{EF46C4CE-21AE-4C55-A161-D2F091A14F6B}"/>
                </a:ext>
              </a:extLst>
            </p:cNvPr>
            <p:cNvGrpSpPr/>
            <p:nvPr/>
          </p:nvGrpSpPr>
          <p:grpSpPr>
            <a:xfrm>
              <a:off x="8729274" y="2836852"/>
              <a:ext cx="506994" cy="543208"/>
              <a:chOff x="3416648" y="3027741"/>
              <a:chExt cx="549336" cy="543208"/>
            </a:xfrm>
          </p:grpSpPr>
          <p:sp>
            <p:nvSpPr>
              <p:cNvPr id="389" name="Rectangle 388">
                <a:extLst>
                  <a:ext uri="{FF2B5EF4-FFF2-40B4-BE49-F238E27FC236}">
                    <a16:creationId xmlns:a16="http://schemas.microsoft.com/office/drawing/2014/main" id="{1234C466-00B3-48E1-99BB-B77B76A97A44}"/>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0" name="TextBox 389">
                <a:extLst>
                  <a:ext uri="{FF2B5EF4-FFF2-40B4-BE49-F238E27FC236}">
                    <a16:creationId xmlns:a16="http://schemas.microsoft.com/office/drawing/2014/main" id="{2484C663-00C9-4D21-B527-968206B905E2}"/>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91" name="TextBox 390">
                <a:extLst>
                  <a:ext uri="{FF2B5EF4-FFF2-40B4-BE49-F238E27FC236}">
                    <a16:creationId xmlns:a16="http://schemas.microsoft.com/office/drawing/2014/main" id="{66EBF42B-526C-4460-B3A9-AE27195F1AC9}"/>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92" name="Isosceles Triangle 391">
                <a:extLst>
                  <a:ext uri="{FF2B5EF4-FFF2-40B4-BE49-F238E27FC236}">
                    <a16:creationId xmlns:a16="http://schemas.microsoft.com/office/drawing/2014/main" id="{06FC0967-4745-4CB4-8148-905537B02D8A}"/>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cxnSp>
          <p:nvCxnSpPr>
            <p:cNvPr id="394" name="Straight Connector 393">
              <a:extLst>
                <a:ext uri="{FF2B5EF4-FFF2-40B4-BE49-F238E27FC236}">
                  <a16:creationId xmlns:a16="http://schemas.microsoft.com/office/drawing/2014/main" id="{048B6654-C8FF-4552-9F30-7BF914333971}"/>
                </a:ext>
              </a:extLst>
            </p:cNvPr>
            <p:cNvCxnSpPr>
              <a:cxnSpLocks/>
            </p:cNvCxnSpPr>
            <p:nvPr/>
          </p:nvCxnSpPr>
          <p:spPr>
            <a:xfrm flipV="1">
              <a:off x="8648607" y="3926041"/>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49E6918D-0079-4CD0-A6FD-41894E6C3B29}"/>
                </a:ext>
              </a:extLst>
            </p:cNvPr>
            <p:cNvCxnSpPr>
              <a:cxnSpLocks/>
            </p:cNvCxnSpPr>
            <p:nvPr/>
          </p:nvCxnSpPr>
          <p:spPr>
            <a:xfrm>
              <a:off x="9087337" y="3919076"/>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3" name="Rectangle 402">
              <a:extLst>
                <a:ext uri="{FF2B5EF4-FFF2-40B4-BE49-F238E27FC236}">
                  <a16:creationId xmlns:a16="http://schemas.microsoft.com/office/drawing/2014/main" id="{6E948AF6-898B-4111-9910-2C1A9A1E1202}"/>
                </a:ext>
              </a:extLst>
            </p:cNvPr>
            <p:cNvSpPr/>
            <p:nvPr/>
          </p:nvSpPr>
          <p:spPr>
            <a:xfrm>
              <a:off x="8438125" y="282289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5" name="Straight Connector 404">
              <a:extLst>
                <a:ext uri="{FF2B5EF4-FFF2-40B4-BE49-F238E27FC236}">
                  <a16:creationId xmlns:a16="http://schemas.microsoft.com/office/drawing/2014/main" id="{F595C38D-73BC-4988-9EF8-44E803A93BB4}"/>
                </a:ext>
              </a:extLst>
            </p:cNvPr>
            <p:cNvCxnSpPr>
              <a:cxnSpLocks/>
            </p:cNvCxnSpPr>
            <p:nvPr/>
          </p:nvCxnSpPr>
          <p:spPr>
            <a:xfrm flipV="1">
              <a:off x="8649531" y="4830359"/>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4E59F14A-CC4F-495A-9C8D-11D5C84E77FD}"/>
                </a:ext>
              </a:extLst>
            </p:cNvPr>
            <p:cNvCxnSpPr>
              <a:cxnSpLocks/>
            </p:cNvCxnSpPr>
            <p:nvPr/>
          </p:nvCxnSpPr>
          <p:spPr>
            <a:xfrm>
              <a:off x="9031699" y="4823394"/>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12" name="Group 411">
              <a:extLst>
                <a:ext uri="{FF2B5EF4-FFF2-40B4-BE49-F238E27FC236}">
                  <a16:creationId xmlns:a16="http://schemas.microsoft.com/office/drawing/2014/main" id="{81648389-B33F-4263-B03A-4FAAACBDEA68}"/>
                </a:ext>
              </a:extLst>
            </p:cNvPr>
            <p:cNvGrpSpPr/>
            <p:nvPr/>
          </p:nvGrpSpPr>
          <p:grpSpPr>
            <a:xfrm>
              <a:off x="8438124" y="3035745"/>
              <a:ext cx="798143" cy="896120"/>
              <a:chOff x="338319" y="2962158"/>
              <a:chExt cx="798143" cy="896120"/>
            </a:xfrm>
          </p:grpSpPr>
          <p:cxnSp>
            <p:nvCxnSpPr>
              <p:cNvPr id="413" name="Connector: Elbow 412">
                <a:extLst>
                  <a:ext uri="{FF2B5EF4-FFF2-40B4-BE49-F238E27FC236}">
                    <a16:creationId xmlns:a16="http://schemas.microsoft.com/office/drawing/2014/main" id="{40D2351F-03ED-4921-8D39-F8137B575875}"/>
                  </a:ext>
                </a:extLst>
              </p:cNvPr>
              <p:cNvCxnSpPr>
                <a:cxnSpLocks/>
                <a:stCxn id="414" idx="1"/>
                <a:endCxn id="391" idx="3"/>
              </p:cNvCxnSpPr>
              <p:nvPr/>
            </p:nvCxnSpPr>
            <p:spPr>
              <a:xfrm rot="10800000" flipH="1">
                <a:off x="338319" y="2962158"/>
                <a:ext cx="798143" cy="813493"/>
              </a:xfrm>
              <a:prstGeom prst="bentConnector5">
                <a:avLst>
                  <a:gd name="adj1" fmla="val -21554"/>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14" name="Rectangle 413">
                <a:extLst>
                  <a:ext uri="{FF2B5EF4-FFF2-40B4-BE49-F238E27FC236}">
                    <a16:creationId xmlns:a16="http://schemas.microsoft.com/office/drawing/2014/main" id="{5308276E-4359-4617-8154-DDDA7EC9809A}"/>
                  </a:ext>
                </a:extLst>
              </p:cNvPr>
              <p:cNvSpPr/>
              <p:nvPr/>
            </p:nvSpPr>
            <p:spPr>
              <a:xfrm>
                <a:off x="338320" y="3693022"/>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5" name="Straight Connector 414">
              <a:extLst>
                <a:ext uri="{FF2B5EF4-FFF2-40B4-BE49-F238E27FC236}">
                  <a16:creationId xmlns:a16="http://schemas.microsoft.com/office/drawing/2014/main" id="{C6AAB6CC-E771-4010-99D2-88517CA12CD2}"/>
                </a:ext>
              </a:extLst>
            </p:cNvPr>
            <p:cNvCxnSpPr>
              <a:cxnSpLocks/>
            </p:cNvCxnSpPr>
            <p:nvPr/>
          </p:nvCxnSpPr>
          <p:spPr>
            <a:xfrm>
              <a:off x="7926474" y="3141548"/>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7E5A9A2-B04B-410A-BD31-9DF9E2F50BFD}"/>
                </a:ext>
              </a:extLst>
            </p:cNvPr>
            <p:cNvCxnSpPr>
              <a:cxnSpLocks/>
            </p:cNvCxnSpPr>
            <p:nvPr/>
          </p:nvCxnSpPr>
          <p:spPr>
            <a:xfrm>
              <a:off x="7932414" y="4070592"/>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649873E-B225-4EA4-A7E6-943F2B099A6B}"/>
                </a:ext>
              </a:extLst>
            </p:cNvPr>
            <p:cNvCxnSpPr>
              <a:cxnSpLocks/>
            </p:cNvCxnSpPr>
            <p:nvPr/>
          </p:nvCxnSpPr>
          <p:spPr>
            <a:xfrm>
              <a:off x="7779367" y="4908896"/>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20" name="Group 419">
              <a:extLst>
                <a:ext uri="{FF2B5EF4-FFF2-40B4-BE49-F238E27FC236}">
                  <a16:creationId xmlns:a16="http://schemas.microsoft.com/office/drawing/2014/main" id="{8DDF185D-8C4B-4EE7-8BCA-ED589E7F6B3F}"/>
                </a:ext>
              </a:extLst>
            </p:cNvPr>
            <p:cNvGrpSpPr/>
            <p:nvPr/>
          </p:nvGrpSpPr>
          <p:grpSpPr>
            <a:xfrm>
              <a:off x="6530907" y="2460060"/>
              <a:ext cx="2101302" cy="704844"/>
              <a:chOff x="3863951" y="6010195"/>
              <a:chExt cx="2101302" cy="704844"/>
            </a:xfrm>
          </p:grpSpPr>
          <p:grpSp>
            <p:nvGrpSpPr>
              <p:cNvPr id="421" name="Group 420">
                <a:extLst>
                  <a:ext uri="{FF2B5EF4-FFF2-40B4-BE49-F238E27FC236}">
                    <a16:creationId xmlns:a16="http://schemas.microsoft.com/office/drawing/2014/main" id="{4743B4FA-FC81-4DA7-AF0E-B0CDC1027252}"/>
                  </a:ext>
                </a:extLst>
              </p:cNvPr>
              <p:cNvGrpSpPr/>
              <p:nvPr/>
            </p:nvGrpSpPr>
            <p:grpSpPr>
              <a:xfrm>
                <a:off x="3863951" y="6010195"/>
                <a:ext cx="1184846" cy="704844"/>
                <a:chOff x="2263747" y="2461196"/>
                <a:chExt cx="1184846" cy="704844"/>
              </a:xfrm>
            </p:grpSpPr>
            <p:cxnSp>
              <p:nvCxnSpPr>
                <p:cNvPr id="424" name="Connector: Elbow 423">
                  <a:extLst>
                    <a:ext uri="{FF2B5EF4-FFF2-40B4-BE49-F238E27FC236}">
                      <a16:creationId xmlns:a16="http://schemas.microsoft.com/office/drawing/2014/main" id="{99A8098D-D07B-4F93-BF96-0F5F7C9A4B43}"/>
                    </a:ext>
                  </a:extLst>
                </p:cNvPr>
                <p:cNvCxnSpPr>
                  <a:cxnSpLocks/>
                  <a:stCxn id="425" idx="1"/>
                  <a:endCxn id="309" idx="3"/>
                </p:cNvCxnSpPr>
                <p:nvPr/>
              </p:nvCxnSpPr>
              <p:spPr>
                <a:xfrm rot="10800000" flipV="1">
                  <a:off x="2263747" y="2543823"/>
                  <a:ext cx="1000088" cy="622217"/>
                </a:xfrm>
                <a:prstGeom prst="bentConnector3">
                  <a:avLst>
                    <a:gd name="adj1" fmla="val 771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5" name="Rectangle 424">
                  <a:extLst>
                    <a:ext uri="{FF2B5EF4-FFF2-40B4-BE49-F238E27FC236}">
                      <a16:creationId xmlns:a16="http://schemas.microsoft.com/office/drawing/2014/main" id="{3A05144B-9F45-44C0-9EC0-264928444428}"/>
                    </a:ext>
                  </a:extLst>
                </p:cNvPr>
                <p:cNvSpPr/>
                <p:nvPr/>
              </p:nvSpPr>
              <p:spPr>
                <a:xfrm>
                  <a:off x="3263835" y="2461196"/>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22" name="Connector: Elbow 421">
                <a:extLst>
                  <a:ext uri="{FF2B5EF4-FFF2-40B4-BE49-F238E27FC236}">
                    <a16:creationId xmlns:a16="http://schemas.microsoft.com/office/drawing/2014/main" id="{0B1CB481-EF78-4FC6-8957-E9956E0AA3EF}"/>
                  </a:ext>
                </a:extLst>
              </p:cNvPr>
              <p:cNvCxnSpPr>
                <a:cxnSpLocks/>
                <a:stCxn id="425" idx="1"/>
                <a:endCxn id="423" idx="1"/>
              </p:cNvCxnSpPr>
              <p:nvPr/>
            </p:nvCxnSpPr>
            <p:spPr>
              <a:xfrm rot="10800000" flipH="1" flipV="1">
                <a:off x="4864039" y="6092822"/>
                <a:ext cx="916456" cy="349485"/>
              </a:xfrm>
              <a:prstGeom prst="bentConnector3">
                <a:avLst>
                  <a:gd name="adj1" fmla="val 81696"/>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23" name="Rectangle 422">
                <a:extLst>
                  <a:ext uri="{FF2B5EF4-FFF2-40B4-BE49-F238E27FC236}">
                    <a16:creationId xmlns:a16="http://schemas.microsoft.com/office/drawing/2014/main" id="{D1BE2F4F-9F73-462B-A533-143B386EDDFD}"/>
                  </a:ext>
                </a:extLst>
              </p:cNvPr>
              <p:cNvSpPr/>
              <p:nvPr/>
            </p:nvSpPr>
            <p:spPr>
              <a:xfrm>
                <a:off x="5780495" y="6359680"/>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34" name="Connector: Elbow 433">
              <a:extLst>
                <a:ext uri="{FF2B5EF4-FFF2-40B4-BE49-F238E27FC236}">
                  <a16:creationId xmlns:a16="http://schemas.microsoft.com/office/drawing/2014/main" id="{C5E2DE02-5CC1-432B-8E38-40109300172E}"/>
                </a:ext>
              </a:extLst>
            </p:cNvPr>
            <p:cNvCxnSpPr>
              <a:cxnSpLocks/>
            </p:cNvCxnSpPr>
            <p:nvPr/>
          </p:nvCxnSpPr>
          <p:spPr>
            <a:xfrm rot="10800000" flipH="1">
              <a:off x="8375845" y="3920081"/>
              <a:ext cx="798143" cy="813493"/>
            </a:xfrm>
            <a:prstGeom prst="bentConnector5">
              <a:avLst>
                <a:gd name="adj1" fmla="val -18011"/>
                <a:gd name="adj2" fmla="val 34491"/>
                <a:gd name="adj3" fmla="val 128641"/>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35" name="Connector: Elbow 434">
              <a:extLst>
                <a:ext uri="{FF2B5EF4-FFF2-40B4-BE49-F238E27FC236}">
                  <a16:creationId xmlns:a16="http://schemas.microsoft.com/office/drawing/2014/main" id="{BEC9799C-D417-45C3-9ADA-E563ED1AA2C8}"/>
                </a:ext>
              </a:extLst>
            </p:cNvPr>
            <p:cNvCxnSpPr>
              <a:cxnSpLocks/>
              <a:stCxn id="254" idx="1"/>
              <a:endCxn id="410" idx="3"/>
            </p:cNvCxnSpPr>
            <p:nvPr/>
          </p:nvCxnSpPr>
          <p:spPr>
            <a:xfrm rot="10800000">
              <a:off x="9248170" y="4830360"/>
              <a:ext cx="1922915" cy="691440"/>
            </a:xfrm>
            <a:prstGeom prst="bentConnector3">
              <a:avLst>
                <a:gd name="adj1" fmla="val 8725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44" name="Connector: Elbow 443">
              <a:extLst>
                <a:ext uri="{FF2B5EF4-FFF2-40B4-BE49-F238E27FC236}">
                  <a16:creationId xmlns:a16="http://schemas.microsoft.com/office/drawing/2014/main" id="{5624A54A-29AB-4E95-8882-A73AFE712D2F}"/>
                </a:ext>
              </a:extLst>
            </p:cNvPr>
            <p:cNvCxnSpPr>
              <a:cxnSpLocks/>
              <a:stCxn id="207" idx="3"/>
              <a:endCxn id="385" idx="1"/>
            </p:cNvCxnSpPr>
            <p:nvPr/>
          </p:nvCxnSpPr>
          <p:spPr>
            <a:xfrm>
              <a:off x="1041195" y="2801004"/>
              <a:ext cx="7525097" cy="448094"/>
            </a:xfrm>
            <a:prstGeom prst="bentConnector4">
              <a:avLst>
                <a:gd name="adj1" fmla="val 94796"/>
                <a:gd name="adj2" fmla="val 15101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9" name="Connector: Elbow 448">
              <a:extLst>
                <a:ext uri="{FF2B5EF4-FFF2-40B4-BE49-F238E27FC236}">
                  <a16:creationId xmlns:a16="http://schemas.microsoft.com/office/drawing/2014/main" id="{31930964-3681-4DB4-94BD-E2D3A8783D2A}"/>
                </a:ext>
              </a:extLst>
            </p:cNvPr>
            <p:cNvCxnSpPr>
              <a:cxnSpLocks/>
              <a:stCxn id="207" idx="3"/>
              <a:endCxn id="393" idx="1"/>
            </p:cNvCxnSpPr>
            <p:nvPr/>
          </p:nvCxnSpPr>
          <p:spPr>
            <a:xfrm>
              <a:off x="1041195" y="2801004"/>
              <a:ext cx="7536074" cy="1338392"/>
            </a:xfrm>
            <a:prstGeom prst="bentConnector4">
              <a:avLst>
                <a:gd name="adj1" fmla="val 94606"/>
                <a:gd name="adj2" fmla="val 11355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55" name="Connector: Elbow 454">
              <a:extLst>
                <a:ext uri="{FF2B5EF4-FFF2-40B4-BE49-F238E27FC236}">
                  <a16:creationId xmlns:a16="http://schemas.microsoft.com/office/drawing/2014/main" id="{74C3D046-6562-4B0F-99B4-552EC35B3370}"/>
                </a:ext>
              </a:extLst>
            </p:cNvPr>
            <p:cNvCxnSpPr>
              <a:cxnSpLocks/>
              <a:stCxn id="207" idx="3"/>
              <a:endCxn id="404" idx="1"/>
            </p:cNvCxnSpPr>
            <p:nvPr/>
          </p:nvCxnSpPr>
          <p:spPr>
            <a:xfrm>
              <a:off x="1041195" y="2801004"/>
              <a:ext cx="7536998" cy="2242710"/>
            </a:xfrm>
            <a:prstGeom prst="bentConnector4">
              <a:avLst>
                <a:gd name="adj1" fmla="val 94600"/>
                <a:gd name="adj2" fmla="val 11019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204" name="Trapezoid 203">
              <a:extLst>
                <a:ext uri="{FF2B5EF4-FFF2-40B4-BE49-F238E27FC236}">
                  <a16:creationId xmlns:a16="http://schemas.microsoft.com/office/drawing/2014/main" id="{4A3B92E3-F707-457B-9B1A-B9A846502901}"/>
                </a:ext>
              </a:extLst>
            </p:cNvPr>
            <p:cNvSpPr/>
            <p:nvPr/>
          </p:nvSpPr>
          <p:spPr>
            <a:xfrm rot="16200000" flipV="1">
              <a:off x="2928229" y="3084269"/>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27" name="Trapezoid 226">
              <a:extLst>
                <a:ext uri="{FF2B5EF4-FFF2-40B4-BE49-F238E27FC236}">
                  <a16:creationId xmlns:a16="http://schemas.microsoft.com/office/drawing/2014/main" id="{D37CAAD0-7B0F-4769-B4CB-2A44F36EBC22}"/>
                </a:ext>
              </a:extLst>
            </p:cNvPr>
            <p:cNvSpPr/>
            <p:nvPr/>
          </p:nvSpPr>
          <p:spPr>
            <a:xfrm rot="16200000" flipV="1">
              <a:off x="2939206" y="3974567"/>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9" name="Trapezoid 278">
              <a:extLst>
                <a:ext uri="{FF2B5EF4-FFF2-40B4-BE49-F238E27FC236}">
                  <a16:creationId xmlns:a16="http://schemas.microsoft.com/office/drawing/2014/main" id="{C5B54834-FA8F-4F0C-B147-2CCD15F3B4FF}"/>
                </a:ext>
              </a:extLst>
            </p:cNvPr>
            <p:cNvSpPr/>
            <p:nvPr/>
          </p:nvSpPr>
          <p:spPr>
            <a:xfrm rot="16200000" flipV="1">
              <a:off x="2930703" y="4878885"/>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3" name="Trapezoid 302">
              <a:extLst>
                <a:ext uri="{FF2B5EF4-FFF2-40B4-BE49-F238E27FC236}">
                  <a16:creationId xmlns:a16="http://schemas.microsoft.com/office/drawing/2014/main" id="{D7EBA514-4E0B-41FC-BC70-43FE4E136430}"/>
                </a:ext>
              </a:extLst>
            </p:cNvPr>
            <p:cNvSpPr/>
            <p:nvPr/>
          </p:nvSpPr>
          <p:spPr>
            <a:xfrm rot="16200000" flipV="1">
              <a:off x="5589327" y="3042617"/>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11" name="Trapezoid 310">
              <a:extLst>
                <a:ext uri="{FF2B5EF4-FFF2-40B4-BE49-F238E27FC236}">
                  <a16:creationId xmlns:a16="http://schemas.microsoft.com/office/drawing/2014/main" id="{4C7D9E04-C51B-4CC2-80BE-3A952CF43527}"/>
                </a:ext>
              </a:extLst>
            </p:cNvPr>
            <p:cNvSpPr/>
            <p:nvPr/>
          </p:nvSpPr>
          <p:spPr>
            <a:xfrm rot="16200000" flipV="1">
              <a:off x="5600304" y="3932915"/>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22" name="Trapezoid 321">
              <a:extLst>
                <a:ext uri="{FF2B5EF4-FFF2-40B4-BE49-F238E27FC236}">
                  <a16:creationId xmlns:a16="http://schemas.microsoft.com/office/drawing/2014/main" id="{95138803-CEAC-4174-962F-A432A37CBFF8}"/>
                </a:ext>
              </a:extLst>
            </p:cNvPr>
            <p:cNvSpPr/>
            <p:nvPr/>
          </p:nvSpPr>
          <p:spPr>
            <a:xfrm rot="16200000" flipV="1">
              <a:off x="5601228" y="4837233"/>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85" name="Trapezoid 384">
              <a:extLst>
                <a:ext uri="{FF2B5EF4-FFF2-40B4-BE49-F238E27FC236}">
                  <a16:creationId xmlns:a16="http://schemas.microsoft.com/office/drawing/2014/main" id="{CC74C6D2-983F-48E9-9C42-E5B671D3223F}"/>
                </a:ext>
              </a:extLst>
            </p:cNvPr>
            <p:cNvSpPr/>
            <p:nvPr/>
          </p:nvSpPr>
          <p:spPr>
            <a:xfrm rot="16200000" flipV="1">
              <a:off x="8294688" y="2913456"/>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93" name="Trapezoid 392">
              <a:extLst>
                <a:ext uri="{FF2B5EF4-FFF2-40B4-BE49-F238E27FC236}">
                  <a16:creationId xmlns:a16="http://schemas.microsoft.com/office/drawing/2014/main" id="{F2927DD8-7775-47D1-AE7E-2710C5D8119F}"/>
                </a:ext>
              </a:extLst>
            </p:cNvPr>
            <p:cNvSpPr/>
            <p:nvPr/>
          </p:nvSpPr>
          <p:spPr>
            <a:xfrm rot="16200000" flipV="1">
              <a:off x="8305665" y="3803754"/>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04" name="Trapezoid 403">
              <a:extLst>
                <a:ext uri="{FF2B5EF4-FFF2-40B4-BE49-F238E27FC236}">
                  <a16:creationId xmlns:a16="http://schemas.microsoft.com/office/drawing/2014/main" id="{A842606B-E7A8-4581-9D35-FC5BD5053DCF}"/>
                </a:ext>
              </a:extLst>
            </p:cNvPr>
            <p:cNvSpPr/>
            <p:nvPr/>
          </p:nvSpPr>
          <p:spPr>
            <a:xfrm rot="16200000" flipV="1">
              <a:off x="8306589" y="4708072"/>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07" name="Cloud 106">
              <a:extLst>
                <a:ext uri="{FF2B5EF4-FFF2-40B4-BE49-F238E27FC236}">
                  <a16:creationId xmlns:a16="http://schemas.microsoft.com/office/drawing/2014/main" id="{EE3B0C07-CB16-4937-A2B9-5F091CAFDE12}"/>
                </a:ext>
              </a:extLst>
            </p:cNvPr>
            <p:cNvSpPr/>
            <p:nvPr/>
          </p:nvSpPr>
          <p:spPr>
            <a:xfrm>
              <a:off x="9547975" y="2892171"/>
              <a:ext cx="1323868" cy="245385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88" name="Cloud 87">
              <a:extLst>
                <a:ext uri="{FF2B5EF4-FFF2-40B4-BE49-F238E27FC236}">
                  <a16:creationId xmlns:a16="http://schemas.microsoft.com/office/drawing/2014/main" id="{F7B8C737-3718-4FD7-9944-DF284FFA438A}"/>
                </a:ext>
              </a:extLst>
            </p:cNvPr>
            <p:cNvSpPr/>
            <p:nvPr/>
          </p:nvSpPr>
          <p:spPr>
            <a:xfrm>
              <a:off x="6780907" y="2923034"/>
              <a:ext cx="1323868" cy="24602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161" name="Straight Connector 74">
              <a:extLst>
                <a:ext uri="{FF2B5EF4-FFF2-40B4-BE49-F238E27FC236}">
                  <a16:creationId xmlns:a16="http://schemas.microsoft.com/office/drawing/2014/main" id="{40CEAB0A-9CF0-4C1C-8F65-88DAFDCB4126}"/>
                </a:ext>
              </a:extLst>
            </p:cNvPr>
            <p:cNvCxnSpPr>
              <a:cxnSpLocks/>
            </p:cNvCxnSpPr>
            <p:nvPr/>
          </p:nvCxnSpPr>
          <p:spPr>
            <a:xfrm flipV="1">
              <a:off x="1036873" y="3594576"/>
              <a:ext cx="2581461" cy="208908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74">
              <a:extLst>
                <a:ext uri="{FF2B5EF4-FFF2-40B4-BE49-F238E27FC236}">
                  <a16:creationId xmlns:a16="http://schemas.microsoft.com/office/drawing/2014/main" id="{244077AA-F9BA-4FC9-BBA9-42AE201DF784}"/>
                </a:ext>
              </a:extLst>
            </p:cNvPr>
            <p:cNvCxnSpPr>
              <a:cxnSpLocks/>
              <a:endCxn id="307" idx="2"/>
            </p:cNvCxnSpPr>
            <p:nvPr/>
          </p:nvCxnSpPr>
          <p:spPr>
            <a:xfrm flipV="1">
              <a:off x="1036873" y="3509221"/>
              <a:ext cx="5234487" cy="2174435"/>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74">
              <a:extLst>
                <a:ext uri="{FF2B5EF4-FFF2-40B4-BE49-F238E27FC236}">
                  <a16:creationId xmlns:a16="http://schemas.microsoft.com/office/drawing/2014/main" id="{7645F628-C517-429E-8B72-36D7A6B2EC76}"/>
                </a:ext>
              </a:extLst>
            </p:cNvPr>
            <p:cNvCxnSpPr>
              <a:cxnSpLocks/>
              <a:endCxn id="392" idx="3"/>
            </p:cNvCxnSpPr>
            <p:nvPr/>
          </p:nvCxnSpPr>
          <p:spPr>
            <a:xfrm flipV="1">
              <a:off x="1036873" y="3367766"/>
              <a:ext cx="7939848" cy="231589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230" name="Group 229">
              <a:extLst>
                <a:ext uri="{FF2B5EF4-FFF2-40B4-BE49-F238E27FC236}">
                  <a16:creationId xmlns:a16="http://schemas.microsoft.com/office/drawing/2014/main" id="{A9739C92-221B-4BA4-8B12-6E1A260AA963}"/>
                </a:ext>
              </a:extLst>
            </p:cNvPr>
            <p:cNvGrpSpPr/>
            <p:nvPr/>
          </p:nvGrpSpPr>
          <p:grpSpPr>
            <a:xfrm>
              <a:off x="3373792" y="3897963"/>
              <a:ext cx="506994" cy="543208"/>
              <a:chOff x="3416648" y="3027741"/>
              <a:chExt cx="549336" cy="543208"/>
            </a:xfrm>
          </p:grpSpPr>
          <p:sp>
            <p:nvSpPr>
              <p:cNvPr id="231" name="Rectangle 230">
                <a:extLst>
                  <a:ext uri="{FF2B5EF4-FFF2-40B4-BE49-F238E27FC236}">
                    <a16:creationId xmlns:a16="http://schemas.microsoft.com/office/drawing/2014/main" id="{7CB744E0-008B-4DA3-BCA7-267745A8572B}"/>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TextBox 231">
                <a:extLst>
                  <a:ext uri="{FF2B5EF4-FFF2-40B4-BE49-F238E27FC236}">
                    <a16:creationId xmlns:a16="http://schemas.microsoft.com/office/drawing/2014/main" id="{1E114788-6C81-4C83-9A40-6010E4126801}"/>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233" name="TextBox 232">
                <a:extLst>
                  <a:ext uri="{FF2B5EF4-FFF2-40B4-BE49-F238E27FC236}">
                    <a16:creationId xmlns:a16="http://schemas.microsoft.com/office/drawing/2014/main" id="{B8F7DDF2-D26D-4597-830B-F16322D61D73}"/>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234" name="Isosceles Triangle 233">
                <a:extLst>
                  <a:ext uri="{FF2B5EF4-FFF2-40B4-BE49-F238E27FC236}">
                    <a16:creationId xmlns:a16="http://schemas.microsoft.com/office/drawing/2014/main" id="{39EFDCD3-7C51-4B79-8E04-E030603AE83A}"/>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282" name="Group 281">
              <a:extLst>
                <a:ext uri="{FF2B5EF4-FFF2-40B4-BE49-F238E27FC236}">
                  <a16:creationId xmlns:a16="http://schemas.microsoft.com/office/drawing/2014/main" id="{D134BB39-D65D-4C73-B830-1CF321B15737}"/>
                </a:ext>
              </a:extLst>
            </p:cNvPr>
            <p:cNvGrpSpPr/>
            <p:nvPr/>
          </p:nvGrpSpPr>
          <p:grpSpPr>
            <a:xfrm>
              <a:off x="3365289" y="4802281"/>
              <a:ext cx="506994" cy="543208"/>
              <a:chOff x="3416648" y="3027741"/>
              <a:chExt cx="549336" cy="543208"/>
            </a:xfrm>
          </p:grpSpPr>
          <p:sp>
            <p:nvSpPr>
              <p:cNvPr id="283" name="Rectangle 282">
                <a:extLst>
                  <a:ext uri="{FF2B5EF4-FFF2-40B4-BE49-F238E27FC236}">
                    <a16:creationId xmlns:a16="http://schemas.microsoft.com/office/drawing/2014/main" id="{7726BC61-3330-4B03-ADD5-0B3C2AEA4BE3}"/>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TextBox 283">
                <a:extLst>
                  <a:ext uri="{FF2B5EF4-FFF2-40B4-BE49-F238E27FC236}">
                    <a16:creationId xmlns:a16="http://schemas.microsoft.com/office/drawing/2014/main" id="{8049CA12-26E1-4726-90E0-2EE520E7222C}"/>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285" name="TextBox 284">
                <a:extLst>
                  <a:ext uri="{FF2B5EF4-FFF2-40B4-BE49-F238E27FC236}">
                    <a16:creationId xmlns:a16="http://schemas.microsoft.com/office/drawing/2014/main" id="{34873D18-E237-4F59-A1C0-EB3EC356DC16}"/>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286" name="Isosceles Triangle 285">
                <a:extLst>
                  <a:ext uri="{FF2B5EF4-FFF2-40B4-BE49-F238E27FC236}">
                    <a16:creationId xmlns:a16="http://schemas.microsoft.com/office/drawing/2014/main" id="{322DE8CD-62DD-4081-A28A-5035685C92D1}"/>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314" name="Group 313">
              <a:extLst>
                <a:ext uri="{FF2B5EF4-FFF2-40B4-BE49-F238E27FC236}">
                  <a16:creationId xmlns:a16="http://schemas.microsoft.com/office/drawing/2014/main" id="{B3373AF0-6E23-4BB8-BD20-330ECCF8ED4D}"/>
                </a:ext>
              </a:extLst>
            </p:cNvPr>
            <p:cNvGrpSpPr/>
            <p:nvPr/>
          </p:nvGrpSpPr>
          <p:grpSpPr>
            <a:xfrm>
              <a:off x="6034890" y="3856311"/>
              <a:ext cx="506994" cy="543208"/>
              <a:chOff x="3416648" y="3027741"/>
              <a:chExt cx="549336" cy="543208"/>
            </a:xfrm>
          </p:grpSpPr>
          <p:sp>
            <p:nvSpPr>
              <p:cNvPr id="315" name="Rectangle 314">
                <a:extLst>
                  <a:ext uri="{FF2B5EF4-FFF2-40B4-BE49-F238E27FC236}">
                    <a16:creationId xmlns:a16="http://schemas.microsoft.com/office/drawing/2014/main" id="{77377BC1-49AC-4F17-A9A7-5BE7E64D8017}"/>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 name="TextBox 315">
                <a:extLst>
                  <a:ext uri="{FF2B5EF4-FFF2-40B4-BE49-F238E27FC236}">
                    <a16:creationId xmlns:a16="http://schemas.microsoft.com/office/drawing/2014/main" id="{A8670A53-F31A-4496-BCE5-364A7F65CCD6}"/>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17" name="TextBox 316">
                <a:extLst>
                  <a:ext uri="{FF2B5EF4-FFF2-40B4-BE49-F238E27FC236}">
                    <a16:creationId xmlns:a16="http://schemas.microsoft.com/office/drawing/2014/main" id="{F7C8A393-0F07-4182-926F-E3D77CBA0E28}"/>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18" name="Isosceles Triangle 317">
                <a:extLst>
                  <a:ext uri="{FF2B5EF4-FFF2-40B4-BE49-F238E27FC236}">
                    <a16:creationId xmlns:a16="http://schemas.microsoft.com/office/drawing/2014/main" id="{F1A3773F-B5BF-4710-94F1-709117F980B9}"/>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325" name="Group 324">
              <a:extLst>
                <a:ext uri="{FF2B5EF4-FFF2-40B4-BE49-F238E27FC236}">
                  <a16:creationId xmlns:a16="http://schemas.microsoft.com/office/drawing/2014/main" id="{75EEA86E-96FA-4661-88A3-35D3667689D7}"/>
                </a:ext>
              </a:extLst>
            </p:cNvPr>
            <p:cNvGrpSpPr/>
            <p:nvPr/>
          </p:nvGrpSpPr>
          <p:grpSpPr>
            <a:xfrm>
              <a:off x="6035814" y="4760629"/>
              <a:ext cx="506994" cy="543208"/>
              <a:chOff x="3416648" y="3027741"/>
              <a:chExt cx="549336" cy="543208"/>
            </a:xfrm>
          </p:grpSpPr>
          <p:sp>
            <p:nvSpPr>
              <p:cNvPr id="326" name="Rectangle 325">
                <a:extLst>
                  <a:ext uri="{FF2B5EF4-FFF2-40B4-BE49-F238E27FC236}">
                    <a16:creationId xmlns:a16="http://schemas.microsoft.com/office/drawing/2014/main" id="{23AFD1A3-5051-4A0F-95EF-957963E8BAE4}"/>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TextBox 326">
                <a:extLst>
                  <a:ext uri="{FF2B5EF4-FFF2-40B4-BE49-F238E27FC236}">
                    <a16:creationId xmlns:a16="http://schemas.microsoft.com/office/drawing/2014/main" id="{7F39E500-A9E8-4F15-8CB3-9B07162D04D5}"/>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28" name="TextBox 327">
                <a:extLst>
                  <a:ext uri="{FF2B5EF4-FFF2-40B4-BE49-F238E27FC236}">
                    <a16:creationId xmlns:a16="http://schemas.microsoft.com/office/drawing/2014/main" id="{A25752A0-22B4-4B26-B9E5-A15F1CA5DC06}"/>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29" name="Isosceles Triangle 328">
                <a:extLst>
                  <a:ext uri="{FF2B5EF4-FFF2-40B4-BE49-F238E27FC236}">
                    <a16:creationId xmlns:a16="http://schemas.microsoft.com/office/drawing/2014/main" id="{76D9497A-723E-4B75-ABF8-BD92B5E82339}"/>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396" name="Group 395">
              <a:extLst>
                <a:ext uri="{FF2B5EF4-FFF2-40B4-BE49-F238E27FC236}">
                  <a16:creationId xmlns:a16="http://schemas.microsoft.com/office/drawing/2014/main" id="{A5A0920A-5430-44D0-94C8-3938AD6D69E6}"/>
                </a:ext>
              </a:extLst>
            </p:cNvPr>
            <p:cNvGrpSpPr/>
            <p:nvPr/>
          </p:nvGrpSpPr>
          <p:grpSpPr>
            <a:xfrm>
              <a:off x="8740251" y="3727150"/>
              <a:ext cx="506994" cy="543208"/>
              <a:chOff x="3416648" y="3027741"/>
              <a:chExt cx="549336" cy="543208"/>
            </a:xfrm>
          </p:grpSpPr>
          <p:sp>
            <p:nvSpPr>
              <p:cNvPr id="397" name="Rectangle 396">
                <a:extLst>
                  <a:ext uri="{FF2B5EF4-FFF2-40B4-BE49-F238E27FC236}">
                    <a16:creationId xmlns:a16="http://schemas.microsoft.com/office/drawing/2014/main" id="{991D41E6-46F6-4E71-849B-3D0BA1C0D406}"/>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8" name="TextBox 397">
                <a:extLst>
                  <a:ext uri="{FF2B5EF4-FFF2-40B4-BE49-F238E27FC236}">
                    <a16:creationId xmlns:a16="http://schemas.microsoft.com/office/drawing/2014/main" id="{CD0D99D0-712E-4420-87A6-74D2447984D1}"/>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99" name="TextBox 398">
                <a:extLst>
                  <a:ext uri="{FF2B5EF4-FFF2-40B4-BE49-F238E27FC236}">
                    <a16:creationId xmlns:a16="http://schemas.microsoft.com/office/drawing/2014/main" id="{81DCB41C-626A-473D-B250-C29FF452D5FF}"/>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400" name="Isosceles Triangle 399">
                <a:extLst>
                  <a:ext uri="{FF2B5EF4-FFF2-40B4-BE49-F238E27FC236}">
                    <a16:creationId xmlns:a16="http://schemas.microsoft.com/office/drawing/2014/main" id="{11864684-3921-4A88-AE56-505768D19983}"/>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407" name="Group 406">
              <a:extLst>
                <a:ext uri="{FF2B5EF4-FFF2-40B4-BE49-F238E27FC236}">
                  <a16:creationId xmlns:a16="http://schemas.microsoft.com/office/drawing/2014/main" id="{2D984602-DB48-4283-ABB0-3B80B446DDD5}"/>
                </a:ext>
              </a:extLst>
            </p:cNvPr>
            <p:cNvGrpSpPr/>
            <p:nvPr/>
          </p:nvGrpSpPr>
          <p:grpSpPr>
            <a:xfrm>
              <a:off x="8741175" y="4631468"/>
              <a:ext cx="506994" cy="543208"/>
              <a:chOff x="3416648" y="3027741"/>
              <a:chExt cx="549336" cy="543208"/>
            </a:xfrm>
          </p:grpSpPr>
          <p:sp>
            <p:nvSpPr>
              <p:cNvPr id="408" name="Rectangle 407">
                <a:extLst>
                  <a:ext uri="{FF2B5EF4-FFF2-40B4-BE49-F238E27FC236}">
                    <a16:creationId xmlns:a16="http://schemas.microsoft.com/office/drawing/2014/main" id="{49D6115D-35B2-403E-A62F-879A6DBBF679}"/>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 name="TextBox 408">
                <a:extLst>
                  <a:ext uri="{FF2B5EF4-FFF2-40B4-BE49-F238E27FC236}">
                    <a16:creationId xmlns:a16="http://schemas.microsoft.com/office/drawing/2014/main" id="{11C0A700-4263-4D46-AF51-C9779201A3B5}"/>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410" name="TextBox 409">
                <a:extLst>
                  <a:ext uri="{FF2B5EF4-FFF2-40B4-BE49-F238E27FC236}">
                    <a16:creationId xmlns:a16="http://schemas.microsoft.com/office/drawing/2014/main" id="{5F7B571F-92AE-40FD-AD71-491DD2B25D15}"/>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411" name="Isosceles Triangle 410">
                <a:extLst>
                  <a:ext uri="{FF2B5EF4-FFF2-40B4-BE49-F238E27FC236}">
                    <a16:creationId xmlns:a16="http://schemas.microsoft.com/office/drawing/2014/main" id="{20657914-FD88-4AD7-9069-04D5C8B26442}"/>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sp>
          <p:nvSpPr>
            <p:cNvPr id="154" name="TextBox 153">
              <a:extLst>
                <a:ext uri="{FF2B5EF4-FFF2-40B4-BE49-F238E27FC236}">
                  <a16:creationId xmlns:a16="http://schemas.microsoft.com/office/drawing/2014/main" id="{FD63F150-EA1C-43BD-ADD7-284084716F2D}"/>
                </a:ext>
              </a:extLst>
            </p:cNvPr>
            <p:cNvSpPr txBox="1"/>
            <p:nvPr/>
          </p:nvSpPr>
          <p:spPr>
            <a:xfrm>
              <a:off x="343998" y="5490128"/>
              <a:ext cx="730658" cy="369332"/>
            </a:xfrm>
            <a:prstGeom prst="rect">
              <a:avLst/>
            </a:prstGeom>
            <a:noFill/>
          </p:spPr>
          <p:txBody>
            <a:bodyPr wrap="none" lIns="0" tIns="0" rIns="0" bIns="0" rtlCol="0" anchor="ctr">
              <a:noAutofit/>
            </a:bodyPr>
            <a:lstStyle/>
            <a:p>
              <a:r>
                <a:rPr lang="en-US" b="1" dirty="0">
                  <a:solidFill>
                    <a:schemeClr val="bg1">
                      <a:lumMod val="50000"/>
                    </a:schemeClr>
                  </a:solidFill>
                </a:rPr>
                <a:t>CLOCK</a:t>
              </a:r>
            </a:p>
          </p:txBody>
        </p:sp>
      </p:grpSp>
      <p:pic>
        <p:nvPicPr>
          <p:cNvPr id="155" name="Picture 154">
            <a:extLst>
              <a:ext uri="{FF2B5EF4-FFF2-40B4-BE49-F238E27FC236}">
                <a16:creationId xmlns:a16="http://schemas.microsoft.com/office/drawing/2014/main" id="{7644D9B1-C64C-4738-A8CA-1F3711D86626}"/>
              </a:ext>
            </a:extLst>
          </p:cNvPr>
          <p:cNvPicPr>
            <a:picLocks noChangeAspect="1"/>
          </p:cNvPicPr>
          <p:nvPr/>
        </p:nvPicPr>
        <p:blipFill>
          <a:blip r:embed="rId2"/>
          <a:stretch>
            <a:fillRect/>
          </a:stretch>
        </p:blipFill>
        <p:spPr>
          <a:xfrm>
            <a:off x="9219876" y="126647"/>
            <a:ext cx="2033314" cy="1246844"/>
          </a:xfrm>
          <a:prstGeom prst="rect">
            <a:avLst/>
          </a:prstGeom>
        </p:spPr>
      </p:pic>
      <p:sp>
        <p:nvSpPr>
          <p:cNvPr id="4" name="Slide Number Placeholder 3">
            <a:extLst>
              <a:ext uri="{FF2B5EF4-FFF2-40B4-BE49-F238E27FC236}">
                <a16:creationId xmlns:a16="http://schemas.microsoft.com/office/drawing/2014/main" id="{DE631854-D39A-4697-B75B-FB44F2C1E57C}"/>
              </a:ext>
            </a:extLst>
          </p:cNvPr>
          <p:cNvSpPr>
            <a:spLocks noGrp="1"/>
          </p:cNvSpPr>
          <p:nvPr>
            <p:ph type="sldNum" sz="quarter" idx="12"/>
          </p:nvPr>
        </p:nvSpPr>
        <p:spPr/>
        <p:txBody>
          <a:bodyPr/>
          <a:lstStyle/>
          <a:p>
            <a:fld id="{F0EF8A02-477D-4CB2-9BEA-F0824BCBC14C}" type="slidenum">
              <a:rPr lang="en-US" smtClean="0"/>
              <a:t>44</a:t>
            </a:fld>
            <a:endParaRPr lang="en-US"/>
          </a:p>
        </p:txBody>
      </p:sp>
    </p:spTree>
    <p:extLst>
      <p:ext uri="{BB962C8B-B14F-4D97-AF65-F5344CB8AC3E}">
        <p14:creationId xmlns:p14="http://schemas.microsoft.com/office/powerpoint/2010/main" val="12540653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1C680A-AA04-42D2-8A6E-70967990D416}"/>
              </a:ext>
            </a:extLst>
          </p:cNvPr>
          <p:cNvSpPr/>
          <p:nvPr/>
        </p:nvSpPr>
        <p:spPr>
          <a:xfrm>
            <a:off x="1199120" y="1476027"/>
            <a:ext cx="9793759" cy="453107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Rectangle 297">
            <a:extLst>
              <a:ext uri="{FF2B5EF4-FFF2-40B4-BE49-F238E27FC236}">
                <a16:creationId xmlns:a16="http://schemas.microsoft.com/office/drawing/2014/main" id="{0D7F0CFA-3B50-4FDE-888C-AFAD515825C4}"/>
              </a:ext>
            </a:extLst>
          </p:cNvPr>
          <p:cNvSpPr/>
          <p:nvPr/>
        </p:nvSpPr>
        <p:spPr>
          <a:xfrm>
            <a:off x="3077749" y="4461914"/>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 name="Rectangle 294">
            <a:extLst>
              <a:ext uri="{FF2B5EF4-FFF2-40B4-BE49-F238E27FC236}">
                <a16:creationId xmlns:a16="http://schemas.microsoft.com/office/drawing/2014/main" id="{C7966A9F-F558-4F7F-B304-807A5F4BF594}"/>
              </a:ext>
            </a:extLst>
          </p:cNvPr>
          <p:cNvSpPr/>
          <p:nvPr/>
        </p:nvSpPr>
        <p:spPr>
          <a:xfrm>
            <a:off x="3079174" y="3567800"/>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 name="Rectangle 293">
            <a:extLst>
              <a:ext uri="{FF2B5EF4-FFF2-40B4-BE49-F238E27FC236}">
                <a16:creationId xmlns:a16="http://schemas.microsoft.com/office/drawing/2014/main" id="{662853C8-07A9-48C0-83F5-422E535BC209}"/>
              </a:ext>
            </a:extLst>
          </p:cNvPr>
          <p:cNvSpPr/>
          <p:nvPr/>
        </p:nvSpPr>
        <p:spPr>
          <a:xfrm>
            <a:off x="3068264" y="2601212"/>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70F4DA-F6EE-4716-B793-98D039120474}"/>
              </a:ext>
            </a:extLst>
          </p:cNvPr>
          <p:cNvSpPr>
            <a:spLocks noGrp="1"/>
          </p:cNvSpPr>
          <p:nvPr>
            <p:ph type="title"/>
          </p:nvPr>
        </p:nvSpPr>
        <p:spPr>
          <a:xfrm>
            <a:off x="838200" y="365125"/>
            <a:ext cx="10515600" cy="1325563"/>
          </a:xfrm>
        </p:spPr>
        <p:txBody>
          <a:bodyPr/>
          <a:lstStyle/>
          <a:p>
            <a:r>
              <a:rPr lang="en-US" dirty="0"/>
              <a:t>…Becomes Three Scan Chains</a:t>
            </a:r>
          </a:p>
        </p:txBody>
      </p:sp>
      <p:cxnSp>
        <p:nvCxnSpPr>
          <p:cNvPr id="6" name="Straight Connector 5">
            <a:extLst>
              <a:ext uri="{FF2B5EF4-FFF2-40B4-BE49-F238E27FC236}">
                <a16:creationId xmlns:a16="http://schemas.microsoft.com/office/drawing/2014/main" id="{0CB206A8-AE0B-4848-9E27-163F5A14090A}"/>
              </a:ext>
            </a:extLst>
          </p:cNvPr>
          <p:cNvCxnSpPr>
            <a:cxnSpLocks/>
          </p:cNvCxnSpPr>
          <p:nvPr/>
        </p:nvCxnSpPr>
        <p:spPr>
          <a:xfrm>
            <a:off x="791715" y="3017948"/>
            <a:ext cx="1190057" cy="1146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D72F728-30F6-45F4-A7C0-E5908D4EC763}"/>
              </a:ext>
            </a:extLst>
          </p:cNvPr>
          <p:cNvCxnSpPr>
            <a:cxnSpLocks/>
          </p:cNvCxnSpPr>
          <p:nvPr/>
        </p:nvCxnSpPr>
        <p:spPr>
          <a:xfrm>
            <a:off x="791715" y="3713555"/>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AC6252-3650-41F0-929C-A973AB90D888}"/>
              </a:ext>
            </a:extLst>
          </p:cNvPr>
          <p:cNvCxnSpPr>
            <a:cxnSpLocks/>
          </p:cNvCxnSpPr>
          <p:nvPr/>
        </p:nvCxnSpPr>
        <p:spPr>
          <a:xfrm>
            <a:off x="791715" y="4501207"/>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B37490C-E8E8-4D08-BEC1-6FE6D56808A9}"/>
              </a:ext>
            </a:extLst>
          </p:cNvPr>
          <p:cNvSpPr txBox="1"/>
          <p:nvPr/>
        </p:nvSpPr>
        <p:spPr>
          <a:xfrm rot="16200000">
            <a:off x="-215906" y="3578685"/>
            <a:ext cx="1559594" cy="369332"/>
          </a:xfrm>
          <a:prstGeom prst="rect">
            <a:avLst/>
          </a:prstGeom>
          <a:noFill/>
        </p:spPr>
        <p:txBody>
          <a:bodyPr wrap="none" rtlCol="0">
            <a:spAutoFit/>
          </a:bodyPr>
          <a:lstStyle/>
          <a:p>
            <a:r>
              <a:rPr lang="en-US" dirty="0"/>
              <a:t>Primary Inputs</a:t>
            </a:r>
          </a:p>
        </p:txBody>
      </p:sp>
      <p:cxnSp>
        <p:nvCxnSpPr>
          <p:cNvPr id="120" name="Straight Connector 119">
            <a:extLst>
              <a:ext uri="{FF2B5EF4-FFF2-40B4-BE49-F238E27FC236}">
                <a16:creationId xmlns:a16="http://schemas.microsoft.com/office/drawing/2014/main" id="{1D89C43B-4253-46DB-97BB-3CCEA9E88593}"/>
              </a:ext>
            </a:extLst>
          </p:cNvPr>
          <p:cNvCxnSpPr>
            <a:cxnSpLocks/>
          </p:cNvCxnSpPr>
          <p:nvPr/>
        </p:nvCxnSpPr>
        <p:spPr>
          <a:xfrm>
            <a:off x="10629087" y="3023576"/>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94FCD43-0A73-4EB4-AABB-B108EEE48C6D}"/>
              </a:ext>
            </a:extLst>
          </p:cNvPr>
          <p:cNvCxnSpPr>
            <a:cxnSpLocks/>
          </p:cNvCxnSpPr>
          <p:nvPr/>
        </p:nvCxnSpPr>
        <p:spPr>
          <a:xfrm>
            <a:off x="10629087" y="3719183"/>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901E46-FE68-4C0D-AF1A-798C3804E94E}"/>
              </a:ext>
            </a:extLst>
          </p:cNvPr>
          <p:cNvCxnSpPr>
            <a:cxnSpLocks/>
          </p:cNvCxnSpPr>
          <p:nvPr/>
        </p:nvCxnSpPr>
        <p:spPr>
          <a:xfrm>
            <a:off x="10629087" y="4506835"/>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FC1D4271-5FE6-443E-BF81-A7A447A49009}"/>
              </a:ext>
            </a:extLst>
          </p:cNvPr>
          <p:cNvSpPr txBox="1"/>
          <p:nvPr/>
        </p:nvSpPr>
        <p:spPr>
          <a:xfrm rot="16200000">
            <a:off x="10792713" y="3639183"/>
            <a:ext cx="1731115" cy="369332"/>
          </a:xfrm>
          <a:prstGeom prst="rect">
            <a:avLst/>
          </a:prstGeom>
          <a:noFill/>
        </p:spPr>
        <p:txBody>
          <a:bodyPr wrap="none" rtlCol="0">
            <a:spAutoFit/>
          </a:bodyPr>
          <a:lstStyle/>
          <a:p>
            <a:r>
              <a:rPr lang="en-US" dirty="0"/>
              <a:t>Primary Outputs</a:t>
            </a:r>
          </a:p>
        </p:txBody>
      </p:sp>
      <p:cxnSp>
        <p:nvCxnSpPr>
          <p:cNvPr id="184" name="Straight Connector 183">
            <a:extLst>
              <a:ext uri="{FF2B5EF4-FFF2-40B4-BE49-F238E27FC236}">
                <a16:creationId xmlns:a16="http://schemas.microsoft.com/office/drawing/2014/main" id="{83DB9FDB-60C8-4AC9-B04B-7EC1091445DE}"/>
              </a:ext>
            </a:extLst>
          </p:cNvPr>
          <p:cNvCxnSpPr>
            <a:cxnSpLocks/>
          </p:cNvCxnSpPr>
          <p:nvPr/>
        </p:nvCxnSpPr>
        <p:spPr>
          <a:xfrm>
            <a:off x="2495293" y="3089658"/>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5" name="TextBox 204">
            <a:extLst>
              <a:ext uri="{FF2B5EF4-FFF2-40B4-BE49-F238E27FC236}">
                <a16:creationId xmlns:a16="http://schemas.microsoft.com/office/drawing/2014/main" id="{B9BF8BF9-E722-49E4-BBC9-200A0F73CB74}"/>
              </a:ext>
            </a:extLst>
          </p:cNvPr>
          <p:cNvSpPr txBox="1"/>
          <p:nvPr/>
        </p:nvSpPr>
        <p:spPr>
          <a:xfrm>
            <a:off x="196059" y="2040725"/>
            <a:ext cx="852798" cy="276999"/>
          </a:xfrm>
          <a:prstGeom prst="rect">
            <a:avLst/>
          </a:prstGeom>
          <a:noFill/>
        </p:spPr>
        <p:txBody>
          <a:bodyPr wrap="none" lIns="0" tIns="0" rIns="0" bIns="0" rtlCol="0">
            <a:spAutoFit/>
          </a:bodyPr>
          <a:lstStyle/>
          <a:p>
            <a:r>
              <a:rPr lang="en-US" b="1" dirty="0">
                <a:solidFill>
                  <a:schemeClr val="accent6">
                    <a:lumMod val="75000"/>
                  </a:schemeClr>
                </a:solidFill>
              </a:rPr>
              <a:t>SCANIN1</a:t>
            </a:r>
          </a:p>
        </p:txBody>
      </p:sp>
      <p:sp>
        <p:nvSpPr>
          <p:cNvPr id="207" name="TextBox 206">
            <a:extLst>
              <a:ext uri="{FF2B5EF4-FFF2-40B4-BE49-F238E27FC236}">
                <a16:creationId xmlns:a16="http://schemas.microsoft.com/office/drawing/2014/main" id="{1DD2D66E-7556-40C1-AE4C-A4BA543DA0A6}"/>
              </a:ext>
            </a:extLst>
          </p:cNvPr>
          <p:cNvSpPr txBox="1"/>
          <p:nvPr/>
        </p:nvSpPr>
        <p:spPr>
          <a:xfrm>
            <a:off x="688110" y="2375038"/>
            <a:ext cx="415242" cy="369332"/>
          </a:xfrm>
          <a:prstGeom prst="rect">
            <a:avLst/>
          </a:prstGeom>
          <a:noFill/>
        </p:spPr>
        <p:txBody>
          <a:bodyPr wrap="none" rtlCol="0">
            <a:spAutoFit/>
          </a:bodyPr>
          <a:lstStyle/>
          <a:p>
            <a:r>
              <a:rPr lang="en-US" b="1" dirty="0">
                <a:solidFill>
                  <a:schemeClr val="accent4">
                    <a:lumMod val="75000"/>
                  </a:schemeClr>
                </a:solidFill>
              </a:rPr>
              <a:t>TC</a:t>
            </a:r>
          </a:p>
        </p:txBody>
      </p:sp>
      <p:cxnSp>
        <p:nvCxnSpPr>
          <p:cNvPr id="209" name="Connector: Elbow 208">
            <a:extLst>
              <a:ext uri="{FF2B5EF4-FFF2-40B4-BE49-F238E27FC236}">
                <a16:creationId xmlns:a16="http://schemas.microsoft.com/office/drawing/2014/main" id="{8BB07187-0A02-4619-B3E7-F10159B2F5D9}"/>
              </a:ext>
            </a:extLst>
          </p:cNvPr>
          <p:cNvCxnSpPr>
            <a:stCxn id="207" idx="3"/>
            <a:endCxn id="204" idx="1"/>
          </p:cNvCxnSpPr>
          <p:nvPr/>
        </p:nvCxnSpPr>
        <p:spPr>
          <a:xfrm>
            <a:off x="1103352" y="2559704"/>
            <a:ext cx="2158638" cy="618907"/>
          </a:xfrm>
          <a:prstGeom prst="bentConnector4">
            <a:avLst>
              <a:gd name="adj1" fmla="val 81875"/>
              <a:gd name="adj2" fmla="val 13693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73A0B76D-88BC-44B1-9151-BB46CB5D74A3}"/>
              </a:ext>
            </a:extLst>
          </p:cNvPr>
          <p:cNvCxnSpPr>
            <a:cxnSpLocks/>
          </p:cNvCxnSpPr>
          <p:nvPr/>
        </p:nvCxnSpPr>
        <p:spPr>
          <a:xfrm flipV="1">
            <a:off x="3333328" y="2965256"/>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0BBBC5C4-F2A1-478A-8557-5110C68749B3}"/>
              </a:ext>
            </a:extLst>
          </p:cNvPr>
          <p:cNvCxnSpPr>
            <a:cxnSpLocks/>
          </p:cNvCxnSpPr>
          <p:nvPr/>
        </p:nvCxnSpPr>
        <p:spPr>
          <a:xfrm>
            <a:off x="3772058" y="2958291"/>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Connector: Elbow 221">
            <a:extLst>
              <a:ext uri="{FF2B5EF4-FFF2-40B4-BE49-F238E27FC236}">
                <a16:creationId xmlns:a16="http://schemas.microsoft.com/office/drawing/2014/main" id="{5236E008-A07D-44CA-9A15-1F511A87FE7D}"/>
              </a:ext>
            </a:extLst>
          </p:cNvPr>
          <p:cNvCxnSpPr>
            <a:cxnSpLocks/>
            <a:stCxn id="205" idx="3"/>
          </p:cNvCxnSpPr>
          <p:nvPr/>
        </p:nvCxnSpPr>
        <p:spPr>
          <a:xfrm>
            <a:off x="1048857" y="2179225"/>
            <a:ext cx="2062695" cy="674860"/>
          </a:xfrm>
          <a:prstGeom prst="bentConnector3">
            <a:avLst>
              <a:gd name="adj1" fmla="val 91868"/>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a:extLst>
              <a:ext uri="{FF2B5EF4-FFF2-40B4-BE49-F238E27FC236}">
                <a16:creationId xmlns:a16="http://schemas.microsoft.com/office/drawing/2014/main" id="{80BB4434-9AF9-4ABA-AFE2-1FA53FEBE3C4}"/>
              </a:ext>
            </a:extLst>
          </p:cNvPr>
          <p:cNvGrpSpPr/>
          <p:nvPr/>
        </p:nvGrpSpPr>
        <p:grpSpPr>
          <a:xfrm>
            <a:off x="3424972" y="2766365"/>
            <a:ext cx="506994" cy="543208"/>
            <a:chOff x="3416648" y="3027741"/>
            <a:chExt cx="549336" cy="543208"/>
          </a:xfrm>
        </p:grpSpPr>
        <p:sp>
          <p:nvSpPr>
            <p:cNvPr id="186" name="Rectangle 185">
              <a:extLst>
                <a:ext uri="{FF2B5EF4-FFF2-40B4-BE49-F238E27FC236}">
                  <a16:creationId xmlns:a16="http://schemas.microsoft.com/office/drawing/2014/main" id="{027711AC-8612-48D9-81EC-C9CF4C9EEB0C}"/>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TextBox 186">
              <a:extLst>
                <a:ext uri="{FF2B5EF4-FFF2-40B4-BE49-F238E27FC236}">
                  <a16:creationId xmlns:a16="http://schemas.microsoft.com/office/drawing/2014/main" id="{842617CF-949E-4691-BDD1-58A424487154}"/>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188" name="TextBox 187">
              <a:extLst>
                <a:ext uri="{FF2B5EF4-FFF2-40B4-BE49-F238E27FC236}">
                  <a16:creationId xmlns:a16="http://schemas.microsoft.com/office/drawing/2014/main" id="{3ED01E94-8774-4958-A2EB-BFA32582F6EB}"/>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189" name="Isosceles Triangle 188">
              <a:extLst>
                <a:ext uri="{FF2B5EF4-FFF2-40B4-BE49-F238E27FC236}">
                  <a16:creationId xmlns:a16="http://schemas.microsoft.com/office/drawing/2014/main" id="{15231D9A-1999-4BFA-B23D-7986A9640869}"/>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cxnSp>
        <p:nvCxnSpPr>
          <p:cNvPr id="226" name="Straight Connector 225">
            <a:extLst>
              <a:ext uri="{FF2B5EF4-FFF2-40B4-BE49-F238E27FC236}">
                <a16:creationId xmlns:a16="http://schemas.microsoft.com/office/drawing/2014/main" id="{F7404F34-A82C-4288-8925-C8B3A27BD869}"/>
              </a:ext>
            </a:extLst>
          </p:cNvPr>
          <p:cNvCxnSpPr>
            <a:cxnSpLocks/>
          </p:cNvCxnSpPr>
          <p:nvPr/>
        </p:nvCxnSpPr>
        <p:spPr>
          <a:xfrm>
            <a:off x="2506270" y="3979956"/>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D9A1BB52-AB7C-474C-A536-58C6AC7C1565}"/>
              </a:ext>
            </a:extLst>
          </p:cNvPr>
          <p:cNvCxnSpPr>
            <a:cxnSpLocks/>
          </p:cNvCxnSpPr>
          <p:nvPr/>
        </p:nvCxnSpPr>
        <p:spPr>
          <a:xfrm flipV="1">
            <a:off x="3344305" y="3855554"/>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15B81995-AA3C-4C3C-8F78-DF08AC76B081}"/>
              </a:ext>
            </a:extLst>
          </p:cNvPr>
          <p:cNvCxnSpPr>
            <a:cxnSpLocks/>
          </p:cNvCxnSpPr>
          <p:nvPr/>
        </p:nvCxnSpPr>
        <p:spPr>
          <a:xfrm>
            <a:off x="3783035" y="3848589"/>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54" name="TextBox 253">
            <a:extLst>
              <a:ext uri="{FF2B5EF4-FFF2-40B4-BE49-F238E27FC236}">
                <a16:creationId xmlns:a16="http://schemas.microsoft.com/office/drawing/2014/main" id="{4F80B139-53D9-403D-B19B-9148BAAAAC94}"/>
              </a:ext>
            </a:extLst>
          </p:cNvPr>
          <p:cNvSpPr txBox="1"/>
          <p:nvPr/>
        </p:nvSpPr>
        <p:spPr>
          <a:xfrm>
            <a:off x="11068141" y="5142000"/>
            <a:ext cx="1059585" cy="276999"/>
          </a:xfrm>
          <a:prstGeom prst="rect">
            <a:avLst/>
          </a:prstGeom>
          <a:noFill/>
        </p:spPr>
        <p:txBody>
          <a:bodyPr wrap="none" lIns="0" tIns="0" rIns="0" bIns="0" rtlCol="0">
            <a:spAutoFit/>
          </a:bodyPr>
          <a:lstStyle/>
          <a:p>
            <a:r>
              <a:rPr lang="en-US" b="1" dirty="0">
                <a:solidFill>
                  <a:srgbClr val="00B050"/>
                </a:solidFill>
              </a:rPr>
              <a:t>SCANOUT3</a:t>
            </a:r>
          </a:p>
        </p:txBody>
      </p:sp>
      <p:grpSp>
        <p:nvGrpSpPr>
          <p:cNvPr id="257" name="Group 256">
            <a:extLst>
              <a:ext uri="{FF2B5EF4-FFF2-40B4-BE49-F238E27FC236}">
                <a16:creationId xmlns:a16="http://schemas.microsoft.com/office/drawing/2014/main" id="{B24444E6-6097-454A-9CAD-30C078DFAE6C}"/>
              </a:ext>
            </a:extLst>
          </p:cNvPr>
          <p:cNvGrpSpPr/>
          <p:nvPr/>
        </p:nvGrpSpPr>
        <p:grpSpPr>
          <a:xfrm>
            <a:off x="3162586" y="2965257"/>
            <a:ext cx="769379" cy="855790"/>
            <a:chOff x="6915738" y="10248214"/>
            <a:chExt cx="769379" cy="855790"/>
          </a:xfrm>
        </p:grpSpPr>
        <p:cxnSp>
          <p:nvCxnSpPr>
            <p:cNvPr id="244" name="Connector: Elbow 243">
              <a:extLst>
                <a:ext uri="{FF2B5EF4-FFF2-40B4-BE49-F238E27FC236}">
                  <a16:creationId xmlns:a16="http://schemas.microsoft.com/office/drawing/2014/main" id="{BDC61040-7930-444E-911D-D6B00C17E2E3}"/>
                </a:ext>
              </a:extLst>
            </p:cNvPr>
            <p:cNvCxnSpPr>
              <a:cxnSpLocks/>
              <a:stCxn id="255" idx="1"/>
              <a:endCxn id="188" idx="3"/>
            </p:cNvCxnSpPr>
            <p:nvPr/>
          </p:nvCxnSpPr>
          <p:spPr>
            <a:xfrm rot="10800000" flipH="1">
              <a:off x="6915738" y="10248214"/>
              <a:ext cx="769379" cy="773162"/>
            </a:xfrm>
            <a:prstGeom prst="bentConnector5">
              <a:avLst>
                <a:gd name="adj1" fmla="val -24760"/>
                <a:gd name="adj2" fmla="val 28966"/>
                <a:gd name="adj3" fmla="val 129712"/>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55" name="Rectangle 254">
              <a:extLst>
                <a:ext uri="{FF2B5EF4-FFF2-40B4-BE49-F238E27FC236}">
                  <a16:creationId xmlns:a16="http://schemas.microsoft.com/office/drawing/2014/main" id="{F219CE9E-20BB-4DD3-8CD1-613C67BDA41F}"/>
                </a:ext>
              </a:extLst>
            </p:cNvPr>
            <p:cNvSpPr/>
            <p:nvPr/>
          </p:nvSpPr>
          <p:spPr>
            <a:xfrm>
              <a:off x="6915739" y="1093874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61" name="Connector: Elbow 260">
            <a:extLst>
              <a:ext uri="{FF2B5EF4-FFF2-40B4-BE49-F238E27FC236}">
                <a16:creationId xmlns:a16="http://schemas.microsoft.com/office/drawing/2014/main" id="{BCABB0C1-8E2E-4DEF-934F-3196BC75063D}"/>
              </a:ext>
            </a:extLst>
          </p:cNvPr>
          <p:cNvCxnSpPr>
            <a:cxnSpLocks/>
            <a:stCxn id="207" idx="3"/>
            <a:endCxn id="227" idx="1"/>
          </p:cNvCxnSpPr>
          <p:nvPr/>
        </p:nvCxnSpPr>
        <p:spPr>
          <a:xfrm>
            <a:off x="1103352" y="2559704"/>
            <a:ext cx="2169615" cy="1509205"/>
          </a:xfrm>
          <a:prstGeom prst="bentConnector4">
            <a:avLst>
              <a:gd name="adj1" fmla="val 81714"/>
              <a:gd name="adj2" fmla="val 11034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55D843F7-97C2-4C99-A218-7E5D36161036}"/>
              </a:ext>
            </a:extLst>
          </p:cNvPr>
          <p:cNvCxnSpPr>
            <a:cxnSpLocks/>
          </p:cNvCxnSpPr>
          <p:nvPr/>
        </p:nvCxnSpPr>
        <p:spPr>
          <a:xfrm>
            <a:off x="2450632" y="4884274"/>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303A9B00-0793-4348-B266-0E3D8055AD37}"/>
              </a:ext>
            </a:extLst>
          </p:cNvPr>
          <p:cNvCxnSpPr>
            <a:cxnSpLocks/>
          </p:cNvCxnSpPr>
          <p:nvPr/>
        </p:nvCxnSpPr>
        <p:spPr>
          <a:xfrm flipV="1">
            <a:off x="3335802" y="4759872"/>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0D797760-68D7-4E19-8851-7E8BE1F95D0F}"/>
              </a:ext>
            </a:extLst>
          </p:cNvPr>
          <p:cNvCxnSpPr>
            <a:cxnSpLocks/>
          </p:cNvCxnSpPr>
          <p:nvPr/>
        </p:nvCxnSpPr>
        <p:spPr>
          <a:xfrm>
            <a:off x="3727397" y="4752907"/>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87" name="Group 286">
            <a:extLst>
              <a:ext uri="{FF2B5EF4-FFF2-40B4-BE49-F238E27FC236}">
                <a16:creationId xmlns:a16="http://schemas.microsoft.com/office/drawing/2014/main" id="{8C0E30C9-71AC-4108-B92C-210106519EF5}"/>
              </a:ext>
            </a:extLst>
          </p:cNvPr>
          <p:cNvGrpSpPr/>
          <p:nvPr/>
        </p:nvGrpSpPr>
        <p:grpSpPr>
          <a:xfrm>
            <a:off x="3140437" y="3855555"/>
            <a:ext cx="802506" cy="856166"/>
            <a:chOff x="2166085" y="8405732"/>
            <a:chExt cx="802506" cy="856166"/>
          </a:xfrm>
        </p:grpSpPr>
        <p:cxnSp>
          <p:nvCxnSpPr>
            <p:cNvPr id="288" name="Connector: Elbow 287">
              <a:extLst>
                <a:ext uri="{FF2B5EF4-FFF2-40B4-BE49-F238E27FC236}">
                  <a16:creationId xmlns:a16="http://schemas.microsoft.com/office/drawing/2014/main" id="{D12C0878-930D-42ED-80C7-D89397737C35}"/>
                </a:ext>
              </a:extLst>
            </p:cNvPr>
            <p:cNvCxnSpPr>
              <a:cxnSpLocks/>
              <a:stCxn id="289" idx="1"/>
              <a:endCxn id="233" idx="3"/>
            </p:cNvCxnSpPr>
            <p:nvPr/>
          </p:nvCxnSpPr>
          <p:spPr>
            <a:xfrm rot="10800000" flipH="1">
              <a:off x="2166085" y="8405732"/>
              <a:ext cx="802506" cy="773538"/>
            </a:xfrm>
            <a:prstGeom prst="bentConnector5">
              <a:avLst>
                <a:gd name="adj1" fmla="val -23738"/>
                <a:gd name="adj2" fmla="val 28976"/>
                <a:gd name="adj3" fmla="val 128486"/>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89" name="Rectangle 288">
              <a:extLst>
                <a:ext uri="{FF2B5EF4-FFF2-40B4-BE49-F238E27FC236}">
                  <a16:creationId xmlns:a16="http://schemas.microsoft.com/office/drawing/2014/main" id="{7A07AFF9-4A03-48AB-98B0-8BBB4A8F32DB}"/>
                </a:ext>
              </a:extLst>
            </p:cNvPr>
            <p:cNvSpPr/>
            <p:nvPr/>
          </p:nvSpPr>
          <p:spPr>
            <a:xfrm>
              <a:off x="2166085" y="9096642"/>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90" name="Connector: Elbow 289">
            <a:extLst>
              <a:ext uri="{FF2B5EF4-FFF2-40B4-BE49-F238E27FC236}">
                <a16:creationId xmlns:a16="http://schemas.microsoft.com/office/drawing/2014/main" id="{E120CE9A-98B1-4812-A3AA-1C778C725B5D}"/>
              </a:ext>
            </a:extLst>
          </p:cNvPr>
          <p:cNvCxnSpPr>
            <a:cxnSpLocks/>
            <a:stCxn id="207" idx="3"/>
            <a:endCxn id="279" idx="1"/>
          </p:cNvCxnSpPr>
          <p:nvPr/>
        </p:nvCxnSpPr>
        <p:spPr>
          <a:xfrm>
            <a:off x="1103352" y="2559704"/>
            <a:ext cx="2161112" cy="2413523"/>
          </a:xfrm>
          <a:prstGeom prst="bentConnector4">
            <a:avLst>
              <a:gd name="adj1" fmla="val 82538"/>
              <a:gd name="adj2" fmla="val 109472"/>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300" name="Rectangle 299">
            <a:extLst>
              <a:ext uri="{FF2B5EF4-FFF2-40B4-BE49-F238E27FC236}">
                <a16:creationId xmlns:a16="http://schemas.microsoft.com/office/drawing/2014/main" id="{94223065-91A6-4A13-A8BB-556C68E38BE1}"/>
              </a:ext>
            </a:extLst>
          </p:cNvPr>
          <p:cNvSpPr/>
          <p:nvPr/>
        </p:nvSpPr>
        <p:spPr>
          <a:xfrm>
            <a:off x="5748274" y="4420262"/>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Rectangle 300">
            <a:extLst>
              <a:ext uri="{FF2B5EF4-FFF2-40B4-BE49-F238E27FC236}">
                <a16:creationId xmlns:a16="http://schemas.microsoft.com/office/drawing/2014/main" id="{AB9A6624-3B7C-40CC-816F-081434E5144C}"/>
              </a:ext>
            </a:extLst>
          </p:cNvPr>
          <p:cNvSpPr/>
          <p:nvPr/>
        </p:nvSpPr>
        <p:spPr>
          <a:xfrm>
            <a:off x="5740272" y="3526148"/>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Rectangle 301">
            <a:extLst>
              <a:ext uri="{FF2B5EF4-FFF2-40B4-BE49-F238E27FC236}">
                <a16:creationId xmlns:a16="http://schemas.microsoft.com/office/drawing/2014/main" id="{69DB4E5B-424B-41E2-869D-CA143D8F2DAC}"/>
              </a:ext>
            </a:extLst>
          </p:cNvPr>
          <p:cNvSpPr/>
          <p:nvPr/>
        </p:nvSpPr>
        <p:spPr>
          <a:xfrm>
            <a:off x="5729362" y="2617749"/>
            <a:ext cx="87467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4" name="Straight Connector 303">
            <a:extLst>
              <a:ext uri="{FF2B5EF4-FFF2-40B4-BE49-F238E27FC236}">
                <a16:creationId xmlns:a16="http://schemas.microsoft.com/office/drawing/2014/main" id="{F809F1B3-8BA4-4F05-8FE1-A70F1AC7DE48}"/>
              </a:ext>
            </a:extLst>
          </p:cNvPr>
          <p:cNvCxnSpPr>
            <a:cxnSpLocks/>
          </p:cNvCxnSpPr>
          <p:nvPr/>
        </p:nvCxnSpPr>
        <p:spPr>
          <a:xfrm flipV="1">
            <a:off x="5994426" y="2923604"/>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86D00891-4DD8-48C4-81D4-0762BC74791B}"/>
              </a:ext>
            </a:extLst>
          </p:cNvPr>
          <p:cNvCxnSpPr>
            <a:cxnSpLocks/>
          </p:cNvCxnSpPr>
          <p:nvPr/>
        </p:nvCxnSpPr>
        <p:spPr>
          <a:xfrm>
            <a:off x="6433156" y="2916639"/>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06" name="Group 305">
            <a:extLst>
              <a:ext uri="{FF2B5EF4-FFF2-40B4-BE49-F238E27FC236}">
                <a16:creationId xmlns:a16="http://schemas.microsoft.com/office/drawing/2014/main" id="{01132F7C-56F8-4C10-8C22-E9CA53CC345D}"/>
              </a:ext>
            </a:extLst>
          </p:cNvPr>
          <p:cNvGrpSpPr/>
          <p:nvPr/>
        </p:nvGrpSpPr>
        <p:grpSpPr>
          <a:xfrm>
            <a:off x="6086070" y="2724713"/>
            <a:ext cx="506994" cy="543208"/>
            <a:chOff x="3416648" y="3027741"/>
            <a:chExt cx="549336" cy="543208"/>
          </a:xfrm>
        </p:grpSpPr>
        <p:sp>
          <p:nvSpPr>
            <p:cNvPr id="307" name="Rectangle 306">
              <a:extLst>
                <a:ext uri="{FF2B5EF4-FFF2-40B4-BE49-F238E27FC236}">
                  <a16:creationId xmlns:a16="http://schemas.microsoft.com/office/drawing/2014/main" id="{C067FA1A-E2E7-4454-AACB-658E4C807AE4}"/>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 name="TextBox 307">
              <a:extLst>
                <a:ext uri="{FF2B5EF4-FFF2-40B4-BE49-F238E27FC236}">
                  <a16:creationId xmlns:a16="http://schemas.microsoft.com/office/drawing/2014/main" id="{B5092EC2-087D-4263-8B4D-50807AC1C8C4}"/>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09" name="TextBox 308">
              <a:extLst>
                <a:ext uri="{FF2B5EF4-FFF2-40B4-BE49-F238E27FC236}">
                  <a16:creationId xmlns:a16="http://schemas.microsoft.com/office/drawing/2014/main" id="{ED220824-D2F6-4151-A190-C601A7F1544D}"/>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10" name="Isosceles Triangle 309">
              <a:extLst>
                <a:ext uri="{FF2B5EF4-FFF2-40B4-BE49-F238E27FC236}">
                  <a16:creationId xmlns:a16="http://schemas.microsoft.com/office/drawing/2014/main" id="{7E3F42D1-1367-4C7C-9ABA-8922F9B36602}"/>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cxnSp>
        <p:nvCxnSpPr>
          <p:cNvPr id="312" name="Straight Connector 311">
            <a:extLst>
              <a:ext uri="{FF2B5EF4-FFF2-40B4-BE49-F238E27FC236}">
                <a16:creationId xmlns:a16="http://schemas.microsoft.com/office/drawing/2014/main" id="{D15A1F47-6AF0-4036-8455-236BD44A8BCB}"/>
              </a:ext>
            </a:extLst>
          </p:cNvPr>
          <p:cNvCxnSpPr>
            <a:cxnSpLocks/>
          </p:cNvCxnSpPr>
          <p:nvPr/>
        </p:nvCxnSpPr>
        <p:spPr>
          <a:xfrm flipV="1">
            <a:off x="6005403" y="3813902"/>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A6E6C32-BE82-4AA2-8611-0730CA9EDB4C}"/>
              </a:ext>
            </a:extLst>
          </p:cNvPr>
          <p:cNvCxnSpPr>
            <a:cxnSpLocks/>
          </p:cNvCxnSpPr>
          <p:nvPr/>
        </p:nvCxnSpPr>
        <p:spPr>
          <a:xfrm>
            <a:off x="6444133" y="3806937"/>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19" name="Group 318">
            <a:extLst>
              <a:ext uri="{FF2B5EF4-FFF2-40B4-BE49-F238E27FC236}">
                <a16:creationId xmlns:a16="http://schemas.microsoft.com/office/drawing/2014/main" id="{36F4F82E-3E01-437D-B1D2-1AC466C5B875}"/>
              </a:ext>
            </a:extLst>
          </p:cNvPr>
          <p:cNvGrpSpPr/>
          <p:nvPr/>
        </p:nvGrpSpPr>
        <p:grpSpPr>
          <a:xfrm>
            <a:off x="5806698" y="2923605"/>
            <a:ext cx="786366" cy="849766"/>
            <a:chOff x="-2418174" y="11068662"/>
            <a:chExt cx="786366" cy="849766"/>
          </a:xfrm>
        </p:grpSpPr>
        <p:cxnSp>
          <p:nvCxnSpPr>
            <p:cNvPr id="320" name="Connector: Elbow 319">
              <a:extLst>
                <a:ext uri="{FF2B5EF4-FFF2-40B4-BE49-F238E27FC236}">
                  <a16:creationId xmlns:a16="http://schemas.microsoft.com/office/drawing/2014/main" id="{B7D7AD7A-86B9-4076-9E77-1C26B843F736}"/>
                </a:ext>
              </a:extLst>
            </p:cNvPr>
            <p:cNvCxnSpPr>
              <a:cxnSpLocks/>
              <a:stCxn id="321" idx="1"/>
              <a:endCxn id="309" idx="3"/>
            </p:cNvCxnSpPr>
            <p:nvPr/>
          </p:nvCxnSpPr>
          <p:spPr>
            <a:xfrm rot="10800000" flipH="1">
              <a:off x="-2418174" y="11068662"/>
              <a:ext cx="786366" cy="767138"/>
            </a:xfrm>
            <a:prstGeom prst="bentConnector5">
              <a:avLst>
                <a:gd name="adj1" fmla="val -16150"/>
                <a:gd name="adj2" fmla="val 27144"/>
                <a:gd name="adj3" fmla="val 129070"/>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21" name="Rectangle 320">
              <a:extLst>
                <a:ext uri="{FF2B5EF4-FFF2-40B4-BE49-F238E27FC236}">
                  <a16:creationId xmlns:a16="http://schemas.microsoft.com/office/drawing/2014/main" id="{8752B5A8-BDF9-4BE7-9A4A-F41C814231E6}"/>
                </a:ext>
              </a:extLst>
            </p:cNvPr>
            <p:cNvSpPr/>
            <p:nvPr/>
          </p:nvSpPr>
          <p:spPr>
            <a:xfrm>
              <a:off x="-2418174" y="11753172"/>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23" name="Straight Connector 322">
            <a:extLst>
              <a:ext uri="{FF2B5EF4-FFF2-40B4-BE49-F238E27FC236}">
                <a16:creationId xmlns:a16="http://schemas.microsoft.com/office/drawing/2014/main" id="{DEB5EDF4-60E6-4F1F-8A7B-7A9A8406EABC}"/>
              </a:ext>
            </a:extLst>
          </p:cNvPr>
          <p:cNvCxnSpPr>
            <a:cxnSpLocks/>
          </p:cNvCxnSpPr>
          <p:nvPr/>
        </p:nvCxnSpPr>
        <p:spPr>
          <a:xfrm flipV="1">
            <a:off x="6006327" y="4718220"/>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99B7DAD7-6456-45F2-897C-1ACD9DF85F57}"/>
              </a:ext>
            </a:extLst>
          </p:cNvPr>
          <p:cNvCxnSpPr>
            <a:cxnSpLocks/>
          </p:cNvCxnSpPr>
          <p:nvPr/>
        </p:nvCxnSpPr>
        <p:spPr>
          <a:xfrm>
            <a:off x="6388495" y="4711255"/>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5" name="Straight Connector 364">
            <a:extLst>
              <a:ext uri="{FF2B5EF4-FFF2-40B4-BE49-F238E27FC236}">
                <a16:creationId xmlns:a16="http://schemas.microsoft.com/office/drawing/2014/main" id="{3F39781E-EADC-4A35-AB4F-25DDA5514049}"/>
              </a:ext>
            </a:extLst>
          </p:cNvPr>
          <p:cNvCxnSpPr>
            <a:cxnSpLocks/>
          </p:cNvCxnSpPr>
          <p:nvPr/>
        </p:nvCxnSpPr>
        <p:spPr>
          <a:xfrm>
            <a:off x="5283270" y="3029409"/>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1228617F-AF73-4308-B58E-AC159462E025}"/>
              </a:ext>
            </a:extLst>
          </p:cNvPr>
          <p:cNvCxnSpPr>
            <a:cxnSpLocks/>
          </p:cNvCxnSpPr>
          <p:nvPr/>
        </p:nvCxnSpPr>
        <p:spPr>
          <a:xfrm>
            <a:off x="5289210" y="3958453"/>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669F12C-0DA1-47BA-BE95-E03648C480B7}"/>
              </a:ext>
            </a:extLst>
          </p:cNvPr>
          <p:cNvCxnSpPr>
            <a:cxnSpLocks/>
          </p:cNvCxnSpPr>
          <p:nvPr/>
        </p:nvCxnSpPr>
        <p:spPr>
          <a:xfrm>
            <a:off x="5136163" y="4796757"/>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Connector: Elbow 367">
            <a:extLst>
              <a:ext uri="{FF2B5EF4-FFF2-40B4-BE49-F238E27FC236}">
                <a16:creationId xmlns:a16="http://schemas.microsoft.com/office/drawing/2014/main" id="{412CBCDF-A3AA-4F98-95D0-4380630E063D}"/>
              </a:ext>
            </a:extLst>
          </p:cNvPr>
          <p:cNvCxnSpPr>
            <a:cxnSpLocks/>
            <a:stCxn id="207" idx="3"/>
            <a:endCxn id="303" idx="1"/>
          </p:cNvCxnSpPr>
          <p:nvPr/>
        </p:nvCxnSpPr>
        <p:spPr>
          <a:xfrm>
            <a:off x="1103352" y="2559704"/>
            <a:ext cx="4819736" cy="577255"/>
          </a:xfrm>
          <a:prstGeom prst="bentConnector4">
            <a:avLst>
              <a:gd name="adj1" fmla="val 93203"/>
              <a:gd name="adj2" fmla="val 13960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2" name="Connector: Elbow 371">
            <a:extLst>
              <a:ext uri="{FF2B5EF4-FFF2-40B4-BE49-F238E27FC236}">
                <a16:creationId xmlns:a16="http://schemas.microsoft.com/office/drawing/2014/main" id="{CFD57CC2-D50D-4881-959D-8FEA535DEAF9}"/>
              </a:ext>
            </a:extLst>
          </p:cNvPr>
          <p:cNvCxnSpPr>
            <a:cxnSpLocks/>
            <a:stCxn id="207" idx="3"/>
            <a:endCxn id="311" idx="1"/>
          </p:cNvCxnSpPr>
          <p:nvPr/>
        </p:nvCxnSpPr>
        <p:spPr>
          <a:xfrm>
            <a:off x="1103352" y="2559704"/>
            <a:ext cx="4830713" cy="1467553"/>
          </a:xfrm>
          <a:prstGeom prst="bentConnector4">
            <a:avLst>
              <a:gd name="adj1" fmla="val 92918"/>
              <a:gd name="adj2" fmla="val 11172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8" name="Connector: Elbow 377">
            <a:extLst>
              <a:ext uri="{FF2B5EF4-FFF2-40B4-BE49-F238E27FC236}">
                <a16:creationId xmlns:a16="http://schemas.microsoft.com/office/drawing/2014/main" id="{E104F183-BDA4-412D-94C9-DDFDA9E718A6}"/>
              </a:ext>
            </a:extLst>
          </p:cNvPr>
          <p:cNvCxnSpPr>
            <a:cxnSpLocks/>
            <a:stCxn id="207" idx="3"/>
            <a:endCxn id="322" idx="1"/>
          </p:cNvCxnSpPr>
          <p:nvPr/>
        </p:nvCxnSpPr>
        <p:spPr>
          <a:xfrm>
            <a:off x="1103352" y="2559704"/>
            <a:ext cx="4831637" cy="2371871"/>
          </a:xfrm>
          <a:prstGeom prst="bentConnector4">
            <a:avLst>
              <a:gd name="adj1" fmla="val 92844"/>
              <a:gd name="adj2" fmla="val 10963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83" name="Cloud 182">
            <a:extLst>
              <a:ext uri="{FF2B5EF4-FFF2-40B4-BE49-F238E27FC236}">
                <a16:creationId xmlns:a16="http://schemas.microsoft.com/office/drawing/2014/main" id="{8F64C1B6-D13B-4BE9-8DB5-216ECE7DB590}"/>
              </a:ext>
            </a:extLst>
          </p:cNvPr>
          <p:cNvSpPr/>
          <p:nvPr/>
        </p:nvSpPr>
        <p:spPr>
          <a:xfrm>
            <a:off x="4251011" y="2601212"/>
            <a:ext cx="1250237" cy="25407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202" name="Cloud 201">
            <a:extLst>
              <a:ext uri="{FF2B5EF4-FFF2-40B4-BE49-F238E27FC236}">
                <a16:creationId xmlns:a16="http://schemas.microsoft.com/office/drawing/2014/main" id="{4EE83256-218A-41D9-BD00-F46C4E79D28C}"/>
              </a:ext>
            </a:extLst>
          </p:cNvPr>
          <p:cNvSpPr/>
          <p:nvPr/>
        </p:nvSpPr>
        <p:spPr>
          <a:xfrm>
            <a:off x="1471758" y="2699655"/>
            <a:ext cx="1323868" cy="24967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382" name="Rectangle 381">
            <a:extLst>
              <a:ext uri="{FF2B5EF4-FFF2-40B4-BE49-F238E27FC236}">
                <a16:creationId xmlns:a16="http://schemas.microsoft.com/office/drawing/2014/main" id="{B1CB8C42-ACF7-470B-A526-C2C55887CBC3}"/>
              </a:ext>
            </a:extLst>
          </p:cNvPr>
          <p:cNvSpPr/>
          <p:nvPr/>
        </p:nvSpPr>
        <p:spPr>
          <a:xfrm>
            <a:off x="8453635" y="4291101"/>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3" name="Rectangle 382">
            <a:extLst>
              <a:ext uri="{FF2B5EF4-FFF2-40B4-BE49-F238E27FC236}">
                <a16:creationId xmlns:a16="http://schemas.microsoft.com/office/drawing/2014/main" id="{18B19525-EE22-42A2-AE8B-6EEF98840F44}"/>
              </a:ext>
            </a:extLst>
          </p:cNvPr>
          <p:cNvSpPr/>
          <p:nvPr/>
        </p:nvSpPr>
        <p:spPr>
          <a:xfrm>
            <a:off x="8445633" y="3396987"/>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4" name="Rectangle 383">
            <a:extLst>
              <a:ext uri="{FF2B5EF4-FFF2-40B4-BE49-F238E27FC236}">
                <a16:creationId xmlns:a16="http://schemas.microsoft.com/office/drawing/2014/main" id="{58E45F55-4466-461A-AE83-F3A2A3D7D6CD}"/>
              </a:ext>
            </a:extLst>
          </p:cNvPr>
          <p:cNvSpPr/>
          <p:nvPr/>
        </p:nvSpPr>
        <p:spPr>
          <a:xfrm>
            <a:off x="8434723" y="2430399"/>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6" name="Straight Connector 385">
            <a:extLst>
              <a:ext uri="{FF2B5EF4-FFF2-40B4-BE49-F238E27FC236}">
                <a16:creationId xmlns:a16="http://schemas.microsoft.com/office/drawing/2014/main" id="{92E8C597-26B0-4C07-B1AE-02114D5C147A}"/>
              </a:ext>
            </a:extLst>
          </p:cNvPr>
          <p:cNvCxnSpPr>
            <a:cxnSpLocks/>
          </p:cNvCxnSpPr>
          <p:nvPr/>
        </p:nvCxnSpPr>
        <p:spPr>
          <a:xfrm flipV="1">
            <a:off x="8699787" y="2794443"/>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7" name="Straight Connector 386">
            <a:extLst>
              <a:ext uri="{FF2B5EF4-FFF2-40B4-BE49-F238E27FC236}">
                <a16:creationId xmlns:a16="http://schemas.microsoft.com/office/drawing/2014/main" id="{3944D5BD-4E50-452E-9E04-8F07D284AD11}"/>
              </a:ext>
            </a:extLst>
          </p:cNvPr>
          <p:cNvCxnSpPr>
            <a:cxnSpLocks/>
          </p:cNvCxnSpPr>
          <p:nvPr/>
        </p:nvCxnSpPr>
        <p:spPr>
          <a:xfrm>
            <a:off x="9138517" y="2787478"/>
            <a:ext cx="97261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88" name="Group 387">
            <a:extLst>
              <a:ext uri="{FF2B5EF4-FFF2-40B4-BE49-F238E27FC236}">
                <a16:creationId xmlns:a16="http://schemas.microsoft.com/office/drawing/2014/main" id="{EF46C4CE-21AE-4C55-A161-D2F091A14F6B}"/>
              </a:ext>
            </a:extLst>
          </p:cNvPr>
          <p:cNvGrpSpPr/>
          <p:nvPr/>
        </p:nvGrpSpPr>
        <p:grpSpPr>
          <a:xfrm>
            <a:off x="8791431" y="2595552"/>
            <a:ext cx="506994" cy="543208"/>
            <a:chOff x="3416648" y="3027741"/>
            <a:chExt cx="549336" cy="543208"/>
          </a:xfrm>
        </p:grpSpPr>
        <p:sp>
          <p:nvSpPr>
            <p:cNvPr id="389" name="Rectangle 388">
              <a:extLst>
                <a:ext uri="{FF2B5EF4-FFF2-40B4-BE49-F238E27FC236}">
                  <a16:creationId xmlns:a16="http://schemas.microsoft.com/office/drawing/2014/main" id="{1234C466-00B3-48E1-99BB-B77B76A97A44}"/>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0" name="TextBox 389">
              <a:extLst>
                <a:ext uri="{FF2B5EF4-FFF2-40B4-BE49-F238E27FC236}">
                  <a16:creationId xmlns:a16="http://schemas.microsoft.com/office/drawing/2014/main" id="{2484C663-00C9-4D21-B527-968206B905E2}"/>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91" name="TextBox 390">
              <a:extLst>
                <a:ext uri="{FF2B5EF4-FFF2-40B4-BE49-F238E27FC236}">
                  <a16:creationId xmlns:a16="http://schemas.microsoft.com/office/drawing/2014/main" id="{66EBF42B-526C-4460-B3A9-AE27195F1AC9}"/>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92" name="Isosceles Triangle 391">
              <a:extLst>
                <a:ext uri="{FF2B5EF4-FFF2-40B4-BE49-F238E27FC236}">
                  <a16:creationId xmlns:a16="http://schemas.microsoft.com/office/drawing/2014/main" id="{06FC0967-4745-4CB4-8148-905537B02D8A}"/>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cxnSp>
        <p:nvCxnSpPr>
          <p:cNvPr id="394" name="Straight Connector 393">
            <a:extLst>
              <a:ext uri="{FF2B5EF4-FFF2-40B4-BE49-F238E27FC236}">
                <a16:creationId xmlns:a16="http://schemas.microsoft.com/office/drawing/2014/main" id="{048B6654-C8FF-4552-9F30-7BF914333971}"/>
              </a:ext>
            </a:extLst>
          </p:cNvPr>
          <p:cNvCxnSpPr>
            <a:cxnSpLocks/>
          </p:cNvCxnSpPr>
          <p:nvPr/>
        </p:nvCxnSpPr>
        <p:spPr>
          <a:xfrm flipV="1">
            <a:off x="8710764" y="3684741"/>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49E6918D-0079-4CD0-A6FD-41894E6C3B29}"/>
              </a:ext>
            </a:extLst>
          </p:cNvPr>
          <p:cNvCxnSpPr>
            <a:cxnSpLocks/>
          </p:cNvCxnSpPr>
          <p:nvPr/>
        </p:nvCxnSpPr>
        <p:spPr>
          <a:xfrm>
            <a:off x="9149494" y="3677776"/>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3" name="Rectangle 402">
            <a:extLst>
              <a:ext uri="{FF2B5EF4-FFF2-40B4-BE49-F238E27FC236}">
                <a16:creationId xmlns:a16="http://schemas.microsoft.com/office/drawing/2014/main" id="{6E948AF6-898B-4111-9910-2C1A9A1E1202}"/>
              </a:ext>
            </a:extLst>
          </p:cNvPr>
          <p:cNvSpPr/>
          <p:nvPr/>
        </p:nvSpPr>
        <p:spPr>
          <a:xfrm>
            <a:off x="8500282" y="258159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5" name="Straight Connector 404">
            <a:extLst>
              <a:ext uri="{FF2B5EF4-FFF2-40B4-BE49-F238E27FC236}">
                <a16:creationId xmlns:a16="http://schemas.microsoft.com/office/drawing/2014/main" id="{F595C38D-73BC-4988-9EF8-44E803A93BB4}"/>
              </a:ext>
            </a:extLst>
          </p:cNvPr>
          <p:cNvCxnSpPr>
            <a:cxnSpLocks/>
          </p:cNvCxnSpPr>
          <p:nvPr/>
        </p:nvCxnSpPr>
        <p:spPr>
          <a:xfrm flipV="1">
            <a:off x="8711688" y="4589059"/>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4E59F14A-CC4F-495A-9C8D-11D5C84E77FD}"/>
              </a:ext>
            </a:extLst>
          </p:cNvPr>
          <p:cNvCxnSpPr>
            <a:cxnSpLocks/>
          </p:cNvCxnSpPr>
          <p:nvPr/>
        </p:nvCxnSpPr>
        <p:spPr>
          <a:xfrm>
            <a:off x="9093856" y="4582094"/>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12" name="Group 411">
            <a:extLst>
              <a:ext uri="{FF2B5EF4-FFF2-40B4-BE49-F238E27FC236}">
                <a16:creationId xmlns:a16="http://schemas.microsoft.com/office/drawing/2014/main" id="{81648389-B33F-4263-B03A-4FAAACBDEA68}"/>
              </a:ext>
            </a:extLst>
          </p:cNvPr>
          <p:cNvGrpSpPr/>
          <p:nvPr/>
        </p:nvGrpSpPr>
        <p:grpSpPr>
          <a:xfrm>
            <a:off x="8523035" y="2794445"/>
            <a:ext cx="775389" cy="861576"/>
            <a:chOff x="-6264074" y="7606121"/>
            <a:chExt cx="775389" cy="861576"/>
          </a:xfrm>
          <a:solidFill>
            <a:srgbClr val="00B050"/>
          </a:solidFill>
        </p:grpSpPr>
        <p:cxnSp>
          <p:nvCxnSpPr>
            <p:cNvPr id="413" name="Connector: Elbow 412">
              <a:extLst>
                <a:ext uri="{FF2B5EF4-FFF2-40B4-BE49-F238E27FC236}">
                  <a16:creationId xmlns:a16="http://schemas.microsoft.com/office/drawing/2014/main" id="{40D2351F-03ED-4921-8D39-F8137B575875}"/>
                </a:ext>
              </a:extLst>
            </p:cNvPr>
            <p:cNvCxnSpPr>
              <a:cxnSpLocks/>
              <a:stCxn id="414" idx="1"/>
              <a:endCxn id="391" idx="3"/>
            </p:cNvCxnSpPr>
            <p:nvPr/>
          </p:nvCxnSpPr>
          <p:spPr>
            <a:xfrm rot="10800000" flipH="1">
              <a:off x="-6264074" y="7606121"/>
              <a:ext cx="775389" cy="778949"/>
            </a:xfrm>
            <a:prstGeom prst="bentConnector5">
              <a:avLst>
                <a:gd name="adj1" fmla="val -22930"/>
                <a:gd name="adj2" fmla="val 30752"/>
                <a:gd name="adj3" fmla="val 129482"/>
              </a:avLst>
            </a:prstGeom>
            <a:grpFill/>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414" name="Rectangle 413">
              <a:extLst>
                <a:ext uri="{FF2B5EF4-FFF2-40B4-BE49-F238E27FC236}">
                  <a16:creationId xmlns:a16="http://schemas.microsoft.com/office/drawing/2014/main" id="{5308276E-4359-4617-8154-DDDA7EC9809A}"/>
                </a:ext>
              </a:extLst>
            </p:cNvPr>
            <p:cNvSpPr/>
            <p:nvPr/>
          </p:nvSpPr>
          <p:spPr>
            <a:xfrm>
              <a:off x="-6264073" y="830244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5" name="Straight Connector 414">
            <a:extLst>
              <a:ext uri="{FF2B5EF4-FFF2-40B4-BE49-F238E27FC236}">
                <a16:creationId xmlns:a16="http://schemas.microsoft.com/office/drawing/2014/main" id="{C6AAB6CC-E771-4010-99D2-88517CA12CD2}"/>
              </a:ext>
            </a:extLst>
          </p:cNvPr>
          <p:cNvCxnSpPr>
            <a:cxnSpLocks/>
          </p:cNvCxnSpPr>
          <p:nvPr/>
        </p:nvCxnSpPr>
        <p:spPr>
          <a:xfrm>
            <a:off x="7988631" y="2900248"/>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7E5A9A2-B04B-410A-BD31-9DF9E2F50BFD}"/>
              </a:ext>
            </a:extLst>
          </p:cNvPr>
          <p:cNvCxnSpPr>
            <a:cxnSpLocks/>
          </p:cNvCxnSpPr>
          <p:nvPr/>
        </p:nvCxnSpPr>
        <p:spPr>
          <a:xfrm>
            <a:off x="7994571" y="3829292"/>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649873E-B225-4EA4-A7E6-943F2B099A6B}"/>
              </a:ext>
            </a:extLst>
          </p:cNvPr>
          <p:cNvCxnSpPr>
            <a:cxnSpLocks/>
          </p:cNvCxnSpPr>
          <p:nvPr/>
        </p:nvCxnSpPr>
        <p:spPr>
          <a:xfrm>
            <a:off x="7841524" y="4667596"/>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5" name="Connector: Elbow 434">
            <a:extLst>
              <a:ext uri="{FF2B5EF4-FFF2-40B4-BE49-F238E27FC236}">
                <a16:creationId xmlns:a16="http://schemas.microsoft.com/office/drawing/2014/main" id="{BEC9799C-D417-45C3-9ADA-E563ED1AA2C8}"/>
              </a:ext>
            </a:extLst>
          </p:cNvPr>
          <p:cNvCxnSpPr>
            <a:cxnSpLocks/>
            <a:stCxn id="254" idx="1"/>
            <a:endCxn id="410" idx="3"/>
          </p:cNvCxnSpPr>
          <p:nvPr/>
        </p:nvCxnSpPr>
        <p:spPr>
          <a:xfrm rot="10800000">
            <a:off x="9310327" y="4589060"/>
            <a:ext cx="1757815" cy="691440"/>
          </a:xfrm>
          <a:prstGeom prst="bentConnector3">
            <a:avLst>
              <a:gd name="adj1" fmla="val 89014"/>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44" name="Connector: Elbow 443">
            <a:extLst>
              <a:ext uri="{FF2B5EF4-FFF2-40B4-BE49-F238E27FC236}">
                <a16:creationId xmlns:a16="http://schemas.microsoft.com/office/drawing/2014/main" id="{5624A54A-29AB-4E95-8882-A73AFE712D2F}"/>
              </a:ext>
            </a:extLst>
          </p:cNvPr>
          <p:cNvCxnSpPr>
            <a:cxnSpLocks/>
            <a:stCxn id="207" idx="3"/>
            <a:endCxn id="385" idx="1"/>
          </p:cNvCxnSpPr>
          <p:nvPr/>
        </p:nvCxnSpPr>
        <p:spPr>
          <a:xfrm>
            <a:off x="1103352" y="2559704"/>
            <a:ext cx="7525097" cy="448094"/>
          </a:xfrm>
          <a:prstGeom prst="bentConnector4">
            <a:avLst>
              <a:gd name="adj1" fmla="val 94796"/>
              <a:gd name="adj2" fmla="val 15101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9" name="Connector: Elbow 448">
            <a:extLst>
              <a:ext uri="{FF2B5EF4-FFF2-40B4-BE49-F238E27FC236}">
                <a16:creationId xmlns:a16="http://schemas.microsoft.com/office/drawing/2014/main" id="{31930964-3681-4DB4-94BD-E2D3A8783D2A}"/>
              </a:ext>
            </a:extLst>
          </p:cNvPr>
          <p:cNvCxnSpPr>
            <a:cxnSpLocks/>
            <a:stCxn id="207" idx="3"/>
            <a:endCxn id="393" idx="1"/>
          </p:cNvCxnSpPr>
          <p:nvPr/>
        </p:nvCxnSpPr>
        <p:spPr>
          <a:xfrm>
            <a:off x="1103352" y="2559704"/>
            <a:ext cx="7536074" cy="1338392"/>
          </a:xfrm>
          <a:prstGeom prst="bentConnector4">
            <a:avLst>
              <a:gd name="adj1" fmla="val 94606"/>
              <a:gd name="adj2" fmla="val 11355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55" name="Connector: Elbow 454">
            <a:extLst>
              <a:ext uri="{FF2B5EF4-FFF2-40B4-BE49-F238E27FC236}">
                <a16:creationId xmlns:a16="http://schemas.microsoft.com/office/drawing/2014/main" id="{74C3D046-6562-4B0F-99B4-552EC35B3370}"/>
              </a:ext>
            </a:extLst>
          </p:cNvPr>
          <p:cNvCxnSpPr>
            <a:cxnSpLocks/>
            <a:stCxn id="207" idx="3"/>
            <a:endCxn id="404" idx="1"/>
          </p:cNvCxnSpPr>
          <p:nvPr/>
        </p:nvCxnSpPr>
        <p:spPr>
          <a:xfrm>
            <a:off x="1103352" y="2559704"/>
            <a:ext cx="7536998" cy="2242710"/>
          </a:xfrm>
          <a:prstGeom prst="bentConnector4">
            <a:avLst>
              <a:gd name="adj1" fmla="val 94600"/>
              <a:gd name="adj2" fmla="val 11019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204" name="Trapezoid 203">
            <a:extLst>
              <a:ext uri="{FF2B5EF4-FFF2-40B4-BE49-F238E27FC236}">
                <a16:creationId xmlns:a16="http://schemas.microsoft.com/office/drawing/2014/main" id="{4A3B92E3-F707-457B-9B1A-B9A846502901}"/>
              </a:ext>
            </a:extLst>
          </p:cNvPr>
          <p:cNvSpPr/>
          <p:nvPr/>
        </p:nvSpPr>
        <p:spPr>
          <a:xfrm rot="16200000" flipV="1">
            <a:off x="2990386" y="2842969"/>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27" name="Trapezoid 226">
            <a:extLst>
              <a:ext uri="{FF2B5EF4-FFF2-40B4-BE49-F238E27FC236}">
                <a16:creationId xmlns:a16="http://schemas.microsoft.com/office/drawing/2014/main" id="{D37CAAD0-7B0F-4769-B4CB-2A44F36EBC22}"/>
              </a:ext>
            </a:extLst>
          </p:cNvPr>
          <p:cNvSpPr/>
          <p:nvPr/>
        </p:nvSpPr>
        <p:spPr>
          <a:xfrm rot="16200000" flipV="1">
            <a:off x="3001363" y="3733267"/>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9" name="Trapezoid 278">
            <a:extLst>
              <a:ext uri="{FF2B5EF4-FFF2-40B4-BE49-F238E27FC236}">
                <a16:creationId xmlns:a16="http://schemas.microsoft.com/office/drawing/2014/main" id="{C5B54834-FA8F-4F0C-B147-2CCD15F3B4FF}"/>
              </a:ext>
            </a:extLst>
          </p:cNvPr>
          <p:cNvSpPr/>
          <p:nvPr/>
        </p:nvSpPr>
        <p:spPr>
          <a:xfrm rot="16200000" flipV="1">
            <a:off x="2992860" y="4637585"/>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3" name="Trapezoid 302">
            <a:extLst>
              <a:ext uri="{FF2B5EF4-FFF2-40B4-BE49-F238E27FC236}">
                <a16:creationId xmlns:a16="http://schemas.microsoft.com/office/drawing/2014/main" id="{D7EBA514-4E0B-41FC-BC70-43FE4E136430}"/>
              </a:ext>
            </a:extLst>
          </p:cNvPr>
          <p:cNvSpPr/>
          <p:nvPr/>
        </p:nvSpPr>
        <p:spPr>
          <a:xfrm rot="16200000" flipV="1">
            <a:off x="5651484" y="2801317"/>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11" name="Trapezoid 310">
            <a:extLst>
              <a:ext uri="{FF2B5EF4-FFF2-40B4-BE49-F238E27FC236}">
                <a16:creationId xmlns:a16="http://schemas.microsoft.com/office/drawing/2014/main" id="{4C7D9E04-C51B-4CC2-80BE-3A952CF43527}"/>
              </a:ext>
            </a:extLst>
          </p:cNvPr>
          <p:cNvSpPr/>
          <p:nvPr/>
        </p:nvSpPr>
        <p:spPr>
          <a:xfrm rot="16200000" flipV="1">
            <a:off x="5662461" y="3691615"/>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22" name="Trapezoid 321">
            <a:extLst>
              <a:ext uri="{FF2B5EF4-FFF2-40B4-BE49-F238E27FC236}">
                <a16:creationId xmlns:a16="http://schemas.microsoft.com/office/drawing/2014/main" id="{95138803-CEAC-4174-962F-A432A37CBFF8}"/>
              </a:ext>
            </a:extLst>
          </p:cNvPr>
          <p:cNvSpPr/>
          <p:nvPr/>
        </p:nvSpPr>
        <p:spPr>
          <a:xfrm rot="16200000" flipV="1">
            <a:off x="5663385" y="4595933"/>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85" name="Trapezoid 384">
            <a:extLst>
              <a:ext uri="{FF2B5EF4-FFF2-40B4-BE49-F238E27FC236}">
                <a16:creationId xmlns:a16="http://schemas.microsoft.com/office/drawing/2014/main" id="{CC74C6D2-983F-48E9-9C42-E5B671D3223F}"/>
              </a:ext>
            </a:extLst>
          </p:cNvPr>
          <p:cNvSpPr/>
          <p:nvPr/>
        </p:nvSpPr>
        <p:spPr>
          <a:xfrm rot="16200000" flipV="1">
            <a:off x="8356845" y="2672156"/>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93" name="Trapezoid 392">
            <a:extLst>
              <a:ext uri="{FF2B5EF4-FFF2-40B4-BE49-F238E27FC236}">
                <a16:creationId xmlns:a16="http://schemas.microsoft.com/office/drawing/2014/main" id="{F2927DD8-7775-47D1-AE7E-2710C5D8119F}"/>
              </a:ext>
            </a:extLst>
          </p:cNvPr>
          <p:cNvSpPr/>
          <p:nvPr/>
        </p:nvSpPr>
        <p:spPr>
          <a:xfrm rot="16200000" flipV="1">
            <a:off x="8367822" y="3562454"/>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04" name="Trapezoid 403">
            <a:extLst>
              <a:ext uri="{FF2B5EF4-FFF2-40B4-BE49-F238E27FC236}">
                <a16:creationId xmlns:a16="http://schemas.microsoft.com/office/drawing/2014/main" id="{A842606B-E7A8-4581-9D35-FC5BD5053DCF}"/>
              </a:ext>
            </a:extLst>
          </p:cNvPr>
          <p:cNvSpPr/>
          <p:nvPr/>
        </p:nvSpPr>
        <p:spPr>
          <a:xfrm rot="16200000" flipV="1">
            <a:off x="8368746" y="4466772"/>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07" name="Cloud 106">
            <a:extLst>
              <a:ext uri="{FF2B5EF4-FFF2-40B4-BE49-F238E27FC236}">
                <a16:creationId xmlns:a16="http://schemas.microsoft.com/office/drawing/2014/main" id="{EE3B0C07-CB16-4937-A2B9-5F091CAFDE12}"/>
              </a:ext>
            </a:extLst>
          </p:cNvPr>
          <p:cNvSpPr/>
          <p:nvPr/>
        </p:nvSpPr>
        <p:spPr>
          <a:xfrm>
            <a:off x="9610132" y="2650871"/>
            <a:ext cx="1323868" cy="245385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88" name="Cloud 87">
            <a:extLst>
              <a:ext uri="{FF2B5EF4-FFF2-40B4-BE49-F238E27FC236}">
                <a16:creationId xmlns:a16="http://schemas.microsoft.com/office/drawing/2014/main" id="{F7B8C737-3718-4FD7-9944-DF284FFA438A}"/>
              </a:ext>
            </a:extLst>
          </p:cNvPr>
          <p:cNvSpPr/>
          <p:nvPr/>
        </p:nvSpPr>
        <p:spPr>
          <a:xfrm>
            <a:off x="6843064" y="2681734"/>
            <a:ext cx="1323868" cy="24602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161" name="Straight Connector 74">
            <a:extLst>
              <a:ext uri="{FF2B5EF4-FFF2-40B4-BE49-F238E27FC236}">
                <a16:creationId xmlns:a16="http://schemas.microsoft.com/office/drawing/2014/main" id="{40CEAB0A-9CF0-4C1C-8F65-88DAFDCB4126}"/>
              </a:ext>
            </a:extLst>
          </p:cNvPr>
          <p:cNvCxnSpPr>
            <a:cxnSpLocks/>
          </p:cNvCxnSpPr>
          <p:nvPr/>
        </p:nvCxnSpPr>
        <p:spPr>
          <a:xfrm flipV="1">
            <a:off x="1099030" y="3353276"/>
            <a:ext cx="2581461" cy="208908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74">
            <a:extLst>
              <a:ext uri="{FF2B5EF4-FFF2-40B4-BE49-F238E27FC236}">
                <a16:creationId xmlns:a16="http://schemas.microsoft.com/office/drawing/2014/main" id="{244077AA-F9BA-4FC9-BBA9-42AE201DF784}"/>
              </a:ext>
            </a:extLst>
          </p:cNvPr>
          <p:cNvCxnSpPr>
            <a:cxnSpLocks/>
            <a:endCxn id="307" idx="2"/>
          </p:cNvCxnSpPr>
          <p:nvPr/>
        </p:nvCxnSpPr>
        <p:spPr>
          <a:xfrm flipV="1">
            <a:off x="1099030" y="3267921"/>
            <a:ext cx="5234487" cy="2174435"/>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74">
            <a:extLst>
              <a:ext uri="{FF2B5EF4-FFF2-40B4-BE49-F238E27FC236}">
                <a16:creationId xmlns:a16="http://schemas.microsoft.com/office/drawing/2014/main" id="{7645F628-C517-429E-8B72-36D7A6B2EC76}"/>
              </a:ext>
            </a:extLst>
          </p:cNvPr>
          <p:cNvCxnSpPr>
            <a:cxnSpLocks/>
            <a:endCxn id="392" idx="3"/>
          </p:cNvCxnSpPr>
          <p:nvPr/>
        </p:nvCxnSpPr>
        <p:spPr>
          <a:xfrm flipV="1">
            <a:off x="1099030" y="3126466"/>
            <a:ext cx="7939848" cy="231589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230" name="Group 229">
            <a:extLst>
              <a:ext uri="{FF2B5EF4-FFF2-40B4-BE49-F238E27FC236}">
                <a16:creationId xmlns:a16="http://schemas.microsoft.com/office/drawing/2014/main" id="{A9739C92-221B-4BA4-8B12-6E1A260AA963}"/>
              </a:ext>
            </a:extLst>
          </p:cNvPr>
          <p:cNvGrpSpPr/>
          <p:nvPr/>
        </p:nvGrpSpPr>
        <p:grpSpPr>
          <a:xfrm>
            <a:off x="3435949" y="3656663"/>
            <a:ext cx="506994" cy="543208"/>
            <a:chOff x="3416648" y="3027741"/>
            <a:chExt cx="549336" cy="543208"/>
          </a:xfrm>
        </p:grpSpPr>
        <p:sp>
          <p:nvSpPr>
            <p:cNvPr id="231" name="Rectangle 230">
              <a:extLst>
                <a:ext uri="{FF2B5EF4-FFF2-40B4-BE49-F238E27FC236}">
                  <a16:creationId xmlns:a16="http://schemas.microsoft.com/office/drawing/2014/main" id="{7CB744E0-008B-4DA3-BCA7-267745A8572B}"/>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TextBox 231">
              <a:extLst>
                <a:ext uri="{FF2B5EF4-FFF2-40B4-BE49-F238E27FC236}">
                  <a16:creationId xmlns:a16="http://schemas.microsoft.com/office/drawing/2014/main" id="{1E114788-6C81-4C83-9A40-6010E4126801}"/>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233" name="TextBox 232">
              <a:extLst>
                <a:ext uri="{FF2B5EF4-FFF2-40B4-BE49-F238E27FC236}">
                  <a16:creationId xmlns:a16="http://schemas.microsoft.com/office/drawing/2014/main" id="{B8F7DDF2-D26D-4597-830B-F16322D61D73}"/>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234" name="Isosceles Triangle 233">
              <a:extLst>
                <a:ext uri="{FF2B5EF4-FFF2-40B4-BE49-F238E27FC236}">
                  <a16:creationId xmlns:a16="http://schemas.microsoft.com/office/drawing/2014/main" id="{39EFDCD3-7C51-4B79-8E04-E030603AE83A}"/>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282" name="Group 281">
            <a:extLst>
              <a:ext uri="{FF2B5EF4-FFF2-40B4-BE49-F238E27FC236}">
                <a16:creationId xmlns:a16="http://schemas.microsoft.com/office/drawing/2014/main" id="{D134BB39-D65D-4C73-B830-1CF321B15737}"/>
              </a:ext>
            </a:extLst>
          </p:cNvPr>
          <p:cNvGrpSpPr/>
          <p:nvPr/>
        </p:nvGrpSpPr>
        <p:grpSpPr>
          <a:xfrm>
            <a:off x="3427446" y="4560981"/>
            <a:ext cx="506994" cy="543208"/>
            <a:chOff x="3416648" y="3027741"/>
            <a:chExt cx="549336" cy="543208"/>
          </a:xfrm>
        </p:grpSpPr>
        <p:sp>
          <p:nvSpPr>
            <p:cNvPr id="283" name="Rectangle 282">
              <a:extLst>
                <a:ext uri="{FF2B5EF4-FFF2-40B4-BE49-F238E27FC236}">
                  <a16:creationId xmlns:a16="http://schemas.microsoft.com/office/drawing/2014/main" id="{7726BC61-3330-4B03-ADD5-0B3C2AEA4BE3}"/>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TextBox 283">
              <a:extLst>
                <a:ext uri="{FF2B5EF4-FFF2-40B4-BE49-F238E27FC236}">
                  <a16:creationId xmlns:a16="http://schemas.microsoft.com/office/drawing/2014/main" id="{8049CA12-26E1-4726-90E0-2EE520E7222C}"/>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285" name="TextBox 284">
              <a:extLst>
                <a:ext uri="{FF2B5EF4-FFF2-40B4-BE49-F238E27FC236}">
                  <a16:creationId xmlns:a16="http://schemas.microsoft.com/office/drawing/2014/main" id="{34873D18-E237-4F59-A1C0-EB3EC356DC16}"/>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286" name="Isosceles Triangle 285">
              <a:extLst>
                <a:ext uri="{FF2B5EF4-FFF2-40B4-BE49-F238E27FC236}">
                  <a16:creationId xmlns:a16="http://schemas.microsoft.com/office/drawing/2014/main" id="{322DE8CD-62DD-4081-A28A-5035685C92D1}"/>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314" name="Group 313">
            <a:extLst>
              <a:ext uri="{FF2B5EF4-FFF2-40B4-BE49-F238E27FC236}">
                <a16:creationId xmlns:a16="http://schemas.microsoft.com/office/drawing/2014/main" id="{B3373AF0-6E23-4BB8-BD20-330ECCF8ED4D}"/>
              </a:ext>
            </a:extLst>
          </p:cNvPr>
          <p:cNvGrpSpPr/>
          <p:nvPr/>
        </p:nvGrpSpPr>
        <p:grpSpPr>
          <a:xfrm>
            <a:off x="6097047" y="3615011"/>
            <a:ext cx="506994" cy="543208"/>
            <a:chOff x="3416648" y="3027741"/>
            <a:chExt cx="549336" cy="543208"/>
          </a:xfrm>
        </p:grpSpPr>
        <p:sp>
          <p:nvSpPr>
            <p:cNvPr id="315" name="Rectangle 314">
              <a:extLst>
                <a:ext uri="{FF2B5EF4-FFF2-40B4-BE49-F238E27FC236}">
                  <a16:creationId xmlns:a16="http://schemas.microsoft.com/office/drawing/2014/main" id="{77377BC1-49AC-4F17-A9A7-5BE7E64D8017}"/>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 name="TextBox 315">
              <a:extLst>
                <a:ext uri="{FF2B5EF4-FFF2-40B4-BE49-F238E27FC236}">
                  <a16:creationId xmlns:a16="http://schemas.microsoft.com/office/drawing/2014/main" id="{A8670A53-F31A-4496-BCE5-364A7F65CCD6}"/>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17" name="TextBox 316">
              <a:extLst>
                <a:ext uri="{FF2B5EF4-FFF2-40B4-BE49-F238E27FC236}">
                  <a16:creationId xmlns:a16="http://schemas.microsoft.com/office/drawing/2014/main" id="{F7C8A393-0F07-4182-926F-E3D77CBA0E28}"/>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18" name="Isosceles Triangle 317">
              <a:extLst>
                <a:ext uri="{FF2B5EF4-FFF2-40B4-BE49-F238E27FC236}">
                  <a16:creationId xmlns:a16="http://schemas.microsoft.com/office/drawing/2014/main" id="{F1A3773F-B5BF-4710-94F1-709117F980B9}"/>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325" name="Group 324">
            <a:extLst>
              <a:ext uri="{FF2B5EF4-FFF2-40B4-BE49-F238E27FC236}">
                <a16:creationId xmlns:a16="http://schemas.microsoft.com/office/drawing/2014/main" id="{75EEA86E-96FA-4661-88A3-35D3667689D7}"/>
              </a:ext>
            </a:extLst>
          </p:cNvPr>
          <p:cNvGrpSpPr/>
          <p:nvPr/>
        </p:nvGrpSpPr>
        <p:grpSpPr>
          <a:xfrm>
            <a:off x="6097971" y="4519329"/>
            <a:ext cx="506994" cy="543208"/>
            <a:chOff x="3416648" y="3027741"/>
            <a:chExt cx="549336" cy="543208"/>
          </a:xfrm>
        </p:grpSpPr>
        <p:sp>
          <p:nvSpPr>
            <p:cNvPr id="326" name="Rectangle 325">
              <a:extLst>
                <a:ext uri="{FF2B5EF4-FFF2-40B4-BE49-F238E27FC236}">
                  <a16:creationId xmlns:a16="http://schemas.microsoft.com/office/drawing/2014/main" id="{23AFD1A3-5051-4A0F-95EF-957963E8BAE4}"/>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TextBox 326">
              <a:extLst>
                <a:ext uri="{FF2B5EF4-FFF2-40B4-BE49-F238E27FC236}">
                  <a16:creationId xmlns:a16="http://schemas.microsoft.com/office/drawing/2014/main" id="{7F39E500-A9E8-4F15-8CB3-9B07162D04D5}"/>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28" name="TextBox 327">
              <a:extLst>
                <a:ext uri="{FF2B5EF4-FFF2-40B4-BE49-F238E27FC236}">
                  <a16:creationId xmlns:a16="http://schemas.microsoft.com/office/drawing/2014/main" id="{A25752A0-22B4-4B26-B9E5-A15F1CA5DC06}"/>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29" name="Isosceles Triangle 328">
              <a:extLst>
                <a:ext uri="{FF2B5EF4-FFF2-40B4-BE49-F238E27FC236}">
                  <a16:creationId xmlns:a16="http://schemas.microsoft.com/office/drawing/2014/main" id="{76D9497A-723E-4B75-ABF8-BD92B5E82339}"/>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396" name="Group 395">
            <a:extLst>
              <a:ext uri="{FF2B5EF4-FFF2-40B4-BE49-F238E27FC236}">
                <a16:creationId xmlns:a16="http://schemas.microsoft.com/office/drawing/2014/main" id="{A5A0920A-5430-44D0-94C8-3938AD6D69E6}"/>
              </a:ext>
            </a:extLst>
          </p:cNvPr>
          <p:cNvGrpSpPr/>
          <p:nvPr/>
        </p:nvGrpSpPr>
        <p:grpSpPr>
          <a:xfrm>
            <a:off x="8802408" y="3485850"/>
            <a:ext cx="506994" cy="543208"/>
            <a:chOff x="3416648" y="3027741"/>
            <a:chExt cx="549336" cy="543208"/>
          </a:xfrm>
        </p:grpSpPr>
        <p:sp>
          <p:nvSpPr>
            <p:cNvPr id="397" name="Rectangle 396">
              <a:extLst>
                <a:ext uri="{FF2B5EF4-FFF2-40B4-BE49-F238E27FC236}">
                  <a16:creationId xmlns:a16="http://schemas.microsoft.com/office/drawing/2014/main" id="{991D41E6-46F6-4E71-849B-3D0BA1C0D406}"/>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8" name="TextBox 397">
              <a:extLst>
                <a:ext uri="{FF2B5EF4-FFF2-40B4-BE49-F238E27FC236}">
                  <a16:creationId xmlns:a16="http://schemas.microsoft.com/office/drawing/2014/main" id="{CD0D99D0-712E-4420-87A6-74D2447984D1}"/>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99" name="TextBox 398">
              <a:extLst>
                <a:ext uri="{FF2B5EF4-FFF2-40B4-BE49-F238E27FC236}">
                  <a16:creationId xmlns:a16="http://schemas.microsoft.com/office/drawing/2014/main" id="{81DCB41C-626A-473D-B250-C29FF452D5FF}"/>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400" name="Isosceles Triangle 399">
              <a:extLst>
                <a:ext uri="{FF2B5EF4-FFF2-40B4-BE49-F238E27FC236}">
                  <a16:creationId xmlns:a16="http://schemas.microsoft.com/office/drawing/2014/main" id="{11864684-3921-4A88-AE56-505768D19983}"/>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407" name="Group 406">
            <a:extLst>
              <a:ext uri="{FF2B5EF4-FFF2-40B4-BE49-F238E27FC236}">
                <a16:creationId xmlns:a16="http://schemas.microsoft.com/office/drawing/2014/main" id="{2D984602-DB48-4283-ABB0-3B80B446DDD5}"/>
              </a:ext>
            </a:extLst>
          </p:cNvPr>
          <p:cNvGrpSpPr/>
          <p:nvPr/>
        </p:nvGrpSpPr>
        <p:grpSpPr>
          <a:xfrm>
            <a:off x="8803332" y="4390168"/>
            <a:ext cx="506994" cy="543208"/>
            <a:chOff x="3416648" y="3027741"/>
            <a:chExt cx="549336" cy="543208"/>
          </a:xfrm>
        </p:grpSpPr>
        <p:sp>
          <p:nvSpPr>
            <p:cNvPr id="408" name="Rectangle 407">
              <a:extLst>
                <a:ext uri="{FF2B5EF4-FFF2-40B4-BE49-F238E27FC236}">
                  <a16:creationId xmlns:a16="http://schemas.microsoft.com/office/drawing/2014/main" id="{49D6115D-35B2-403E-A62F-879A6DBBF679}"/>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 name="TextBox 408">
              <a:extLst>
                <a:ext uri="{FF2B5EF4-FFF2-40B4-BE49-F238E27FC236}">
                  <a16:creationId xmlns:a16="http://schemas.microsoft.com/office/drawing/2014/main" id="{11C0A700-4263-4D46-AF51-C9779201A3B5}"/>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410" name="TextBox 409">
              <a:extLst>
                <a:ext uri="{FF2B5EF4-FFF2-40B4-BE49-F238E27FC236}">
                  <a16:creationId xmlns:a16="http://schemas.microsoft.com/office/drawing/2014/main" id="{5F7B571F-92AE-40FD-AD71-491DD2B25D15}"/>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411" name="Isosceles Triangle 410">
              <a:extLst>
                <a:ext uri="{FF2B5EF4-FFF2-40B4-BE49-F238E27FC236}">
                  <a16:creationId xmlns:a16="http://schemas.microsoft.com/office/drawing/2014/main" id="{20657914-FD88-4AD7-9069-04D5C8B26442}"/>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sp>
        <p:nvSpPr>
          <p:cNvPr id="154" name="TextBox 153">
            <a:extLst>
              <a:ext uri="{FF2B5EF4-FFF2-40B4-BE49-F238E27FC236}">
                <a16:creationId xmlns:a16="http://schemas.microsoft.com/office/drawing/2014/main" id="{FD63F150-EA1C-43BD-ADD7-284084716F2D}"/>
              </a:ext>
            </a:extLst>
          </p:cNvPr>
          <p:cNvSpPr txBox="1"/>
          <p:nvPr/>
        </p:nvSpPr>
        <p:spPr>
          <a:xfrm>
            <a:off x="406155" y="5248828"/>
            <a:ext cx="730658" cy="369332"/>
          </a:xfrm>
          <a:prstGeom prst="rect">
            <a:avLst/>
          </a:prstGeom>
          <a:noFill/>
        </p:spPr>
        <p:txBody>
          <a:bodyPr wrap="none" lIns="0" tIns="0" rIns="0" bIns="0" rtlCol="0" anchor="ctr">
            <a:noAutofit/>
          </a:bodyPr>
          <a:lstStyle/>
          <a:p>
            <a:r>
              <a:rPr lang="en-US" b="1" dirty="0">
                <a:solidFill>
                  <a:schemeClr val="bg1">
                    <a:lumMod val="50000"/>
                  </a:schemeClr>
                </a:solidFill>
              </a:rPr>
              <a:t>CLOCK</a:t>
            </a:r>
          </a:p>
        </p:txBody>
      </p:sp>
      <p:sp>
        <p:nvSpPr>
          <p:cNvPr id="155" name="TextBox 154">
            <a:extLst>
              <a:ext uri="{FF2B5EF4-FFF2-40B4-BE49-F238E27FC236}">
                <a16:creationId xmlns:a16="http://schemas.microsoft.com/office/drawing/2014/main" id="{C77E5FBC-6D07-456B-852A-FAD04345E358}"/>
              </a:ext>
            </a:extLst>
          </p:cNvPr>
          <p:cNvSpPr txBox="1"/>
          <p:nvPr/>
        </p:nvSpPr>
        <p:spPr>
          <a:xfrm>
            <a:off x="196059" y="1774172"/>
            <a:ext cx="852798" cy="276999"/>
          </a:xfrm>
          <a:prstGeom prst="rect">
            <a:avLst/>
          </a:prstGeom>
          <a:noFill/>
        </p:spPr>
        <p:txBody>
          <a:bodyPr wrap="none" lIns="0" tIns="0" rIns="0" bIns="0" rtlCol="0">
            <a:spAutoFit/>
          </a:bodyPr>
          <a:lstStyle/>
          <a:p>
            <a:r>
              <a:rPr lang="en-US" b="1" dirty="0">
                <a:solidFill>
                  <a:schemeClr val="accent6"/>
                </a:solidFill>
              </a:rPr>
              <a:t>SCANIN2</a:t>
            </a:r>
          </a:p>
        </p:txBody>
      </p:sp>
      <p:sp>
        <p:nvSpPr>
          <p:cNvPr id="156" name="TextBox 155">
            <a:extLst>
              <a:ext uri="{FF2B5EF4-FFF2-40B4-BE49-F238E27FC236}">
                <a16:creationId xmlns:a16="http://schemas.microsoft.com/office/drawing/2014/main" id="{8CD27213-C3D3-491C-B649-DD4B98ACB6E8}"/>
              </a:ext>
            </a:extLst>
          </p:cNvPr>
          <p:cNvSpPr txBox="1"/>
          <p:nvPr/>
        </p:nvSpPr>
        <p:spPr>
          <a:xfrm>
            <a:off x="191720" y="1507618"/>
            <a:ext cx="852798" cy="276999"/>
          </a:xfrm>
          <a:prstGeom prst="rect">
            <a:avLst/>
          </a:prstGeom>
          <a:noFill/>
        </p:spPr>
        <p:txBody>
          <a:bodyPr wrap="none" lIns="0" tIns="0" rIns="0" bIns="0" rtlCol="0">
            <a:spAutoFit/>
          </a:bodyPr>
          <a:lstStyle/>
          <a:p>
            <a:r>
              <a:rPr lang="en-US" b="1" dirty="0">
                <a:solidFill>
                  <a:srgbClr val="00B050"/>
                </a:solidFill>
              </a:rPr>
              <a:t>SCANIN3</a:t>
            </a:r>
          </a:p>
        </p:txBody>
      </p:sp>
      <p:sp>
        <p:nvSpPr>
          <p:cNvPr id="157" name="TextBox 156">
            <a:extLst>
              <a:ext uri="{FF2B5EF4-FFF2-40B4-BE49-F238E27FC236}">
                <a16:creationId xmlns:a16="http://schemas.microsoft.com/office/drawing/2014/main" id="{58B96D70-0166-4D2B-9384-0B93394ADE58}"/>
              </a:ext>
            </a:extLst>
          </p:cNvPr>
          <p:cNvSpPr txBox="1"/>
          <p:nvPr/>
        </p:nvSpPr>
        <p:spPr>
          <a:xfrm>
            <a:off x="11068141" y="5428860"/>
            <a:ext cx="1059585" cy="276999"/>
          </a:xfrm>
          <a:prstGeom prst="rect">
            <a:avLst/>
          </a:prstGeom>
          <a:noFill/>
        </p:spPr>
        <p:txBody>
          <a:bodyPr wrap="none" lIns="0" tIns="0" rIns="0" bIns="0" rtlCol="0">
            <a:spAutoFit/>
          </a:bodyPr>
          <a:lstStyle/>
          <a:p>
            <a:r>
              <a:rPr lang="en-US" b="1" dirty="0">
                <a:solidFill>
                  <a:schemeClr val="accent6"/>
                </a:solidFill>
              </a:rPr>
              <a:t>SCANOUT2</a:t>
            </a:r>
          </a:p>
        </p:txBody>
      </p:sp>
      <p:sp>
        <p:nvSpPr>
          <p:cNvPr id="158" name="TextBox 157">
            <a:extLst>
              <a:ext uri="{FF2B5EF4-FFF2-40B4-BE49-F238E27FC236}">
                <a16:creationId xmlns:a16="http://schemas.microsoft.com/office/drawing/2014/main" id="{5B183EE8-F5BD-4495-90F6-8CDCBD90BF3A}"/>
              </a:ext>
            </a:extLst>
          </p:cNvPr>
          <p:cNvSpPr txBox="1"/>
          <p:nvPr/>
        </p:nvSpPr>
        <p:spPr>
          <a:xfrm>
            <a:off x="11068141" y="5730098"/>
            <a:ext cx="1059585" cy="276999"/>
          </a:xfrm>
          <a:prstGeom prst="rect">
            <a:avLst/>
          </a:prstGeom>
          <a:noFill/>
        </p:spPr>
        <p:txBody>
          <a:bodyPr wrap="none" lIns="0" tIns="0" rIns="0" bIns="0" rtlCol="0">
            <a:spAutoFit/>
          </a:bodyPr>
          <a:lstStyle/>
          <a:p>
            <a:r>
              <a:rPr lang="en-US" b="1" dirty="0">
                <a:solidFill>
                  <a:schemeClr val="accent6">
                    <a:lumMod val="75000"/>
                  </a:schemeClr>
                </a:solidFill>
              </a:rPr>
              <a:t>SCANOUT1</a:t>
            </a:r>
          </a:p>
        </p:txBody>
      </p:sp>
      <p:cxnSp>
        <p:nvCxnSpPr>
          <p:cNvPr id="159" name="Connector: Elbow 158">
            <a:extLst>
              <a:ext uri="{FF2B5EF4-FFF2-40B4-BE49-F238E27FC236}">
                <a16:creationId xmlns:a16="http://schemas.microsoft.com/office/drawing/2014/main" id="{A88213F6-0CDC-48AE-8202-319F31D5C588}"/>
              </a:ext>
            </a:extLst>
          </p:cNvPr>
          <p:cNvCxnSpPr>
            <a:cxnSpLocks/>
            <a:stCxn id="155" idx="3"/>
          </p:cNvCxnSpPr>
          <p:nvPr/>
        </p:nvCxnSpPr>
        <p:spPr>
          <a:xfrm>
            <a:off x="1048857" y="1912672"/>
            <a:ext cx="4753801" cy="884772"/>
          </a:xfrm>
          <a:prstGeom prst="bentConnector3">
            <a:avLst>
              <a:gd name="adj1" fmla="val 97019"/>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65" name="Connector: Elbow 164">
            <a:extLst>
              <a:ext uri="{FF2B5EF4-FFF2-40B4-BE49-F238E27FC236}">
                <a16:creationId xmlns:a16="http://schemas.microsoft.com/office/drawing/2014/main" id="{88C9284E-89C2-43CD-9220-0DA76B893522}"/>
              </a:ext>
            </a:extLst>
          </p:cNvPr>
          <p:cNvCxnSpPr>
            <a:cxnSpLocks/>
            <a:stCxn id="156" idx="3"/>
          </p:cNvCxnSpPr>
          <p:nvPr/>
        </p:nvCxnSpPr>
        <p:spPr>
          <a:xfrm>
            <a:off x="1044518" y="1646118"/>
            <a:ext cx="7463501" cy="985320"/>
          </a:xfrm>
          <a:prstGeom prst="bentConnector3">
            <a:avLst>
              <a:gd name="adj1" fmla="val 97305"/>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69" name="Connector: Elbow 168">
            <a:extLst>
              <a:ext uri="{FF2B5EF4-FFF2-40B4-BE49-F238E27FC236}">
                <a16:creationId xmlns:a16="http://schemas.microsoft.com/office/drawing/2014/main" id="{5C393FA2-596F-4910-BBD0-4ED86D586DCC}"/>
              </a:ext>
            </a:extLst>
          </p:cNvPr>
          <p:cNvCxnSpPr>
            <a:cxnSpLocks/>
            <a:stCxn id="158" idx="1"/>
            <a:endCxn id="285" idx="3"/>
          </p:cNvCxnSpPr>
          <p:nvPr/>
        </p:nvCxnSpPr>
        <p:spPr>
          <a:xfrm rot="10800000">
            <a:off x="3934441" y="4759874"/>
            <a:ext cx="7133701" cy="1108725"/>
          </a:xfrm>
          <a:prstGeom prst="bentConnector3">
            <a:avLst>
              <a:gd name="adj1" fmla="val 96999"/>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3" name="Connector: Elbow 172">
            <a:extLst>
              <a:ext uri="{FF2B5EF4-FFF2-40B4-BE49-F238E27FC236}">
                <a16:creationId xmlns:a16="http://schemas.microsoft.com/office/drawing/2014/main" id="{F4036B0C-797C-47B0-81F2-F9B50A7966DE}"/>
              </a:ext>
            </a:extLst>
          </p:cNvPr>
          <p:cNvCxnSpPr>
            <a:cxnSpLocks/>
            <a:stCxn id="157" idx="1"/>
            <a:endCxn id="328" idx="3"/>
          </p:cNvCxnSpPr>
          <p:nvPr/>
        </p:nvCxnSpPr>
        <p:spPr>
          <a:xfrm rot="10800000">
            <a:off x="6604965" y="4718222"/>
            <a:ext cx="4463176" cy="849139"/>
          </a:xfrm>
          <a:prstGeom prst="bentConnector3">
            <a:avLst>
              <a:gd name="adj1" fmla="val 9552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28A7F6A1-E477-4B44-9478-85A8C923D4CE}"/>
              </a:ext>
            </a:extLst>
          </p:cNvPr>
          <p:cNvSpPr txBox="1"/>
          <p:nvPr/>
        </p:nvSpPr>
        <p:spPr>
          <a:xfrm>
            <a:off x="905989" y="6133804"/>
            <a:ext cx="10723385" cy="584775"/>
          </a:xfrm>
          <a:prstGeom prst="rect">
            <a:avLst/>
          </a:prstGeom>
          <a:noFill/>
        </p:spPr>
        <p:txBody>
          <a:bodyPr wrap="none" rtlCol="0">
            <a:spAutoFit/>
          </a:bodyPr>
          <a:lstStyle/>
          <a:p>
            <a:r>
              <a:rPr lang="en-US" sz="3200" b="1" dirty="0"/>
              <a:t>Parallelizes data input, reducing effective pattern length by 3X</a:t>
            </a:r>
          </a:p>
        </p:txBody>
      </p:sp>
      <p:grpSp>
        <p:nvGrpSpPr>
          <p:cNvPr id="194" name="Group 193">
            <a:extLst>
              <a:ext uri="{FF2B5EF4-FFF2-40B4-BE49-F238E27FC236}">
                <a16:creationId xmlns:a16="http://schemas.microsoft.com/office/drawing/2014/main" id="{70AD2761-5797-4F3F-8FB6-D1678208E0B5}"/>
              </a:ext>
            </a:extLst>
          </p:cNvPr>
          <p:cNvGrpSpPr/>
          <p:nvPr/>
        </p:nvGrpSpPr>
        <p:grpSpPr>
          <a:xfrm>
            <a:off x="8517376" y="3684742"/>
            <a:ext cx="792026" cy="859128"/>
            <a:chOff x="-8039450" y="11317114"/>
            <a:chExt cx="792026" cy="859128"/>
          </a:xfrm>
          <a:solidFill>
            <a:srgbClr val="00B050"/>
          </a:solidFill>
        </p:grpSpPr>
        <p:cxnSp>
          <p:nvCxnSpPr>
            <p:cNvPr id="195" name="Connector: Elbow 194">
              <a:extLst>
                <a:ext uri="{FF2B5EF4-FFF2-40B4-BE49-F238E27FC236}">
                  <a16:creationId xmlns:a16="http://schemas.microsoft.com/office/drawing/2014/main" id="{1FCEF611-B770-4D58-9D42-26DAAB9FF240}"/>
                </a:ext>
              </a:extLst>
            </p:cNvPr>
            <p:cNvCxnSpPr>
              <a:cxnSpLocks/>
              <a:stCxn id="196" idx="1"/>
              <a:endCxn id="399" idx="3"/>
            </p:cNvCxnSpPr>
            <p:nvPr/>
          </p:nvCxnSpPr>
          <p:spPr>
            <a:xfrm rot="10800000" flipH="1">
              <a:off x="-8039450" y="11317114"/>
              <a:ext cx="792026" cy="776500"/>
            </a:xfrm>
            <a:prstGeom prst="bentConnector5">
              <a:avLst>
                <a:gd name="adj1" fmla="val -19242"/>
                <a:gd name="adj2" fmla="val 29056"/>
                <a:gd name="adj3" fmla="val 128863"/>
              </a:avLst>
            </a:prstGeom>
            <a:grpFill/>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196" name="Rectangle 195">
              <a:extLst>
                <a:ext uri="{FF2B5EF4-FFF2-40B4-BE49-F238E27FC236}">
                  <a16:creationId xmlns:a16="http://schemas.microsoft.com/office/drawing/2014/main" id="{EB7BD608-FD76-4568-9B35-6CA675C09324}"/>
                </a:ext>
              </a:extLst>
            </p:cNvPr>
            <p:cNvSpPr/>
            <p:nvPr/>
          </p:nvSpPr>
          <p:spPr>
            <a:xfrm>
              <a:off x="-8039450" y="12010986"/>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8" name="Group 207">
            <a:extLst>
              <a:ext uri="{FF2B5EF4-FFF2-40B4-BE49-F238E27FC236}">
                <a16:creationId xmlns:a16="http://schemas.microsoft.com/office/drawing/2014/main" id="{C2F592F7-32AC-49ED-9A55-114BD49A5E74}"/>
              </a:ext>
            </a:extLst>
          </p:cNvPr>
          <p:cNvGrpSpPr/>
          <p:nvPr/>
        </p:nvGrpSpPr>
        <p:grpSpPr>
          <a:xfrm>
            <a:off x="5791327" y="3813904"/>
            <a:ext cx="812713" cy="842516"/>
            <a:chOff x="-7587464" y="15368195"/>
            <a:chExt cx="812713" cy="842516"/>
          </a:xfrm>
        </p:grpSpPr>
        <p:cxnSp>
          <p:nvCxnSpPr>
            <p:cNvPr id="210" name="Connector: Elbow 209">
              <a:extLst>
                <a:ext uri="{FF2B5EF4-FFF2-40B4-BE49-F238E27FC236}">
                  <a16:creationId xmlns:a16="http://schemas.microsoft.com/office/drawing/2014/main" id="{1A2A8E24-A986-47F6-BEE8-FB9E47411335}"/>
                </a:ext>
              </a:extLst>
            </p:cNvPr>
            <p:cNvCxnSpPr>
              <a:cxnSpLocks/>
              <a:stCxn id="211" idx="1"/>
              <a:endCxn id="317" idx="3"/>
            </p:cNvCxnSpPr>
            <p:nvPr/>
          </p:nvCxnSpPr>
          <p:spPr>
            <a:xfrm rot="10800000" flipH="1">
              <a:off x="-7587464" y="15368195"/>
              <a:ext cx="812713" cy="759889"/>
            </a:xfrm>
            <a:prstGeom prst="bentConnector5">
              <a:avLst>
                <a:gd name="adj1" fmla="val -17189"/>
                <a:gd name="adj2" fmla="val 30269"/>
                <a:gd name="adj3" fmla="val 117189"/>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F696C5C-8154-41FC-A610-BF8198D3FA91}"/>
                </a:ext>
              </a:extLst>
            </p:cNvPr>
            <p:cNvSpPr/>
            <p:nvPr/>
          </p:nvSpPr>
          <p:spPr>
            <a:xfrm>
              <a:off x="-7587463" y="16045455"/>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24" name="Picture 223">
            <a:extLst>
              <a:ext uri="{FF2B5EF4-FFF2-40B4-BE49-F238E27FC236}">
                <a16:creationId xmlns:a16="http://schemas.microsoft.com/office/drawing/2014/main" id="{400F21F0-EB2C-4111-AE4F-9BD4C6AAC6FD}"/>
              </a:ext>
            </a:extLst>
          </p:cNvPr>
          <p:cNvPicPr>
            <a:picLocks noChangeAspect="1"/>
          </p:cNvPicPr>
          <p:nvPr/>
        </p:nvPicPr>
        <p:blipFill>
          <a:blip r:embed="rId2"/>
          <a:stretch>
            <a:fillRect/>
          </a:stretch>
        </p:blipFill>
        <p:spPr>
          <a:xfrm>
            <a:off x="9219876" y="126647"/>
            <a:ext cx="2033314" cy="1246844"/>
          </a:xfrm>
          <a:prstGeom prst="rect">
            <a:avLst/>
          </a:prstGeom>
        </p:spPr>
      </p:pic>
      <p:sp>
        <p:nvSpPr>
          <p:cNvPr id="3" name="Slide Number Placeholder 2">
            <a:extLst>
              <a:ext uri="{FF2B5EF4-FFF2-40B4-BE49-F238E27FC236}">
                <a16:creationId xmlns:a16="http://schemas.microsoft.com/office/drawing/2014/main" id="{D380CBDD-5D8C-4523-897D-442BC9EE0806}"/>
              </a:ext>
            </a:extLst>
          </p:cNvPr>
          <p:cNvSpPr>
            <a:spLocks noGrp="1"/>
          </p:cNvSpPr>
          <p:nvPr>
            <p:ph type="sldNum" sz="quarter" idx="12"/>
          </p:nvPr>
        </p:nvSpPr>
        <p:spPr/>
        <p:txBody>
          <a:bodyPr/>
          <a:lstStyle/>
          <a:p>
            <a:fld id="{F0EF8A02-477D-4CB2-9BEA-F0824BCBC14C}" type="slidenum">
              <a:rPr lang="en-US" smtClean="0"/>
              <a:t>45</a:t>
            </a:fld>
            <a:endParaRPr lang="en-US"/>
          </a:p>
        </p:txBody>
      </p:sp>
    </p:spTree>
    <p:extLst>
      <p:ext uri="{BB962C8B-B14F-4D97-AF65-F5344CB8AC3E}">
        <p14:creationId xmlns:p14="http://schemas.microsoft.com/office/powerpoint/2010/main" val="13853111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0AEEB-EA10-4E6A-ACFD-3028D6440E56}"/>
              </a:ext>
            </a:extLst>
          </p:cNvPr>
          <p:cNvSpPr>
            <a:spLocks noGrp="1"/>
          </p:cNvSpPr>
          <p:nvPr>
            <p:ph type="title"/>
          </p:nvPr>
        </p:nvSpPr>
        <p:spPr/>
        <p:txBody>
          <a:bodyPr/>
          <a:lstStyle/>
          <a:p>
            <a:r>
              <a:rPr lang="en-US" dirty="0"/>
              <a:t>Test Compression Motivation</a:t>
            </a:r>
          </a:p>
        </p:txBody>
      </p:sp>
      <p:sp>
        <p:nvSpPr>
          <p:cNvPr id="3" name="Content Placeholder 2">
            <a:extLst>
              <a:ext uri="{FF2B5EF4-FFF2-40B4-BE49-F238E27FC236}">
                <a16:creationId xmlns:a16="http://schemas.microsoft.com/office/drawing/2014/main" id="{16DBE76B-90F7-4D70-BE91-A0323D650A90}"/>
              </a:ext>
            </a:extLst>
          </p:cNvPr>
          <p:cNvSpPr>
            <a:spLocks noGrp="1"/>
          </p:cNvSpPr>
          <p:nvPr>
            <p:ph idx="1"/>
          </p:nvPr>
        </p:nvSpPr>
        <p:spPr>
          <a:xfrm>
            <a:off x="838200" y="1422401"/>
            <a:ext cx="10515600" cy="4826000"/>
          </a:xfrm>
        </p:spPr>
        <p:txBody>
          <a:bodyPr/>
          <a:lstStyle/>
          <a:p>
            <a:pPr marL="0" lvl="1" indent="0">
              <a:buNone/>
            </a:pPr>
            <a:r>
              <a:rPr lang="en-US" sz="2800" b="1" dirty="0"/>
              <a:t>But, this brings another problem…</a:t>
            </a:r>
          </a:p>
          <a:p>
            <a:pPr marL="914400" lvl="1" indent="-914400">
              <a:buNone/>
            </a:pPr>
            <a:r>
              <a:rPr lang="en-US" b="1" dirty="0"/>
              <a:t>	</a:t>
            </a:r>
            <a:r>
              <a:rPr lang="en-US" dirty="0"/>
              <a:t>Number of available primary input/output pins (also called tester channels) impact overall cost of test*</a:t>
            </a:r>
          </a:p>
        </p:txBody>
      </p:sp>
      <p:sp>
        <p:nvSpPr>
          <p:cNvPr id="5" name="TextBox 4">
            <a:extLst>
              <a:ext uri="{FF2B5EF4-FFF2-40B4-BE49-F238E27FC236}">
                <a16:creationId xmlns:a16="http://schemas.microsoft.com/office/drawing/2014/main" id="{3DDF6C74-90C2-4064-AC3C-31EE5891480A}"/>
              </a:ext>
            </a:extLst>
          </p:cNvPr>
          <p:cNvSpPr txBox="1"/>
          <p:nvPr/>
        </p:nvSpPr>
        <p:spPr>
          <a:xfrm>
            <a:off x="8274050" y="3047977"/>
            <a:ext cx="3610610" cy="1200329"/>
          </a:xfrm>
          <a:prstGeom prst="rect">
            <a:avLst/>
          </a:prstGeom>
          <a:noFill/>
        </p:spPr>
        <p:txBody>
          <a:bodyPr wrap="square" rtlCol="0">
            <a:spAutoFit/>
          </a:bodyPr>
          <a:lstStyle/>
          <a:p>
            <a:r>
              <a:rPr lang="en-US" sz="2400" dirty="0">
                <a:solidFill>
                  <a:srgbClr val="00B050"/>
                </a:solidFill>
              </a:rPr>
              <a:t>Reduces pattern length by 3X</a:t>
            </a:r>
            <a:r>
              <a:rPr lang="en-US" sz="2400" dirty="0"/>
              <a:t>, but </a:t>
            </a:r>
            <a:r>
              <a:rPr lang="en-US" sz="2400" dirty="0">
                <a:solidFill>
                  <a:srgbClr val="FF0000"/>
                </a:solidFill>
              </a:rPr>
              <a:t>increases number of </a:t>
            </a:r>
            <a:r>
              <a:rPr lang="en-US" sz="2400" dirty="0" err="1">
                <a:solidFill>
                  <a:srgbClr val="FF0000"/>
                </a:solidFill>
              </a:rPr>
              <a:t>scanins</a:t>
            </a:r>
            <a:r>
              <a:rPr lang="en-US" sz="2400" dirty="0">
                <a:solidFill>
                  <a:srgbClr val="FF0000"/>
                </a:solidFill>
              </a:rPr>
              <a:t>/</a:t>
            </a:r>
            <a:r>
              <a:rPr lang="en-US" sz="2400" dirty="0" err="1">
                <a:solidFill>
                  <a:srgbClr val="FF0000"/>
                </a:solidFill>
              </a:rPr>
              <a:t>scanouts</a:t>
            </a:r>
            <a:r>
              <a:rPr lang="en-US" sz="2400" dirty="0">
                <a:solidFill>
                  <a:srgbClr val="FF0000"/>
                </a:solidFill>
              </a:rPr>
              <a:t> by 3X</a:t>
            </a:r>
          </a:p>
        </p:txBody>
      </p:sp>
      <p:pic>
        <p:nvPicPr>
          <p:cNvPr id="6" name="Picture 5">
            <a:extLst>
              <a:ext uri="{FF2B5EF4-FFF2-40B4-BE49-F238E27FC236}">
                <a16:creationId xmlns:a16="http://schemas.microsoft.com/office/drawing/2014/main" id="{4E62E0BC-8321-432E-8FB7-BD95DDF90769}"/>
              </a:ext>
            </a:extLst>
          </p:cNvPr>
          <p:cNvPicPr>
            <a:picLocks noChangeAspect="1"/>
          </p:cNvPicPr>
          <p:nvPr/>
        </p:nvPicPr>
        <p:blipFill>
          <a:blip r:embed="rId2"/>
          <a:stretch>
            <a:fillRect/>
          </a:stretch>
        </p:blipFill>
        <p:spPr>
          <a:xfrm>
            <a:off x="1854200" y="2666684"/>
            <a:ext cx="6597650" cy="2545654"/>
          </a:xfrm>
          <a:prstGeom prst="rect">
            <a:avLst/>
          </a:prstGeom>
        </p:spPr>
      </p:pic>
      <p:sp>
        <p:nvSpPr>
          <p:cNvPr id="7" name="Rectangle 6">
            <a:extLst>
              <a:ext uri="{FF2B5EF4-FFF2-40B4-BE49-F238E27FC236}">
                <a16:creationId xmlns:a16="http://schemas.microsoft.com/office/drawing/2014/main" id="{20A1CD7C-4F20-4224-BD33-A4323914DED4}"/>
              </a:ext>
            </a:extLst>
          </p:cNvPr>
          <p:cNvSpPr/>
          <p:nvPr/>
        </p:nvSpPr>
        <p:spPr>
          <a:xfrm>
            <a:off x="0" y="5173267"/>
            <a:ext cx="12192000" cy="954107"/>
          </a:xfrm>
          <a:prstGeom prst="rect">
            <a:avLst/>
          </a:prstGeom>
        </p:spPr>
        <p:txBody>
          <a:bodyPr wrap="square">
            <a:spAutoFit/>
          </a:bodyPr>
          <a:lstStyle/>
          <a:p>
            <a:pPr lvl="1" algn="ctr"/>
            <a:r>
              <a:rPr lang="en-US" sz="2800" dirty="0"/>
              <a:t>For input pins: </a:t>
            </a:r>
            <a:r>
              <a:rPr lang="en-US" sz="2800" i="1" dirty="0"/>
              <a:t>what if we give up on controllability to save tester channels?</a:t>
            </a:r>
          </a:p>
          <a:p>
            <a:pPr lvl="1" algn="ctr"/>
            <a:r>
              <a:rPr lang="en-US" sz="2800" dirty="0"/>
              <a:t>For output pins: </a:t>
            </a:r>
            <a:r>
              <a:rPr lang="en-US" sz="2800" i="1" dirty="0"/>
              <a:t>what if we give up on observability to save tester channels?</a:t>
            </a:r>
          </a:p>
        </p:txBody>
      </p:sp>
      <p:sp>
        <p:nvSpPr>
          <p:cNvPr id="8" name="Rectangle 7">
            <a:extLst>
              <a:ext uri="{FF2B5EF4-FFF2-40B4-BE49-F238E27FC236}">
                <a16:creationId xmlns:a16="http://schemas.microsoft.com/office/drawing/2014/main" id="{F705182A-BD99-4397-85D7-1B4316519C3F}"/>
              </a:ext>
            </a:extLst>
          </p:cNvPr>
          <p:cNvSpPr/>
          <p:nvPr/>
        </p:nvSpPr>
        <p:spPr>
          <a:xfrm>
            <a:off x="8102600" y="123759"/>
            <a:ext cx="3953510" cy="738664"/>
          </a:xfrm>
          <a:prstGeom prst="rect">
            <a:avLst/>
          </a:prstGeom>
        </p:spPr>
        <p:txBody>
          <a:bodyPr wrap="square">
            <a:spAutoFit/>
          </a:bodyPr>
          <a:lstStyle/>
          <a:p>
            <a:pPr marL="0" lvl="2"/>
            <a:r>
              <a:rPr lang="en-US" sz="1400" dirty="0"/>
              <a:t>*</a:t>
            </a:r>
            <a:r>
              <a:rPr lang="en-US" sz="1400" i="1" dirty="0"/>
              <a:t>High number of tester channels can reduce potential multi-site testing (impacting overall throughput), increase probe-card complexity/cost…</a:t>
            </a:r>
          </a:p>
        </p:txBody>
      </p:sp>
      <p:sp>
        <p:nvSpPr>
          <p:cNvPr id="9" name="TextBox 8">
            <a:extLst>
              <a:ext uri="{FF2B5EF4-FFF2-40B4-BE49-F238E27FC236}">
                <a16:creationId xmlns:a16="http://schemas.microsoft.com/office/drawing/2014/main" id="{8161A209-625A-4236-906E-6F2B4D01A392}"/>
              </a:ext>
            </a:extLst>
          </p:cNvPr>
          <p:cNvSpPr txBox="1"/>
          <p:nvPr/>
        </p:nvSpPr>
        <p:spPr>
          <a:xfrm>
            <a:off x="838200" y="6134999"/>
            <a:ext cx="10899330" cy="584775"/>
          </a:xfrm>
          <a:prstGeom prst="rect">
            <a:avLst/>
          </a:prstGeom>
          <a:noFill/>
        </p:spPr>
        <p:txBody>
          <a:bodyPr wrap="none" rtlCol="0">
            <a:spAutoFit/>
          </a:bodyPr>
          <a:lstStyle/>
          <a:p>
            <a:r>
              <a:rPr lang="en-US" sz="3200" b="1" dirty="0"/>
              <a:t>Key idea:</a:t>
            </a:r>
            <a:r>
              <a:rPr lang="en-US" sz="3200" dirty="0"/>
              <a:t> </a:t>
            </a:r>
            <a:r>
              <a:rPr lang="en-US" sz="3200" b="1" i="1" dirty="0"/>
              <a:t>How can we give up the least to get the most benefit?</a:t>
            </a:r>
          </a:p>
        </p:txBody>
      </p:sp>
      <p:sp>
        <p:nvSpPr>
          <p:cNvPr id="4" name="Slide Number Placeholder 3">
            <a:extLst>
              <a:ext uri="{FF2B5EF4-FFF2-40B4-BE49-F238E27FC236}">
                <a16:creationId xmlns:a16="http://schemas.microsoft.com/office/drawing/2014/main" id="{97E76A5A-0DA8-4C9B-A4FC-5A1C416CA89C}"/>
              </a:ext>
            </a:extLst>
          </p:cNvPr>
          <p:cNvSpPr>
            <a:spLocks noGrp="1"/>
          </p:cNvSpPr>
          <p:nvPr>
            <p:ph type="sldNum" sz="quarter" idx="12"/>
          </p:nvPr>
        </p:nvSpPr>
        <p:spPr/>
        <p:txBody>
          <a:bodyPr/>
          <a:lstStyle/>
          <a:p>
            <a:fld id="{F0EF8A02-477D-4CB2-9BEA-F0824BCBC14C}" type="slidenum">
              <a:rPr lang="en-US" smtClean="0"/>
              <a:t>46</a:t>
            </a:fld>
            <a:endParaRPr lang="en-US"/>
          </a:p>
        </p:txBody>
      </p:sp>
    </p:spTree>
    <p:extLst>
      <p:ext uri="{BB962C8B-B14F-4D97-AF65-F5344CB8AC3E}">
        <p14:creationId xmlns:p14="http://schemas.microsoft.com/office/powerpoint/2010/main" val="23512809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1C680A-AA04-42D2-8A6E-70967990D416}"/>
              </a:ext>
            </a:extLst>
          </p:cNvPr>
          <p:cNvSpPr/>
          <p:nvPr/>
        </p:nvSpPr>
        <p:spPr>
          <a:xfrm>
            <a:off x="1199120" y="1955891"/>
            <a:ext cx="9793759" cy="405120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Rectangle 297">
            <a:extLst>
              <a:ext uri="{FF2B5EF4-FFF2-40B4-BE49-F238E27FC236}">
                <a16:creationId xmlns:a16="http://schemas.microsoft.com/office/drawing/2014/main" id="{0D7F0CFA-3B50-4FDE-888C-AFAD515825C4}"/>
              </a:ext>
            </a:extLst>
          </p:cNvPr>
          <p:cNvSpPr/>
          <p:nvPr/>
        </p:nvSpPr>
        <p:spPr>
          <a:xfrm>
            <a:off x="3077749" y="4461914"/>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 name="Rectangle 294">
            <a:extLst>
              <a:ext uri="{FF2B5EF4-FFF2-40B4-BE49-F238E27FC236}">
                <a16:creationId xmlns:a16="http://schemas.microsoft.com/office/drawing/2014/main" id="{C7966A9F-F558-4F7F-B304-807A5F4BF594}"/>
              </a:ext>
            </a:extLst>
          </p:cNvPr>
          <p:cNvSpPr/>
          <p:nvPr/>
        </p:nvSpPr>
        <p:spPr>
          <a:xfrm>
            <a:off x="3079174" y="3567800"/>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 name="Rectangle 293">
            <a:extLst>
              <a:ext uri="{FF2B5EF4-FFF2-40B4-BE49-F238E27FC236}">
                <a16:creationId xmlns:a16="http://schemas.microsoft.com/office/drawing/2014/main" id="{662853C8-07A9-48C0-83F5-422E535BC209}"/>
              </a:ext>
            </a:extLst>
          </p:cNvPr>
          <p:cNvSpPr/>
          <p:nvPr/>
        </p:nvSpPr>
        <p:spPr>
          <a:xfrm>
            <a:off x="3068264" y="2601212"/>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70F4DA-F6EE-4716-B793-98D039120474}"/>
              </a:ext>
            </a:extLst>
          </p:cNvPr>
          <p:cNvSpPr>
            <a:spLocks noGrp="1"/>
          </p:cNvSpPr>
          <p:nvPr>
            <p:ph type="title"/>
          </p:nvPr>
        </p:nvSpPr>
        <p:spPr>
          <a:xfrm>
            <a:off x="838200" y="365125"/>
            <a:ext cx="10515600" cy="1325563"/>
          </a:xfrm>
        </p:spPr>
        <p:txBody>
          <a:bodyPr/>
          <a:lstStyle/>
          <a:p>
            <a:r>
              <a:rPr lang="en-US" dirty="0"/>
              <a:t>Broadcast Scan-in Data to all Scan Chains</a:t>
            </a:r>
          </a:p>
        </p:txBody>
      </p:sp>
      <p:cxnSp>
        <p:nvCxnSpPr>
          <p:cNvPr id="6" name="Straight Connector 5">
            <a:extLst>
              <a:ext uri="{FF2B5EF4-FFF2-40B4-BE49-F238E27FC236}">
                <a16:creationId xmlns:a16="http://schemas.microsoft.com/office/drawing/2014/main" id="{0CB206A8-AE0B-4848-9E27-163F5A14090A}"/>
              </a:ext>
            </a:extLst>
          </p:cNvPr>
          <p:cNvCxnSpPr>
            <a:cxnSpLocks/>
          </p:cNvCxnSpPr>
          <p:nvPr/>
        </p:nvCxnSpPr>
        <p:spPr>
          <a:xfrm>
            <a:off x="791715" y="3017948"/>
            <a:ext cx="1190057" cy="1146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D72F728-30F6-45F4-A7C0-E5908D4EC763}"/>
              </a:ext>
            </a:extLst>
          </p:cNvPr>
          <p:cNvCxnSpPr>
            <a:cxnSpLocks/>
          </p:cNvCxnSpPr>
          <p:nvPr/>
        </p:nvCxnSpPr>
        <p:spPr>
          <a:xfrm>
            <a:off x="791715" y="3713555"/>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AC6252-3650-41F0-929C-A973AB90D888}"/>
              </a:ext>
            </a:extLst>
          </p:cNvPr>
          <p:cNvCxnSpPr>
            <a:cxnSpLocks/>
          </p:cNvCxnSpPr>
          <p:nvPr/>
        </p:nvCxnSpPr>
        <p:spPr>
          <a:xfrm>
            <a:off x="791715" y="4501207"/>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B37490C-E8E8-4D08-BEC1-6FE6D56808A9}"/>
              </a:ext>
            </a:extLst>
          </p:cNvPr>
          <p:cNvSpPr txBox="1"/>
          <p:nvPr/>
        </p:nvSpPr>
        <p:spPr>
          <a:xfrm rot="16200000">
            <a:off x="-215906" y="3578685"/>
            <a:ext cx="1559594" cy="369332"/>
          </a:xfrm>
          <a:prstGeom prst="rect">
            <a:avLst/>
          </a:prstGeom>
          <a:noFill/>
        </p:spPr>
        <p:txBody>
          <a:bodyPr wrap="none" rtlCol="0">
            <a:spAutoFit/>
          </a:bodyPr>
          <a:lstStyle/>
          <a:p>
            <a:r>
              <a:rPr lang="en-US" dirty="0"/>
              <a:t>Primary Inputs</a:t>
            </a:r>
          </a:p>
        </p:txBody>
      </p:sp>
      <p:cxnSp>
        <p:nvCxnSpPr>
          <p:cNvPr id="120" name="Straight Connector 119">
            <a:extLst>
              <a:ext uri="{FF2B5EF4-FFF2-40B4-BE49-F238E27FC236}">
                <a16:creationId xmlns:a16="http://schemas.microsoft.com/office/drawing/2014/main" id="{1D89C43B-4253-46DB-97BB-3CCEA9E88593}"/>
              </a:ext>
            </a:extLst>
          </p:cNvPr>
          <p:cNvCxnSpPr>
            <a:cxnSpLocks/>
          </p:cNvCxnSpPr>
          <p:nvPr/>
        </p:nvCxnSpPr>
        <p:spPr>
          <a:xfrm>
            <a:off x="10629087" y="3023576"/>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94FCD43-0A73-4EB4-AABB-B108EEE48C6D}"/>
              </a:ext>
            </a:extLst>
          </p:cNvPr>
          <p:cNvCxnSpPr>
            <a:cxnSpLocks/>
          </p:cNvCxnSpPr>
          <p:nvPr/>
        </p:nvCxnSpPr>
        <p:spPr>
          <a:xfrm>
            <a:off x="10629087" y="3719183"/>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901E46-FE68-4C0D-AF1A-798C3804E94E}"/>
              </a:ext>
            </a:extLst>
          </p:cNvPr>
          <p:cNvCxnSpPr>
            <a:cxnSpLocks/>
          </p:cNvCxnSpPr>
          <p:nvPr/>
        </p:nvCxnSpPr>
        <p:spPr>
          <a:xfrm>
            <a:off x="10629087" y="4506835"/>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FC1D4271-5FE6-443E-BF81-A7A447A49009}"/>
              </a:ext>
            </a:extLst>
          </p:cNvPr>
          <p:cNvSpPr txBox="1"/>
          <p:nvPr/>
        </p:nvSpPr>
        <p:spPr>
          <a:xfrm rot="16200000">
            <a:off x="10792713" y="3639183"/>
            <a:ext cx="1731115" cy="369332"/>
          </a:xfrm>
          <a:prstGeom prst="rect">
            <a:avLst/>
          </a:prstGeom>
          <a:noFill/>
        </p:spPr>
        <p:txBody>
          <a:bodyPr wrap="none" rtlCol="0">
            <a:spAutoFit/>
          </a:bodyPr>
          <a:lstStyle/>
          <a:p>
            <a:r>
              <a:rPr lang="en-US" dirty="0"/>
              <a:t>Primary Outputs</a:t>
            </a:r>
          </a:p>
        </p:txBody>
      </p:sp>
      <p:cxnSp>
        <p:nvCxnSpPr>
          <p:cNvPr id="184" name="Straight Connector 183">
            <a:extLst>
              <a:ext uri="{FF2B5EF4-FFF2-40B4-BE49-F238E27FC236}">
                <a16:creationId xmlns:a16="http://schemas.microsoft.com/office/drawing/2014/main" id="{83DB9FDB-60C8-4AC9-B04B-7EC1091445DE}"/>
              </a:ext>
            </a:extLst>
          </p:cNvPr>
          <p:cNvCxnSpPr>
            <a:cxnSpLocks/>
          </p:cNvCxnSpPr>
          <p:nvPr/>
        </p:nvCxnSpPr>
        <p:spPr>
          <a:xfrm>
            <a:off x="2495293" y="3089658"/>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5" name="TextBox 204">
            <a:extLst>
              <a:ext uri="{FF2B5EF4-FFF2-40B4-BE49-F238E27FC236}">
                <a16:creationId xmlns:a16="http://schemas.microsoft.com/office/drawing/2014/main" id="{B9BF8BF9-E722-49E4-BBC9-200A0F73CB74}"/>
              </a:ext>
            </a:extLst>
          </p:cNvPr>
          <p:cNvSpPr txBox="1"/>
          <p:nvPr/>
        </p:nvSpPr>
        <p:spPr>
          <a:xfrm>
            <a:off x="196059" y="2040725"/>
            <a:ext cx="852798" cy="276999"/>
          </a:xfrm>
          <a:prstGeom prst="rect">
            <a:avLst/>
          </a:prstGeom>
          <a:noFill/>
        </p:spPr>
        <p:txBody>
          <a:bodyPr wrap="none" lIns="0" tIns="0" rIns="0" bIns="0" rtlCol="0">
            <a:spAutoFit/>
          </a:bodyPr>
          <a:lstStyle/>
          <a:p>
            <a:r>
              <a:rPr lang="en-US" b="1" dirty="0">
                <a:solidFill>
                  <a:schemeClr val="accent6">
                    <a:lumMod val="75000"/>
                  </a:schemeClr>
                </a:solidFill>
              </a:rPr>
              <a:t>SCANIN1</a:t>
            </a:r>
          </a:p>
        </p:txBody>
      </p:sp>
      <p:sp>
        <p:nvSpPr>
          <p:cNvPr id="207" name="TextBox 206">
            <a:extLst>
              <a:ext uri="{FF2B5EF4-FFF2-40B4-BE49-F238E27FC236}">
                <a16:creationId xmlns:a16="http://schemas.microsoft.com/office/drawing/2014/main" id="{1DD2D66E-7556-40C1-AE4C-A4BA543DA0A6}"/>
              </a:ext>
            </a:extLst>
          </p:cNvPr>
          <p:cNvSpPr txBox="1"/>
          <p:nvPr/>
        </p:nvSpPr>
        <p:spPr>
          <a:xfrm>
            <a:off x="688110" y="2375038"/>
            <a:ext cx="415242" cy="369332"/>
          </a:xfrm>
          <a:prstGeom prst="rect">
            <a:avLst/>
          </a:prstGeom>
          <a:noFill/>
        </p:spPr>
        <p:txBody>
          <a:bodyPr wrap="none" rtlCol="0">
            <a:spAutoFit/>
          </a:bodyPr>
          <a:lstStyle/>
          <a:p>
            <a:r>
              <a:rPr lang="en-US" b="1" dirty="0">
                <a:solidFill>
                  <a:schemeClr val="accent4">
                    <a:lumMod val="75000"/>
                  </a:schemeClr>
                </a:solidFill>
              </a:rPr>
              <a:t>TC</a:t>
            </a:r>
          </a:p>
        </p:txBody>
      </p:sp>
      <p:cxnSp>
        <p:nvCxnSpPr>
          <p:cNvPr id="209" name="Connector: Elbow 208">
            <a:extLst>
              <a:ext uri="{FF2B5EF4-FFF2-40B4-BE49-F238E27FC236}">
                <a16:creationId xmlns:a16="http://schemas.microsoft.com/office/drawing/2014/main" id="{8BB07187-0A02-4619-B3E7-F10159B2F5D9}"/>
              </a:ext>
            </a:extLst>
          </p:cNvPr>
          <p:cNvCxnSpPr>
            <a:stCxn id="207" idx="3"/>
            <a:endCxn id="204" idx="1"/>
          </p:cNvCxnSpPr>
          <p:nvPr/>
        </p:nvCxnSpPr>
        <p:spPr>
          <a:xfrm>
            <a:off x="1103352" y="2559704"/>
            <a:ext cx="2158638" cy="618907"/>
          </a:xfrm>
          <a:prstGeom prst="bentConnector4">
            <a:avLst>
              <a:gd name="adj1" fmla="val 81875"/>
              <a:gd name="adj2" fmla="val 13693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73A0B76D-88BC-44B1-9151-BB46CB5D74A3}"/>
              </a:ext>
            </a:extLst>
          </p:cNvPr>
          <p:cNvCxnSpPr>
            <a:cxnSpLocks/>
          </p:cNvCxnSpPr>
          <p:nvPr/>
        </p:nvCxnSpPr>
        <p:spPr>
          <a:xfrm flipV="1">
            <a:off x="3333328" y="2965256"/>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0BBBC5C4-F2A1-478A-8557-5110C68749B3}"/>
              </a:ext>
            </a:extLst>
          </p:cNvPr>
          <p:cNvCxnSpPr>
            <a:cxnSpLocks/>
          </p:cNvCxnSpPr>
          <p:nvPr/>
        </p:nvCxnSpPr>
        <p:spPr>
          <a:xfrm>
            <a:off x="3772058" y="2958291"/>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Connector: Elbow 221">
            <a:extLst>
              <a:ext uri="{FF2B5EF4-FFF2-40B4-BE49-F238E27FC236}">
                <a16:creationId xmlns:a16="http://schemas.microsoft.com/office/drawing/2014/main" id="{5236E008-A07D-44CA-9A15-1F511A87FE7D}"/>
              </a:ext>
            </a:extLst>
          </p:cNvPr>
          <p:cNvCxnSpPr>
            <a:cxnSpLocks/>
            <a:stCxn id="205" idx="3"/>
          </p:cNvCxnSpPr>
          <p:nvPr/>
        </p:nvCxnSpPr>
        <p:spPr>
          <a:xfrm>
            <a:off x="1048857" y="2179225"/>
            <a:ext cx="2062695" cy="674860"/>
          </a:xfrm>
          <a:prstGeom prst="bentConnector3">
            <a:avLst>
              <a:gd name="adj1" fmla="val 91868"/>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a:extLst>
              <a:ext uri="{FF2B5EF4-FFF2-40B4-BE49-F238E27FC236}">
                <a16:creationId xmlns:a16="http://schemas.microsoft.com/office/drawing/2014/main" id="{80BB4434-9AF9-4ABA-AFE2-1FA53FEBE3C4}"/>
              </a:ext>
            </a:extLst>
          </p:cNvPr>
          <p:cNvGrpSpPr/>
          <p:nvPr/>
        </p:nvGrpSpPr>
        <p:grpSpPr>
          <a:xfrm>
            <a:off x="3424972" y="2766365"/>
            <a:ext cx="506994" cy="543208"/>
            <a:chOff x="3416648" y="3027741"/>
            <a:chExt cx="549336" cy="543208"/>
          </a:xfrm>
        </p:grpSpPr>
        <p:sp>
          <p:nvSpPr>
            <p:cNvPr id="186" name="Rectangle 185">
              <a:extLst>
                <a:ext uri="{FF2B5EF4-FFF2-40B4-BE49-F238E27FC236}">
                  <a16:creationId xmlns:a16="http://schemas.microsoft.com/office/drawing/2014/main" id="{027711AC-8612-48D9-81EC-C9CF4C9EEB0C}"/>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TextBox 186">
              <a:extLst>
                <a:ext uri="{FF2B5EF4-FFF2-40B4-BE49-F238E27FC236}">
                  <a16:creationId xmlns:a16="http://schemas.microsoft.com/office/drawing/2014/main" id="{842617CF-949E-4691-BDD1-58A424487154}"/>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188" name="TextBox 187">
              <a:extLst>
                <a:ext uri="{FF2B5EF4-FFF2-40B4-BE49-F238E27FC236}">
                  <a16:creationId xmlns:a16="http://schemas.microsoft.com/office/drawing/2014/main" id="{3ED01E94-8774-4958-A2EB-BFA32582F6EB}"/>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189" name="Isosceles Triangle 188">
              <a:extLst>
                <a:ext uri="{FF2B5EF4-FFF2-40B4-BE49-F238E27FC236}">
                  <a16:creationId xmlns:a16="http://schemas.microsoft.com/office/drawing/2014/main" id="{15231D9A-1999-4BFA-B23D-7986A9640869}"/>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cxnSp>
        <p:nvCxnSpPr>
          <p:cNvPr id="226" name="Straight Connector 225">
            <a:extLst>
              <a:ext uri="{FF2B5EF4-FFF2-40B4-BE49-F238E27FC236}">
                <a16:creationId xmlns:a16="http://schemas.microsoft.com/office/drawing/2014/main" id="{F7404F34-A82C-4288-8925-C8B3A27BD869}"/>
              </a:ext>
            </a:extLst>
          </p:cNvPr>
          <p:cNvCxnSpPr>
            <a:cxnSpLocks/>
          </p:cNvCxnSpPr>
          <p:nvPr/>
        </p:nvCxnSpPr>
        <p:spPr>
          <a:xfrm>
            <a:off x="2506270" y="3979956"/>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D9A1BB52-AB7C-474C-A536-58C6AC7C1565}"/>
              </a:ext>
            </a:extLst>
          </p:cNvPr>
          <p:cNvCxnSpPr>
            <a:cxnSpLocks/>
          </p:cNvCxnSpPr>
          <p:nvPr/>
        </p:nvCxnSpPr>
        <p:spPr>
          <a:xfrm flipV="1">
            <a:off x="3344305" y="3855554"/>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15B81995-AA3C-4C3C-8F78-DF08AC76B081}"/>
              </a:ext>
            </a:extLst>
          </p:cNvPr>
          <p:cNvCxnSpPr>
            <a:cxnSpLocks/>
          </p:cNvCxnSpPr>
          <p:nvPr/>
        </p:nvCxnSpPr>
        <p:spPr>
          <a:xfrm>
            <a:off x="3783035" y="3848589"/>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54" name="TextBox 253">
            <a:extLst>
              <a:ext uri="{FF2B5EF4-FFF2-40B4-BE49-F238E27FC236}">
                <a16:creationId xmlns:a16="http://schemas.microsoft.com/office/drawing/2014/main" id="{4F80B139-53D9-403D-B19B-9148BAAAAC94}"/>
              </a:ext>
            </a:extLst>
          </p:cNvPr>
          <p:cNvSpPr txBox="1"/>
          <p:nvPr/>
        </p:nvSpPr>
        <p:spPr>
          <a:xfrm>
            <a:off x="11068141" y="5142000"/>
            <a:ext cx="1059585" cy="276999"/>
          </a:xfrm>
          <a:prstGeom prst="rect">
            <a:avLst/>
          </a:prstGeom>
          <a:noFill/>
        </p:spPr>
        <p:txBody>
          <a:bodyPr wrap="none" lIns="0" tIns="0" rIns="0" bIns="0" rtlCol="0">
            <a:spAutoFit/>
          </a:bodyPr>
          <a:lstStyle/>
          <a:p>
            <a:r>
              <a:rPr lang="en-US" b="1" dirty="0">
                <a:solidFill>
                  <a:srgbClr val="00B050"/>
                </a:solidFill>
              </a:rPr>
              <a:t>SCANOUT3</a:t>
            </a:r>
          </a:p>
        </p:txBody>
      </p:sp>
      <p:grpSp>
        <p:nvGrpSpPr>
          <p:cNvPr id="257" name="Group 256">
            <a:extLst>
              <a:ext uri="{FF2B5EF4-FFF2-40B4-BE49-F238E27FC236}">
                <a16:creationId xmlns:a16="http://schemas.microsoft.com/office/drawing/2014/main" id="{B24444E6-6097-454A-9CAD-30C078DFAE6C}"/>
              </a:ext>
            </a:extLst>
          </p:cNvPr>
          <p:cNvGrpSpPr/>
          <p:nvPr/>
        </p:nvGrpSpPr>
        <p:grpSpPr>
          <a:xfrm>
            <a:off x="3162586" y="2965257"/>
            <a:ext cx="769379" cy="855790"/>
            <a:chOff x="6915738" y="10248214"/>
            <a:chExt cx="769379" cy="855790"/>
          </a:xfrm>
        </p:grpSpPr>
        <p:cxnSp>
          <p:nvCxnSpPr>
            <p:cNvPr id="244" name="Connector: Elbow 243">
              <a:extLst>
                <a:ext uri="{FF2B5EF4-FFF2-40B4-BE49-F238E27FC236}">
                  <a16:creationId xmlns:a16="http://schemas.microsoft.com/office/drawing/2014/main" id="{BDC61040-7930-444E-911D-D6B00C17E2E3}"/>
                </a:ext>
              </a:extLst>
            </p:cNvPr>
            <p:cNvCxnSpPr>
              <a:cxnSpLocks/>
              <a:stCxn id="255" idx="1"/>
              <a:endCxn id="188" idx="3"/>
            </p:cNvCxnSpPr>
            <p:nvPr/>
          </p:nvCxnSpPr>
          <p:spPr>
            <a:xfrm rot="10800000" flipH="1">
              <a:off x="6915738" y="10248214"/>
              <a:ext cx="769379" cy="773162"/>
            </a:xfrm>
            <a:prstGeom prst="bentConnector5">
              <a:avLst>
                <a:gd name="adj1" fmla="val -24760"/>
                <a:gd name="adj2" fmla="val 28966"/>
                <a:gd name="adj3" fmla="val 129712"/>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55" name="Rectangle 254">
              <a:extLst>
                <a:ext uri="{FF2B5EF4-FFF2-40B4-BE49-F238E27FC236}">
                  <a16:creationId xmlns:a16="http://schemas.microsoft.com/office/drawing/2014/main" id="{F219CE9E-20BB-4DD3-8CD1-613C67BDA41F}"/>
                </a:ext>
              </a:extLst>
            </p:cNvPr>
            <p:cNvSpPr/>
            <p:nvPr/>
          </p:nvSpPr>
          <p:spPr>
            <a:xfrm>
              <a:off x="6915739" y="1093874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61" name="Connector: Elbow 260">
            <a:extLst>
              <a:ext uri="{FF2B5EF4-FFF2-40B4-BE49-F238E27FC236}">
                <a16:creationId xmlns:a16="http://schemas.microsoft.com/office/drawing/2014/main" id="{BCABB0C1-8E2E-4DEF-934F-3196BC75063D}"/>
              </a:ext>
            </a:extLst>
          </p:cNvPr>
          <p:cNvCxnSpPr>
            <a:cxnSpLocks/>
            <a:stCxn id="207" idx="3"/>
            <a:endCxn id="227" idx="1"/>
          </p:cNvCxnSpPr>
          <p:nvPr/>
        </p:nvCxnSpPr>
        <p:spPr>
          <a:xfrm>
            <a:off x="1103352" y="2559704"/>
            <a:ext cx="2169615" cy="1509205"/>
          </a:xfrm>
          <a:prstGeom prst="bentConnector4">
            <a:avLst>
              <a:gd name="adj1" fmla="val 81714"/>
              <a:gd name="adj2" fmla="val 11034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55D843F7-97C2-4C99-A218-7E5D36161036}"/>
              </a:ext>
            </a:extLst>
          </p:cNvPr>
          <p:cNvCxnSpPr>
            <a:cxnSpLocks/>
          </p:cNvCxnSpPr>
          <p:nvPr/>
        </p:nvCxnSpPr>
        <p:spPr>
          <a:xfrm>
            <a:off x="2450632" y="4884274"/>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303A9B00-0793-4348-B266-0E3D8055AD37}"/>
              </a:ext>
            </a:extLst>
          </p:cNvPr>
          <p:cNvCxnSpPr>
            <a:cxnSpLocks/>
          </p:cNvCxnSpPr>
          <p:nvPr/>
        </p:nvCxnSpPr>
        <p:spPr>
          <a:xfrm flipV="1">
            <a:off x="3335802" y="4759872"/>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0D797760-68D7-4E19-8851-7E8BE1F95D0F}"/>
              </a:ext>
            </a:extLst>
          </p:cNvPr>
          <p:cNvCxnSpPr>
            <a:cxnSpLocks/>
          </p:cNvCxnSpPr>
          <p:nvPr/>
        </p:nvCxnSpPr>
        <p:spPr>
          <a:xfrm>
            <a:off x="3727397" y="4752907"/>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87" name="Group 286">
            <a:extLst>
              <a:ext uri="{FF2B5EF4-FFF2-40B4-BE49-F238E27FC236}">
                <a16:creationId xmlns:a16="http://schemas.microsoft.com/office/drawing/2014/main" id="{8C0E30C9-71AC-4108-B92C-210106519EF5}"/>
              </a:ext>
            </a:extLst>
          </p:cNvPr>
          <p:cNvGrpSpPr/>
          <p:nvPr/>
        </p:nvGrpSpPr>
        <p:grpSpPr>
          <a:xfrm>
            <a:off x="3140437" y="3855555"/>
            <a:ext cx="802506" cy="856166"/>
            <a:chOff x="2166085" y="8405732"/>
            <a:chExt cx="802506" cy="856166"/>
          </a:xfrm>
        </p:grpSpPr>
        <p:cxnSp>
          <p:nvCxnSpPr>
            <p:cNvPr id="288" name="Connector: Elbow 287">
              <a:extLst>
                <a:ext uri="{FF2B5EF4-FFF2-40B4-BE49-F238E27FC236}">
                  <a16:creationId xmlns:a16="http://schemas.microsoft.com/office/drawing/2014/main" id="{D12C0878-930D-42ED-80C7-D89397737C35}"/>
                </a:ext>
              </a:extLst>
            </p:cNvPr>
            <p:cNvCxnSpPr>
              <a:cxnSpLocks/>
              <a:stCxn id="289" idx="1"/>
              <a:endCxn id="233" idx="3"/>
            </p:cNvCxnSpPr>
            <p:nvPr/>
          </p:nvCxnSpPr>
          <p:spPr>
            <a:xfrm rot="10800000" flipH="1">
              <a:off x="2166085" y="8405732"/>
              <a:ext cx="802506" cy="773538"/>
            </a:xfrm>
            <a:prstGeom prst="bentConnector5">
              <a:avLst>
                <a:gd name="adj1" fmla="val -23738"/>
                <a:gd name="adj2" fmla="val 28976"/>
                <a:gd name="adj3" fmla="val 128486"/>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89" name="Rectangle 288">
              <a:extLst>
                <a:ext uri="{FF2B5EF4-FFF2-40B4-BE49-F238E27FC236}">
                  <a16:creationId xmlns:a16="http://schemas.microsoft.com/office/drawing/2014/main" id="{7A07AFF9-4A03-48AB-98B0-8BBB4A8F32DB}"/>
                </a:ext>
              </a:extLst>
            </p:cNvPr>
            <p:cNvSpPr/>
            <p:nvPr/>
          </p:nvSpPr>
          <p:spPr>
            <a:xfrm>
              <a:off x="2166085" y="9096642"/>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90" name="Connector: Elbow 289">
            <a:extLst>
              <a:ext uri="{FF2B5EF4-FFF2-40B4-BE49-F238E27FC236}">
                <a16:creationId xmlns:a16="http://schemas.microsoft.com/office/drawing/2014/main" id="{E120CE9A-98B1-4812-A3AA-1C778C725B5D}"/>
              </a:ext>
            </a:extLst>
          </p:cNvPr>
          <p:cNvCxnSpPr>
            <a:cxnSpLocks/>
            <a:stCxn id="207" idx="3"/>
            <a:endCxn id="279" idx="1"/>
          </p:cNvCxnSpPr>
          <p:nvPr/>
        </p:nvCxnSpPr>
        <p:spPr>
          <a:xfrm>
            <a:off x="1103352" y="2559704"/>
            <a:ext cx="2161112" cy="2413523"/>
          </a:xfrm>
          <a:prstGeom prst="bentConnector4">
            <a:avLst>
              <a:gd name="adj1" fmla="val 82538"/>
              <a:gd name="adj2" fmla="val 109472"/>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300" name="Rectangle 299">
            <a:extLst>
              <a:ext uri="{FF2B5EF4-FFF2-40B4-BE49-F238E27FC236}">
                <a16:creationId xmlns:a16="http://schemas.microsoft.com/office/drawing/2014/main" id="{94223065-91A6-4A13-A8BB-556C68E38BE1}"/>
              </a:ext>
            </a:extLst>
          </p:cNvPr>
          <p:cNvSpPr/>
          <p:nvPr/>
        </p:nvSpPr>
        <p:spPr>
          <a:xfrm>
            <a:off x="5748274" y="4420262"/>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Rectangle 300">
            <a:extLst>
              <a:ext uri="{FF2B5EF4-FFF2-40B4-BE49-F238E27FC236}">
                <a16:creationId xmlns:a16="http://schemas.microsoft.com/office/drawing/2014/main" id="{AB9A6624-3B7C-40CC-816F-081434E5144C}"/>
              </a:ext>
            </a:extLst>
          </p:cNvPr>
          <p:cNvSpPr/>
          <p:nvPr/>
        </p:nvSpPr>
        <p:spPr>
          <a:xfrm>
            <a:off x="5740272" y="3526148"/>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Rectangle 301">
            <a:extLst>
              <a:ext uri="{FF2B5EF4-FFF2-40B4-BE49-F238E27FC236}">
                <a16:creationId xmlns:a16="http://schemas.microsoft.com/office/drawing/2014/main" id="{69DB4E5B-424B-41E2-869D-CA143D8F2DAC}"/>
              </a:ext>
            </a:extLst>
          </p:cNvPr>
          <p:cNvSpPr/>
          <p:nvPr/>
        </p:nvSpPr>
        <p:spPr>
          <a:xfrm>
            <a:off x="5729362" y="2617749"/>
            <a:ext cx="87467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4" name="Straight Connector 303">
            <a:extLst>
              <a:ext uri="{FF2B5EF4-FFF2-40B4-BE49-F238E27FC236}">
                <a16:creationId xmlns:a16="http://schemas.microsoft.com/office/drawing/2014/main" id="{F809F1B3-8BA4-4F05-8FE1-A70F1AC7DE48}"/>
              </a:ext>
            </a:extLst>
          </p:cNvPr>
          <p:cNvCxnSpPr>
            <a:cxnSpLocks/>
          </p:cNvCxnSpPr>
          <p:nvPr/>
        </p:nvCxnSpPr>
        <p:spPr>
          <a:xfrm flipV="1">
            <a:off x="5994426" y="2923604"/>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86D00891-4DD8-48C4-81D4-0762BC74791B}"/>
              </a:ext>
            </a:extLst>
          </p:cNvPr>
          <p:cNvCxnSpPr>
            <a:cxnSpLocks/>
          </p:cNvCxnSpPr>
          <p:nvPr/>
        </p:nvCxnSpPr>
        <p:spPr>
          <a:xfrm>
            <a:off x="6433156" y="2916639"/>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06" name="Group 305">
            <a:extLst>
              <a:ext uri="{FF2B5EF4-FFF2-40B4-BE49-F238E27FC236}">
                <a16:creationId xmlns:a16="http://schemas.microsoft.com/office/drawing/2014/main" id="{01132F7C-56F8-4C10-8C22-E9CA53CC345D}"/>
              </a:ext>
            </a:extLst>
          </p:cNvPr>
          <p:cNvGrpSpPr/>
          <p:nvPr/>
        </p:nvGrpSpPr>
        <p:grpSpPr>
          <a:xfrm>
            <a:off x="6086070" y="2724713"/>
            <a:ext cx="506994" cy="543208"/>
            <a:chOff x="3416648" y="3027741"/>
            <a:chExt cx="549336" cy="543208"/>
          </a:xfrm>
        </p:grpSpPr>
        <p:sp>
          <p:nvSpPr>
            <p:cNvPr id="307" name="Rectangle 306">
              <a:extLst>
                <a:ext uri="{FF2B5EF4-FFF2-40B4-BE49-F238E27FC236}">
                  <a16:creationId xmlns:a16="http://schemas.microsoft.com/office/drawing/2014/main" id="{C067FA1A-E2E7-4454-AACB-658E4C807AE4}"/>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 name="TextBox 307">
              <a:extLst>
                <a:ext uri="{FF2B5EF4-FFF2-40B4-BE49-F238E27FC236}">
                  <a16:creationId xmlns:a16="http://schemas.microsoft.com/office/drawing/2014/main" id="{B5092EC2-087D-4263-8B4D-50807AC1C8C4}"/>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09" name="TextBox 308">
              <a:extLst>
                <a:ext uri="{FF2B5EF4-FFF2-40B4-BE49-F238E27FC236}">
                  <a16:creationId xmlns:a16="http://schemas.microsoft.com/office/drawing/2014/main" id="{ED220824-D2F6-4151-A190-C601A7F1544D}"/>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10" name="Isosceles Triangle 309">
              <a:extLst>
                <a:ext uri="{FF2B5EF4-FFF2-40B4-BE49-F238E27FC236}">
                  <a16:creationId xmlns:a16="http://schemas.microsoft.com/office/drawing/2014/main" id="{7E3F42D1-1367-4C7C-9ABA-8922F9B36602}"/>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cxnSp>
        <p:nvCxnSpPr>
          <p:cNvPr id="312" name="Straight Connector 311">
            <a:extLst>
              <a:ext uri="{FF2B5EF4-FFF2-40B4-BE49-F238E27FC236}">
                <a16:creationId xmlns:a16="http://schemas.microsoft.com/office/drawing/2014/main" id="{D15A1F47-6AF0-4036-8455-236BD44A8BCB}"/>
              </a:ext>
            </a:extLst>
          </p:cNvPr>
          <p:cNvCxnSpPr>
            <a:cxnSpLocks/>
          </p:cNvCxnSpPr>
          <p:nvPr/>
        </p:nvCxnSpPr>
        <p:spPr>
          <a:xfrm flipV="1">
            <a:off x="6005403" y="3813902"/>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A6E6C32-BE82-4AA2-8611-0730CA9EDB4C}"/>
              </a:ext>
            </a:extLst>
          </p:cNvPr>
          <p:cNvCxnSpPr>
            <a:cxnSpLocks/>
          </p:cNvCxnSpPr>
          <p:nvPr/>
        </p:nvCxnSpPr>
        <p:spPr>
          <a:xfrm>
            <a:off x="6444133" y="3806937"/>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19" name="Group 318">
            <a:extLst>
              <a:ext uri="{FF2B5EF4-FFF2-40B4-BE49-F238E27FC236}">
                <a16:creationId xmlns:a16="http://schemas.microsoft.com/office/drawing/2014/main" id="{36F4F82E-3E01-437D-B1D2-1AC466C5B875}"/>
              </a:ext>
            </a:extLst>
          </p:cNvPr>
          <p:cNvGrpSpPr/>
          <p:nvPr/>
        </p:nvGrpSpPr>
        <p:grpSpPr>
          <a:xfrm>
            <a:off x="5806698" y="2923605"/>
            <a:ext cx="786366" cy="849766"/>
            <a:chOff x="-2418174" y="11068662"/>
            <a:chExt cx="786366" cy="849766"/>
          </a:xfrm>
        </p:grpSpPr>
        <p:cxnSp>
          <p:nvCxnSpPr>
            <p:cNvPr id="320" name="Connector: Elbow 319">
              <a:extLst>
                <a:ext uri="{FF2B5EF4-FFF2-40B4-BE49-F238E27FC236}">
                  <a16:creationId xmlns:a16="http://schemas.microsoft.com/office/drawing/2014/main" id="{B7D7AD7A-86B9-4076-9E77-1C26B843F736}"/>
                </a:ext>
              </a:extLst>
            </p:cNvPr>
            <p:cNvCxnSpPr>
              <a:cxnSpLocks/>
              <a:stCxn id="321" idx="1"/>
              <a:endCxn id="309" idx="3"/>
            </p:cNvCxnSpPr>
            <p:nvPr/>
          </p:nvCxnSpPr>
          <p:spPr>
            <a:xfrm rot="10800000" flipH="1">
              <a:off x="-2418174" y="11068662"/>
              <a:ext cx="786366" cy="767138"/>
            </a:xfrm>
            <a:prstGeom prst="bentConnector5">
              <a:avLst>
                <a:gd name="adj1" fmla="val -16150"/>
                <a:gd name="adj2" fmla="val 27144"/>
                <a:gd name="adj3" fmla="val 129070"/>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21" name="Rectangle 320">
              <a:extLst>
                <a:ext uri="{FF2B5EF4-FFF2-40B4-BE49-F238E27FC236}">
                  <a16:creationId xmlns:a16="http://schemas.microsoft.com/office/drawing/2014/main" id="{8752B5A8-BDF9-4BE7-9A4A-F41C814231E6}"/>
                </a:ext>
              </a:extLst>
            </p:cNvPr>
            <p:cNvSpPr/>
            <p:nvPr/>
          </p:nvSpPr>
          <p:spPr>
            <a:xfrm>
              <a:off x="-2418174" y="11753172"/>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23" name="Straight Connector 322">
            <a:extLst>
              <a:ext uri="{FF2B5EF4-FFF2-40B4-BE49-F238E27FC236}">
                <a16:creationId xmlns:a16="http://schemas.microsoft.com/office/drawing/2014/main" id="{DEB5EDF4-60E6-4F1F-8A7B-7A9A8406EABC}"/>
              </a:ext>
            </a:extLst>
          </p:cNvPr>
          <p:cNvCxnSpPr>
            <a:cxnSpLocks/>
          </p:cNvCxnSpPr>
          <p:nvPr/>
        </p:nvCxnSpPr>
        <p:spPr>
          <a:xfrm flipV="1">
            <a:off x="6006327" y="4718220"/>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99B7DAD7-6456-45F2-897C-1ACD9DF85F57}"/>
              </a:ext>
            </a:extLst>
          </p:cNvPr>
          <p:cNvCxnSpPr>
            <a:cxnSpLocks/>
          </p:cNvCxnSpPr>
          <p:nvPr/>
        </p:nvCxnSpPr>
        <p:spPr>
          <a:xfrm>
            <a:off x="6388495" y="4711255"/>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5" name="Straight Connector 364">
            <a:extLst>
              <a:ext uri="{FF2B5EF4-FFF2-40B4-BE49-F238E27FC236}">
                <a16:creationId xmlns:a16="http://schemas.microsoft.com/office/drawing/2014/main" id="{3F39781E-EADC-4A35-AB4F-25DDA5514049}"/>
              </a:ext>
            </a:extLst>
          </p:cNvPr>
          <p:cNvCxnSpPr>
            <a:cxnSpLocks/>
          </p:cNvCxnSpPr>
          <p:nvPr/>
        </p:nvCxnSpPr>
        <p:spPr>
          <a:xfrm>
            <a:off x="5283270" y="3029409"/>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1228617F-AF73-4308-B58E-AC159462E025}"/>
              </a:ext>
            </a:extLst>
          </p:cNvPr>
          <p:cNvCxnSpPr>
            <a:cxnSpLocks/>
          </p:cNvCxnSpPr>
          <p:nvPr/>
        </p:nvCxnSpPr>
        <p:spPr>
          <a:xfrm>
            <a:off x="5289210" y="3958453"/>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669F12C-0DA1-47BA-BE95-E03648C480B7}"/>
              </a:ext>
            </a:extLst>
          </p:cNvPr>
          <p:cNvCxnSpPr>
            <a:cxnSpLocks/>
          </p:cNvCxnSpPr>
          <p:nvPr/>
        </p:nvCxnSpPr>
        <p:spPr>
          <a:xfrm>
            <a:off x="5136163" y="4796757"/>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Connector: Elbow 367">
            <a:extLst>
              <a:ext uri="{FF2B5EF4-FFF2-40B4-BE49-F238E27FC236}">
                <a16:creationId xmlns:a16="http://schemas.microsoft.com/office/drawing/2014/main" id="{412CBCDF-A3AA-4F98-95D0-4380630E063D}"/>
              </a:ext>
            </a:extLst>
          </p:cNvPr>
          <p:cNvCxnSpPr>
            <a:cxnSpLocks/>
            <a:stCxn id="207" idx="3"/>
            <a:endCxn id="303" idx="1"/>
          </p:cNvCxnSpPr>
          <p:nvPr/>
        </p:nvCxnSpPr>
        <p:spPr>
          <a:xfrm>
            <a:off x="1103352" y="2559704"/>
            <a:ext cx="4819736" cy="577255"/>
          </a:xfrm>
          <a:prstGeom prst="bentConnector4">
            <a:avLst>
              <a:gd name="adj1" fmla="val 93203"/>
              <a:gd name="adj2" fmla="val 13960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2" name="Connector: Elbow 371">
            <a:extLst>
              <a:ext uri="{FF2B5EF4-FFF2-40B4-BE49-F238E27FC236}">
                <a16:creationId xmlns:a16="http://schemas.microsoft.com/office/drawing/2014/main" id="{CFD57CC2-D50D-4881-959D-8FEA535DEAF9}"/>
              </a:ext>
            </a:extLst>
          </p:cNvPr>
          <p:cNvCxnSpPr>
            <a:cxnSpLocks/>
            <a:stCxn id="207" idx="3"/>
            <a:endCxn id="311" idx="1"/>
          </p:cNvCxnSpPr>
          <p:nvPr/>
        </p:nvCxnSpPr>
        <p:spPr>
          <a:xfrm>
            <a:off x="1103352" y="2559704"/>
            <a:ext cx="4830713" cy="1467553"/>
          </a:xfrm>
          <a:prstGeom prst="bentConnector4">
            <a:avLst>
              <a:gd name="adj1" fmla="val 92918"/>
              <a:gd name="adj2" fmla="val 11172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8" name="Connector: Elbow 377">
            <a:extLst>
              <a:ext uri="{FF2B5EF4-FFF2-40B4-BE49-F238E27FC236}">
                <a16:creationId xmlns:a16="http://schemas.microsoft.com/office/drawing/2014/main" id="{E104F183-BDA4-412D-94C9-DDFDA9E718A6}"/>
              </a:ext>
            </a:extLst>
          </p:cNvPr>
          <p:cNvCxnSpPr>
            <a:cxnSpLocks/>
            <a:stCxn id="207" idx="3"/>
            <a:endCxn id="322" idx="1"/>
          </p:cNvCxnSpPr>
          <p:nvPr/>
        </p:nvCxnSpPr>
        <p:spPr>
          <a:xfrm>
            <a:off x="1103352" y="2559704"/>
            <a:ext cx="4831637" cy="2371871"/>
          </a:xfrm>
          <a:prstGeom prst="bentConnector4">
            <a:avLst>
              <a:gd name="adj1" fmla="val 92844"/>
              <a:gd name="adj2" fmla="val 10963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83" name="Cloud 182">
            <a:extLst>
              <a:ext uri="{FF2B5EF4-FFF2-40B4-BE49-F238E27FC236}">
                <a16:creationId xmlns:a16="http://schemas.microsoft.com/office/drawing/2014/main" id="{8F64C1B6-D13B-4BE9-8DB5-216ECE7DB590}"/>
              </a:ext>
            </a:extLst>
          </p:cNvPr>
          <p:cNvSpPr/>
          <p:nvPr/>
        </p:nvSpPr>
        <p:spPr>
          <a:xfrm>
            <a:off x="4251011" y="2601212"/>
            <a:ext cx="1250237" cy="25407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202" name="Cloud 201">
            <a:extLst>
              <a:ext uri="{FF2B5EF4-FFF2-40B4-BE49-F238E27FC236}">
                <a16:creationId xmlns:a16="http://schemas.microsoft.com/office/drawing/2014/main" id="{4EE83256-218A-41D9-BD00-F46C4E79D28C}"/>
              </a:ext>
            </a:extLst>
          </p:cNvPr>
          <p:cNvSpPr/>
          <p:nvPr/>
        </p:nvSpPr>
        <p:spPr>
          <a:xfrm>
            <a:off x="1471758" y="2699655"/>
            <a:ext cx="1323868" cy="24967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382" name="Rectangle 381">
            <a:extLst>
              <a:ext uri="{FF2B5EF4-FFF2-40B4-BE49-F238E27FC236}">
                <a16:creationId xmlns:a16="http://schemas.microsoft.com/office/drawing/2014/main" id="{B1CB8C42-ACF7-470B-A526-C2C55887CBC3}"/>
              </a:ext>
            </a:extLst>
          </p:cNvPr>
          <p:cNvSpPr/>
          <p:nvPr/>
        </p:nvSpPr>
        <p:spPr>
          <a:xfrm>
            <a:off x="8453635" y="4291101"/>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3" name="Rectangle 382">
            <a:extLst>
              <a:ext uri="{FF2B5EF4-FFF2-40B4-BE49-F238E27FC236}">
                <a16:creationId xmlns:a16="http://schemas.microsoft.com/office/drawing/2014/main" id="{18B19525-EE22-42A2-AE8B-6EEF98840F44}"/>
              </a:ext>
            </a:extLst>
          </p:cNvPr>
          <p:cNvSpPr/>
          <p:nvPr/>
        </p:nvSpPr>
        <p:spPr>
          <a:xfrm>
            <a:off x="8445633" y="3396987"/>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4" name="Rectangle 383">
            <a:extLst>
              <a:ext uri="{FF2B5EF4-FFF2-40B4-BE49-F238E27FC236}">
                <a16:creationId xmlns:a16="http://schemas.microsoft.com/office/drawing/2014/main" id="{58E45F55-4466-461A-AE83-F3A2A3D7D6CD}"/>
              </a:ext>
            </a:extLst>
          </p:cNvPr>
          <p:cNvSpPr/>
          <p:nvPr/>
        </p:nvSpPr>
        <p:spPr>
          <a:xfrm>
            <a:off x="8434723" y="2430399"/>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6" name="Straight Connector 385">
            <a:extLst>
              <a:ext uri="{FF2B5EF4-FFF2-40B4-BE49-F238E27FC236}">
                <a16:creationId xmlns:a16="http://schemas.microsoft.com/office/drawing/2014/main" id="{92E8C597-26B0-4C07-B1AE-02114D5C147A}"/>
              </a:ext>
            </a:extLst>
          </p:cNvPr>
          <p:cNvCxnSpPr>
            <a:cxnSpLocks/>
          </p:cNvCxnSpPr>
          <p:nvPr/>
        </p:nvCxnSpPr>
        <p:spPr>
          <a:xfrm flipV="1">
            <a:off x="8699787" y="2794443"/>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7" name="Straight Connector 386">
            <a:extLst>
              <a:ext uri="{FF2B5EF4-FFF2-40B4-BE49-F238E27FC236}">
                <a16:creationId xmlns:a16="http://schemas.microsoft.com/office/drawing/2014/main" id="{3944D5BD-4E50-452E-9E04-8F07D284AD11}"/>
              </a:ext>
            </a:extLst>
          </p:cNvPr>
          <p:cNvCxnSpPr>
            <a:cxnSpLocks/>
          </p:cNvCxnSpPr>
          <p:nvPr/>
        </p:nvCxnSpPr>
        <p:spPr>
          <a:xfrm>
            <a:off x="9138517" y="2787478"/>
            <a:ext cx="97261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88" name="Group 387">
            <a:extLst>
              <a:ext uri="{FF2B5EF4-FFF2-40B4-BE49-F238E27FC236}">
                <a16:creationId xmlns:a16="http://schemas.microsoft.com/office/drawing/2014/main" id="{EF46C4CE-21AE-4C55-A161-D2F091A14F6B}"/>
              </a:ext>
            </a:extLst>
          </p:cNvPr>
          <p:cNvGrpSpPr/>
          <p:nvPr/>
        </p:nvGrpSpPr>
        <p:grpSpPr>
          <a:xfrm>
            <a:off x="8791431" y="2595552"/>
            <a:ext cx="506994" cy="543208"/>
            <a:chOff x="3416648" y="3027741"/>
            <a:chExt cx="549336" cy="543208"/>
          </a:xfrm>
        </p:grpSpPr>
        <p:sp>
          <p:nvSpPr>
            <p:cNvPr id="389" name="Rectangle 388">
              <a:extLst>
                <a:ext uri="{FF2B5EF4-FFF2-40B4-BE49-F238E27FC236}">
                  <a16:creationId xmlns:a16="http://schemas.microsoft.com/office/drawing/2014/main" id="{1234C466-00B3-48E1-99BB-B77B76A97A44}"/>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0" name="TextBox 389">
              <a:extLst>
                <a:ext uri="{FF2B5EF4-FFF2-40B4-BE49-F238E27FC236}">
                  <a16:creationId xmlns:a16="http://schemas.microsoft.com/office/drawing/2014/main" id="{2484C663-00C9-4D21-B527-968206B905E2}"/>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91" name="TextBox 390">
              <a:extLst>
                <a:ext uri="{FF2B5EF4-FFF2-40B4-BE49-F238E27FC236}">
                  <a16:creationId xmlns:a16="http://schemas.microsoft.com/office/drawing/2014/main" id="{66EBF42B-526C-4460-B3A9-AE27195F1AC9}"/>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92" name="Isosceles Triangle 391">
              <a:extLst>
                <a:ext uri="{FF2B5EF4-FFF2-40B4-BE49-F238E27FC236}">
                  <a16:creationId xmlns:a16="http://schemas.microsoft.com/office/drawing/2014/main" id="{06FC0967-4745-4CB4-8148-905537B02D8A}"/>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cxnSp>
        <p:nvCxnSpPr>
          <p:cNvPr id="394" name="Straight Connector 393">
            <a:extLst>
              <a:ext uri="{FF2B5EF4-FFF2-40B4-BE49-F238E27FC236}">
                <a16:creationId xmlns:a16="http://schemas.microsoft.com/office/drawing/2014/main" id="{048B6654-C8FF-4552-9F30-7BF914333971}"/>
              </a:ext>
            </a:extLst>
          </p:cNvPr>
          <p:cNvCxnSpPr>
            <a:cxnSpLocks/>
          </p:cNvCxnSpPr>
          <p:nvPr/>
        </p:nvCxnSpPr>
        <p:spPr>
          <a:xfrm flipV="1">
            <a:off x="8710764" y="3684741"/>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49E6918D-0079-4CD0-A6FD-41894E6C3B29}"/>
              </a:ext>
            </a:extLst>
          </p:cNvPr>
          <p:cNvCxnSpPr>
            <a:cxnSpLocks/>
          </p:cNvCxnSpPr>
          <p:nvPr/>
        </p:nvCxnSpPr>
        <p:spPr>
          <a:xfrm>
            <a:off x="9149494" y="3677776"/>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3" name="Rectangle 402">
            <a:extLst>
              <a:ext uri="{FF2B5EF4-FFF2-40B4-BE49-F238E27FC236}">
                <a16:creationId xmlns:a16="http://schemas.microsoft.com/office/drawing/2014/main" id="{6E948AF6-898B-4111-9910-2C1A9A1E1202}"/>
              </a:ext>
            </a:extLst>
          </p:cNvPr>
          <p:cNvSpPr/>
          <p:nvPr/>
        </p:nvSpPr>
        <p:spPr>
          <a:xfrm>
            <a:off x="8500282" y="258159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5" name="Straight Connector 404">
            <a:extLst>
              <a:ext uri="{FF2B5EF4-FFF2-40B4-BE49-F238E27FC236}">
                <a16:creationId xmlns:a16="http://schemas.microsoft.com/office/drawing/2014/main" id="{F595C38D-73BC-4988-9EF8-44E803A93BB4}"/>
              </a:ext>
            </a:extLst>
          </p:cNvPr>
          <p:cNvCxnSpPr>
            <a:cxnSpLocks/>
          </p:cNvCxnSpPr>
          <p:nvPr/>
        </p:nvCxnSpPr>
        <p:spPr>
          <a:xfrm flipV="1">
            <a:off x="8711688" y="4589059"/>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4E59F14A-CC4F-495A-9C8D-11D5C84E77FD}"/>
              </a:ext>
            </a:extLst>
          </p:cNvPr>
          <p:cNvCxnSpPr>
            <a:cxnSpLocks/>
          </p:cNvCxnSpPr>
          <p:nvPr/>
        </p:nvCxnSpPr>
        <p:spPr>
          <a:xfrm>
            <a:off x="9093856" y="4582094"/>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12" name="Group 411">
            <a:extLst>
              <a:ext uri="{FF2B5EF4-FFF2-40B4-BE49-F238E27FC236}">
                <a16:creationId xmlns:a16="http://schemas.microsoft.com/office/drawing/2014/main" id="{81648389-B33F-4263-B03A-4FAAACBDEA68}"/>
              </a:ext>
            </a:extLst>
          </p:cNvPr>
          <p:cNvGrpSpPr/>
          <p:nvPr/>
        </p:nvGrpSpPr>
        <p:grpSpPr>
          <a:xfrm>
            <a:off x="8523035" y="2794445"/>
            <a:ext cx="775389" cy="861576"/>
            <a:chOff x="-6264074" y="7606121"/>
            <a:chExt cx="775389" cy="861576"/>
          </a:xfrm>
          <a:solidFill>
            <a:srgbClr val="00B050"/>
          </a:solidFill>
        </p:grpSpPr>
        <p:cxnSp>
          <p:nvCxnSpPr>
            <p:cNvPr id="413" name="Connector: Elbow 412">
              <a:extLst>
                <a:ext uri="{FF2B5EF4-FFF2-40B4-BE49-F238E27FC236}">
                  <a16:creationId xmlns:a16="http://schemas.microsoft.com/office/drawing/2014/main" id="{40D2351F-03ED-4921-8D39-F8137B575875}"/>
                </a:ext>
              </a:extLst>
            </p:cNvPr>
            <p:cNvCxnSpPr>
              <a:cxnSpLocks/>
              <a:stCxn id="414" idx="1"/>
              <a:endCxn id="391" idx="3"/>
            </p:cNvCxnSpPr>
            <p:nvPr/>
          </p:nvCxnSpPr>
          <p:spPr>
            <a:xfrm rot="10800000" flipH="1">
              <a:off x="-6264074" y="7606121"/>
              <a:ext cx="775389" cy="778949"/>
            </a:xfrm>
            <a:prstGeom prst="bentConnector5">
              <a:avLst>
                <a:gd name="adj1" fmla="val -22930"/>
                <a:gd name="adj2" fmla="val 30752"/>
                <a:gd name="adj3" fmla="val 129482"/>
              </a:avLst>
            </a:prstGeom>
            <a:grpFill/>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414" name="Rectangle 413">
              <a:extLst>
                <a:ext uri="{FF2B5EF4-FFF2-40B4-BE49-F238E27FC236}">
                  <a16:creationId xmlns:a16="http://schemas.microsoft.com/office/drawing/2014/main" id="{5308276E-4359-4617-8154-DDDA7EC9809A}"/>
                </a:ext>
              </a:extLst>
            </p:cNvPr>
            <p:cNvSpPr/>
            <p:nvPr/>
          </p:nvSpPr>
          <p:spPr>
            <a:xfrm>
              <a:off x="-6264073" y="830244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5" name="Straight Connector 414">
            <a:extLst>
              <a:ext uri="{FF2B5EF4-FFF2-40B4-BE49-F238E27FC236}">
                <a16:creationId xmlns:a16="http://schemas.microsoft.com/office/drawing/2014/main" id="{C6AAB6CC-E771-4010-99D2-88517CA12CD2}"/>
              </a:ext>
            </a:extLst>
          </p:cNvPr>
          <p:cNvCxnSpPr>
            <a:cxnSpLocks/>
          </p:cNvCxnSpPr>
          <p:nvPr/>
        </p:nvCxnSpPr>
        <p:spPr>
          <a:xfrm>
            <a:off x="7988631" y="2900248"/>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7E5A9A2-B04B-410A-BD31-9DF9E2F50BFD}"/>
              </a:ext>
            </a:extLst>
          </p:cNvPr>
          <p:cNvCxnSpPr>
            <a:cxnSpLocks/>
          </p:cNvCxnSpPr>
          <p:nvPr/>
        </p:nvCxnSpPr>
        <p:spPr>
          <a:xfrm>
            <a:off x="7994571" y="3829292"/>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649873E-B225-4EA4-A7E6-943F2B099A6B}"/>
              </a:ext>
            </a:extLst>
          </p:cNvPr>
          <p:cNvCxnSpPr>
            <a:cxnSpLocks/>
          </p:cNvCxnSpPr>
          <p:nvPr/>
        </p:nvCxnSpPr>
        <p:spPr>
          <a:xfrm>
            <a:off x="7841524" y="4667596"/>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5" name="Connector: Elbow 434">
            <a:extLst>
              <a:ext uri="{FF2B5EF4-FFF2-40B4-BE49-F238E27FC236}">
                <a16:creationId xmlns:a16="http://schemas.microsoft.com/office/drawing/2014/main" id="{BEC9799C-D417-45C3-9ADA-E563ED1AA2C8}"/>
              </a:ext>
            </a:extLst>
          </p:cNvPr>
          <p:cNvCxnSpPr>
            <a:cxnSpLocks/>
            <a:stCxn id="254" idx="1"/>
            <a:endCxn id="410" idx="3"/>
          </p:cNvCxnSpPr>
          <p:nvPr/>
        </p:nvCxnSpPr>
        <p:spPr>
          <a:xfrm rot="10800000">
            <a:off x="9310327" y="4589060"/>
            <a:ext cx="1757815" cy="691440"/>
          </a:xfrm>
          <a:prstGeom prst="bentConnector3">
            <a:avLst>
              <a:gd name="adj1" fmla="val 89014"/>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44" name="Connector: Elbow 443">
            <a:extLst>
              <a:ext uri="{FF2B5EF4-FFF2-40B4-BE49-F238E27FC236}">
                <a16:creationId xmlns:a16="http://schemas.microsoft.com/office/drawing/2014/main" id="{5624A54A-29AB-4E95-8882-A73AFE712D2F}"/>
              </a:ext>
            </a:extLst>
          </p:cNvPr>
          <p:cNvCxnSpPr>
            <a:cxnSpLocks/>
            <a:stCxn id="207" idx="3"/>
            <a:endCxn id="385" idx="1"/>
          </p:cNvCxnSpPr>
          <p:nvPr/>
        </p:nvCxnSpPr>
        <p:spPr>
          <a:xfrm>
            <a:off x="1103352" y="2559704"/>
            <a:ext cx="7525097" cy="448094"/>
          </a:xfrm>
          <a:prstGeom prst="bentConnector4">
            <a:avLst>
              <a:gd name="adj1" fmla="val 94796"/>
              <a:gd name="adj2" fmla="val 15101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9" name="Connector: Elbow 448">
            <a:extLst>
              <a:ext uri="{FF2B5EF4-FFF2-40B4-BE49-F238E27FC236}">
                <a16:creationId xmlns:a16="http://schemas.microsoft.com/office/drawing/2014/main" id="{31930964-3681-4DB4-94BD-E2D3A8783D2A}"/>
              </a:ext>
            </a:extLst>
          </p:cNvPr>
          <p:cNvCxnSpPr>
            <a:cxnSpLocks/>
            <a:stCxn id="207" idx="3"/>
            <a:endCxn id="393" idx="1"/>
          </p:cNvCxnSpPr>
          <p:nvPr/>
        </p:nvCxnSpPr>
        <p:spPr>
          <a:xfrm>
            <a:off x="1103352" y="2559704"/>
            <a:ext cx="7536074" cy="1338392"/>
          </a:xfrm>
          <a:prstGeom prst="bentConnector4">
            <a:avLst>
              <a:gd name="adj1" fmla="val 94606"/>
              <a:gd name="adj2" fmla="val 11355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55" name="Connector: Elbow 454">
            <a:extLst>
              <a:ext uri="{FF2B5EF4-FFF2-40B4-BE49-F238E27FC236}">
                <a16:creationId xmlns:a16="http://schemas.microsoft.com/office/drawing/2014/main" id="{74C3D046-6562-4B0F-99B4-552EC35B3370}"/>
              </a:ext>
            </a:extLst>
          </p:cNvPr>
          <p:cNvCxnSpPr>
            <a:cxnSpLocks/>
            <a:stCxn id="207" idx="3"/>
            <a:endCxn id="404" idx="1"/>
          </p:cNvCxnSpPr>
          <p:nvPr/>
        </p:nvCxnSpPr>
        <p:spPr>
          <a:xfrm>
            <a:off x="1103352" y="2559704"/>
            <a:ext cx="7536998" cy="2242710"/>
          </a:xfrm>
          <a:prstGeom prst="bentConnector4">
            <a:avLst>
              <a:gd name="adj1" fmla="val 94600"/>
              <a:gd name="adj2" fmla="val 11019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204" name="Trapezoid 203">
            <a:extLst>
              <a:ext uri="{FF2B5EF4-FFF2-40B4-BE49-F238E27FC236}">
                <a16:creationId xmlns:a16="http://schemas.microsoft.com/office/drawing/2014/main" id="{4A3B92E3-F707-457B-9B1A-B9A846502901}"/>
              </a:ext>
            </a:extLst>
          </p:cNvPr>
          <p:cNvSpPr/>
          <p:nvPr/>
        </p:nvSpPr>
        <p:spPr>
          <a:xfrm rot="16200000" flipV="1">
            <a:off x="2990386" y="2842969"/>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27" name="Trapezoid 226">
            <a:extLst>
              <a:ext uri="{FF2B5EF4-FFF2-40B4-BE49-F238E27FC236}">
                <a16:creationId xmlns:a16="http://schemas.microsoft.com/office/drawing/2014/main" id="{D37CAAD0-7B0F-4769-B4CB-2A44F36EBC22}"/>
              </a:ext>
            </a:extLst>
          </p:cNvPr>
          <p:cNvSpPr/>
          <p:nvPr/>
        </p:nvSpPr>
        <p:spPr>
          <a:xfrm rot="16200000" flipV="1">
            <a:off x="3001363" y="3733267"/>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9" name="Trapezoid 278">
            <a:extLst>
              <a:ext uri="{FF2B5EF4-FFF2-40B4-BE49-F238E27FC236}">
                <a16:creationId xmlns:a16="http://schemas.microsoft.com/office/drawing/2014/main" id="{C5B54834-FA8F-4F0C-B147-2CCD15F3B4FF}"/>
              </a:ext>
            </a:extLst>
          </p:cNvPr>
          <p:cNvSpPr/>
          <p:nvPr/>
        </p:nvSpPr>
        <p:spPr>
          <a:xfrm rot="16200000" flipV="1">
            <a:off x="2992860" y="4637585"/>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3" name="Trapezoid 302">
            <a:extLst>
              <a:ext uri="{FF2B5EF4-FFF2-40B4-BE49-F238E27FC236}">
                <a16:creationId xmlns:a16="http://schemas.microsoft.com/office/drawing/2014/main" id="{D7EBA514-4E0B-41FC-BC70-43FE4E136430}"/>
              </a:ext>
            </a:extLst>
          </p:cNvPr>
          <p:cNvSpPr/>
          <p:nvPr/>
        </p:nvSpPr>
        <p:spPr>
          <a:xfrm rot="16200000" flipV="1">
            <a:off x="5651484" y="2801317"/>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11" name="Trapezoid 310">
            <a:extLst>
              <a:ext uri="{FF2B5EF4-FFF2-40B4-BE49-F238E27FC236}">
                <a16:creationId xmlns:a16="http://schemas.microsoft.com/office/drawing/2014/main" id="{4C7D9E04-C51B-4CC2-80BE-3A952CF43527}"/>
              </a:ext>
            </a:extLst>
          </p:cNvPr>
          <p:cNvSpPr/>
          <p:nvPr/>
        </p:nvSpPr>
        <p:spPr>
          <a:xfrm rot="16200000" flipV="1">
            <a:off x="5662461" y="3691615"/>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22" name="Trapezoid 321">
            <a:extLst>
              <a:ext uri="{FF2B5EF4-FFF2-40B4-BE49-F238E27FC236}">
                <a16:creationId xmlns:a16="http://schemas.microsoft.com/office/drawing/2014/main" id="{95138803-CEAC-4174-962F-A432A37CBFF8}"/>
              </a:ext>
            </a:extLst>
          </p:cNvPr>
          <p:cNvSpPr/>
          <p:nvPr/>
        </p:nvSpPr>
        <p:spPr>
          <a:xfrm rot="16200000" flipV="1">
            <a:off x="5663385" y="4595933"/>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85" name="Trapezoid 384">
            <a:extLst>
              <a:ext uri="{FF2B5EF4-FFF2-40B4-BE49-F238E27FC236}">
                <a16:creationId xmlns:a16="http://schemas.microsoft.com/office/drawing/2014/main" id="{CC74C6D2-983F-48E9-9C42-E5B671D3223F}"/>
              </a:ext>
            </a:extLst>
          </p:cNvPr>
          <p:cNvSpPr/>
          <p:nvPr/>
        </p:nvSpPr>
        <p:spPr>
          <a:xfrm rot="16200000" flipV="1">
            <a:off x="8356845" y="2672156"/>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93" name="Trapezoid 392">
            <a:extLst>
              <a:ext uri="{FF2B5EF4-FFF2-40B4-BE49-F238E27FC236}">
                <a16:creationId xmlns:a16="http://schemas.microsoft.com/office/drawing/2014/main" id="{F2927DD8-7775-47D1-AE7E-2710C5D8119F}"/>
              </a:ext>
            </a:extLst>
          </p:cNvPr>
          <p:cNvSpPr/>
          <p:nvPr/>
        </p:nvSpPr>
        <p:spPr>
          <a:xfrm rot="16200000" flipV="1">
            <a:off x="8367822" y="3562454"/>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04" name="Trapezoid 403">
            <a:extLst>
              <a:ext uri="{FF2B5EF4-FFF2-40B4-BE49-F238E27FC236}">
                <a16:creationId xmlns:a16="http://schemas.microsoft.com/office/drawing/2014/main" id="{A842606B-E7A8-4581-9D35-FC5BD5053DCF}"/>
              </a:ext>
            </a:extLst>
          </p:cNvPr>
          <p:cNvSpPr/>
          <p:nvPr/>
        </p:nvSpPr>
        <p:spPr>
          <a:xfrm rot="16200000" flipV="1">
            <a:off x="8368746" y="4466772"/>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07" name="Cloud 106">
            <a:extLst>
              <a:ext uri="{FF2B5EF4-FFF2-40B4-BE49-F238E27FC236}">
                <a16:creationId xmlns:a16="http://schemas.microsoft.com/office/drawing/2014/main" id="{EE3B0C07-CB16-4937-A2B9-5F091CAFDE12}"/>
              </a:ext>
            </a:extLst>
          </p:cNvPr>
          <p:cNvSpPr/>
          <p:nvPr/>
        </p:nvSpPr>
        <p:spPr>
          <a:xfrm>
            <a:off x="9610132" y="2650871"/>
            <a:ext cx="1323868" cy="245385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88" name="Cloud 87">
            <a:extLst>
              <a:ext uri="{FF2B5EF4-FFF2-40B4-BE49-F238E27FC236}">
                <a16:creationId xmlns:a16="http://schemas.microsoft.com/office/drawing/2014/main" id="{F7B8C737-3718-4FD7-9944-DF284FFA438A}"/>
              </a:ext>
            </a:extLst>
          </p:cNvPr>
          <p:cNvSpPr/>
          <p:nvPr/>
        </p:nvSpPr>
        <p:spPr>
          <a:xfrm>
            <a:off x="6843064" y="2681734"/>
            <a:ext cx="1323868" cy="24602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161" name="Straight Connector 74">
            <a:extLst>
              <a:ext uri="{FF2B5EF4-FFF2-40B4-BE49-F238E27FC236}">
                <a16:creationId xmlns:a16="http://schemas.microsoft.com/office/drawing/2014/main" id="{40CEAB0A-9CF0-4C1C-8F65-88DAFDCB4126}"/>
              </a:ext>
            </a:extLst>
          </p:cNvPr>
          <p:cNvCxnSpPr>
            <a:cxnSpLocks/>
          </p:cNvCxnSpPr>
          <p:nvPr/>
        </p:nvCxnSpPr>
        <p:spPr>
          <a:xfrm flipV="1">
            <a:off x="1099030" y="3353276"/>
            <a:ext cx="2581461" cy="208908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74">
            <a:extLst>
              <a:ext uri="{FF2B5EF4-FFF2-40B4-BE49-F238E27FC236}">
                <a16:creationId xmlns:a16="http://schemas.microsoft.com/office/drawing/2014/main" id="{244077AA-F9BA-4FC9-BBA9-42AE201DF784}"/>
              </a:ext>
            </a:extLst>
          </p:cNvPr>
          <p:cNvCxnSpPr>
            <a:cxnSpLocks/>
            <a:endCxn id="307" idx="2"/>
          </p:cNvCxnSpPr>
          <p:nvPr/>
        </p:nvCxnSpPr>
        <p:spPr>
          <a:xfrm flipV="1">
            <a:off x="1099030" y="3267921"/>
            <a:ext cx="5234487" cy="2174435"/>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74">
            <a:extLst>
              <a:ext uri="{FF2B5EF4-FFF2-40B4-BE49-F238E27FC236}">
                <a16:creationId xmlns:a16="http://schemas.microsoft.com/office/drawing/2014/main" id="{7645F628-C517-429E-8B72-36D7A6B2EC76}"/>
              </a:ext>
            </a:extLst>
          </p:cNvPr>
          <p:cNvCxnSpPr>
            <a:cxnSpLocks/>
            <a:endCxn id="392" idx="3"/>
          </p:cNvCxnSpPr>
          <p:nvPr/>
        </p:nvCxnSpPr>
        <p:spPr>
          <a:xfrm flipV="1">
            <a:off x="1099030" y="3126466"/>
            <a:ext cx="7939848" cy="231589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230" name="Group 229">
            <a:extLst>
              <a:ext uri="{FF2B5EF4-FFF2-40B4-BE49-F238E27FC236}">
                <a16:creationId xmlns:a16="http://schemas.microsoft.com/office/drawing/2014/main" id="{A9739C92-221B-4BA4-8B12-6E1A260AA963}"/>
              </a:ext>
            </a:extLst>
          </p:cNvPr>
          <p:cNvGrpSpPr/>
          <p:nvPr/>
        </p:nvGrpSpPr>
        <p:grpSpPr>
          <a:xfrm>
            <a:off x="3435949" y="3656663"/>
            <a:ext cx="506994" cy="543208"/>
            <a:chOff x="3416648" y="3027741"/>
            <a:chExt cx="549336" cy="543208"/>
          </a:xfrm>
        </p:grpSpPr>
        <p:sp>
          <p:nvSpPr>
            <p:cNvPr id="231" name="Rectangle 230">
              <a:extLst>
                <a:ext uri="{FF2B5EF4-FFF2-40B4-BE49-F238E27FC236}">
                  <a16:creationId xmlns:a16="http://schemas.microsoft.com/office/drawing/2014/main" id="{7CB744E0-008B-4DA3-BCA7-267745A8572B}"/>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TextBox 231">
              <a:extLst>
                <a:ext uri="{FF2B5EF4-FFF2-40B4-BE49-F238E27FC236}">
                  <a16:creationId xmlns:a16="http://schemas.microsoft.com/office/drawing/2014/main" id="{1E114788-6C81-4C83-9A40-6010E4126801}"/>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233" name="TextBox 232">
              <a:extLst>
                <a:ext uri="{FF2B5EF4-FFF2-40B4-BE49-F238E27FC236}">
                  <a16:creationId xmlns:a16="http://schemas.microsoft.com/office/drawing/2014/main" id="{B8F7DDF2-D26D-4597-830B-F16322D61D73}"/>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234" name="Isosceles Triangle 233">
              <a:extLst>
                <a:ext uri="{FF2B5EF4-FFF2-40B4-BE49-F238E27FC236}">
                  <a16:creationId xmlns:a16="http://schemas.microsoft.com/office/drawing/2014/main" id="{39EFDCD3-7C51-4B79-8E04-E030603AE83A}"/>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282" name="Group 281">
            <a:extLst>
              <a:ext uri="{FF2B5EF4-FFF2-40B4-BE49-F238E27FC236}">
                <a16:creationId xmlns:a16="http://schemas.microsoft.com/office/drawing/2014/main" id="{D134BB39-D65D-4C73-B830-1CF321B15737}"/>
              </a:ext>
            </a:extLst>
          </p:cNvPr>
          <p:cNvGrpSpPr/>
          <p:nvPr/>
        </p:nvGrpSpPr>
        <p:grpSpPr>
          <a:xfrm>
            <a:off x="3427446" y="4560981"/>
            <a:ext cx="506994" cy="543208"/>
            <a:chOff x="3416648" y="3027741"/>
            <a:chExt cx="549336" cy="543208"/>
          </a:xfrm>
        </p:grpSpPr>
        <p:sp>
          <p:nvSpPr>
            <p:cNvPr id="283" name="Rectangle 282">
              <a:extLst>
                <a:ext uri="{FF2B5EF4-FFF2-40B4-BE49-F238E27FC236}">
                  <a16:creationId xmlns:a16="http://schemas.microsoft.com/office/drawing/2014/main" id="{7726BC61-3330-4B03-ADD5-0B3C2AEA4BE3}"/>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TextBox 283">
              <a:extLst>
                <a:ext uri="{FF2B5EF4-FFF2-40B4-BE49-F238E27FC236}">
                  <a16:creationId xmlns:a16="http://schemas.microsoft.com/office/drawing/2014/main" id="{8049CA12-26E1-4726-90E0-2EE520E7222C}"/>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285" name="TextBox 284">
              <a:extLst>
                <a:ext uri="{FF2B5EF4-FFF2-40B4-BE49-F238E27FC236}">
                  <a16:creationId xmlns:a16="http://schemas.microsoft.com/office/drawing/2014/main" id="{34873D18-E237-4F59-A1C0-EB3EC356DC16}"/>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286" name="Isosceles Triangle 285">
              <a:extLst>
                <a:ext uri="{FF2B5EF4-FFF2-40B4-BE49-F238E27FC236}">
                  <a16:creationId xmlns:a16="http://schemas.microsoft.com/office/drawing/2014/main" id="{322DE8CD-62DD-4081-A28A-5035685C92D1}"/>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314" name="Group 313">
            <a:extLst>
              <a:ext uri="{FF2B5EF4-FFF2-40B4-BE49-F238E27FC236}">
                <a16:creationId xmlns:a16="http://schemas.microsoft.com/office/drawing/2014/main" id="{B3373AF0-6E23-4BB8-BD20-330ECCF8ED4D}"/>
              </a:ext>
            </a:extLst>
          </p:cNvPr>
          <p:cNvGrpSpPr/>
          <p:nvPr/>
        </p:nvGrpSpPr>
        <p:grpSpPr>
          <a:xfrm>
            <a:off x="6097047" y="3615011"/>
            <a:ext cx="506994" cy="543208"/>
            <a:chOff x="3416648" y="3027741"/>
            <a:chExt cx="549336" cy="543208"/>
          </a:xfrm>
        </p:grpSpPr>
        <p:sp>
          <p:nvSpPr>
            <p:cNvPr id="315" name="Rectangle 314">
              <a:extLst>
                <a:ext uri="{FF2B5EF4-FFF2-40B4-BE49-F238E27FC236}">
                  <a16:creationId xmlns:a16="http://schemas.microsoft.com/office/drawing/2014/main" id="{77377BC1-49AC-4F17-A9A7-5BE7E64D8017}"/>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 name="TextBox 315">
              <a:extLst>
                <a:ext uri="{FF2B5EF4-FFF2-40B4-BE49-F238E27FC236}">
                  <a16:creationId xmlns:a16="http://schemas.microsoft.com/office/drawing/2014/main" id="{A8670A53-F31A-4496-BCE5-364A7F65CCD6}"/>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17" name="TextBox 316">
              <a:extLst>
                <a:ext uri="{FF2B5EF4-FFF2-40B4-BE49-F238E27FC236}">
                  <a16:creationId xmlns:a16="http://schemas.microsoft.com/office/drawing/2014/main" id="{F7C8A393-0F07-4182-926F-E3D77CBA0E28}"/>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18" name="Isosceles Triangle 317">
              <a:extLst>
                <a:ext uri="{FF2B5EF4-FFF2-40B4-BE49-F238E27FC236}">
                  <a16:creationId xmlns:a16="http://schemas.microsoft.com/office/drawing/2014/main" id="{F1A3773F-B5BF-4710-94F1-709117F980B9}"/>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325" name="Group 324">
            <a:extLst>
              <a:ext uri="{FF2B5EF4-FFF2-40B4-BE49-F238E27FC236}">
                <a16:creationId xmlns:a16="http://schemas.microsoft.com/office/drawing/2014/main" id="{75EEA86E-96FA-4661-88A3-35D3667689D7}"/>
              </a:ext>
            </a:extLst>
          </p:cNvPr>
          <p:cNvGrpSpPr/>
          <p:nvPr/>
        </p:nvGrpSpPr>
        <p:grpSpPr>
          <a:xfrm>
            <a:off x="6097971" y="4519329"/>
            <a:ext cx="506994" cy="543208"/>
            <a:chOff x="3416648" y="3027741"/>
            <a:chExt cx="549336" cy="543208"/>
          </a:xfrm>
        </p:grpSpPr>
        <p:sp>
          <p:nvSpPr>
            <p:cNvPr id="326" name="Rectangle 325">
              <a:extLst>
                <a:ext uri="{FF2B5EF4-FFF2-40B4-BE49-F238E27FC236}">
                  <a16:creationId xmlns:a16="http://schemas.microsoft.com/office/drawing/2014/main" id="{23AFD1A3-5051-4A0F-95EF-957963E8BAE4}"/>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TextBox 326">
              <a:extLst>
                <a:ext uri="{FF2B5EF4-FFF2-40B4-BE49-F238E27FC236}">
                  <a16:creationId xmlns:a16="http://schemas.microsoft.com/office/drawing/2014/main" id="{7F39E500-A9E8-4F15-8CB3-9B07162D04D5}"/>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28" name="TextBox 327">
              <a:extLst>
                <a:ext uri="{FF2B5EF4-FFF2-40B4-BE49-F238E27FC236}">
                  <a16:creationId xmlns:a16="http://schemas.microsoft.com/office/drawing/2014/main" id="{A25752A0-22B4-4B26-B9E5-A15F1CA5DC06}"/>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29" name="Isosceles Triangle 328">
              <a:extLst>
                <a:ext uri="{FF2B5EF4-FFF2-40B4-BE49-F238E27FC236}">
                  <a16:creationId xmlns:a16="http://schemas.microsoft.com/office/drawing/2014/main" id="{76D9497A-723E-4B75-ABF8-BD92B5E82339}"/>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396" name="Group 395">
            <a:extLst>
              <a:ext uri="{FF2B5EF4-FFF2-40B4-BE49-F238E27FC236}">
                <a16:creationId xmlns:a16="http://schemas.microsoft.com/office/drawing/2014/main" id="{A5A0920A-5430-44D0-94C8-3938AD6D69E6}"/>
              </a:ext>
            </a:extLst>
          </p:cNvPr>
          <p:cNvGrpSpPr/>
          <p:nvPr/>
        </p:nvGrpSpPr>
        <p:grpSpPr>
          <a:xfrm>
            <a:off x="8802408" y="3485850"/>
            <a:ext cx="506994" cy="543208"/>
            <a:chOff x="3416648" y="3027741"/>
            <a:chExt cx="549336" cy="543208"/>
          </a:xfrm>
        </p:grpSpPr>
        <p:sp>
          <p:nvSpPr>
            <p:cNvPr id="397" name="Rectangle 396">
              <a:extLst>
                <a:ext uri="{FF2B5EF4-FFF2-40B4-BE49-F238E27FC236}">
                  <a16:creationId xmlns:a16="http://schemas.microsoft.com/office/drawing/2014/main" id="{991D41E6-46F6-4E71-849B-3D0BA1C0D406}"/>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8" name="TextBox 397">
              <a:extLst>
                <a:ext uri="{FF2B5EF4-FFF2-40B4-BE49-F238E27FC236}">
                  <a16:creationId xmlns:a16="http://schemas.microsoft.com/office/drawing/2014/main" id="{CD0D99D0-712E-4420-87A6-74D2447984D1}"/>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99" name="TextBox 398">
              <a:extLst>
                <a:ext uri="{FF2B5EF4-FFF2-40B4-BE49-F238E27FC236}">
                  <a16:creationId xmlns:a16="http://schemas.microsoft.com/office/drawing/2014/main" id="{81DCB41C-626A-473D-B250-C29FF452D5FF}"/>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400" name="Isosceles Triangle 399">
              <a:extLst>
                <a:ext uri="{FF2B5EF4-FFF2-40B4-BE49-F238E27FC236}">
                  <a16:creationId xmlns:a16="http://schemas.microsoft.com/office/drawing/2014/main" id="{11864684-3921-4A88-AE56-505768D19983}"/>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407" name="Group 406">
            <a:extLst>
              <a:ext uri="{FF2B5EF4-FFF2-40B4-BE49-F238E27FC236}">
                <a16:creationId xmlns:a16="http://schemas.microsoft.com/office/drawing/2014/main" id="{2D984602-DB48-4283-ABB0-3B80B446DDD5}"/>
              </a:ext>
            </a:extLst>
          </p:cNvPr>
          <p:cNvGrpSpPr/>
          <p:nvPr/>
        </p:nvGrpSpPr>
        <p:grpSpPr>
          <a:xfrm>
            <a:off x="8803332" y="4390168"/>
            <a:ext cx="506994" cy="543208"/>
            <a:chOff x="3416648" y="3027741"/>
            <a:chExt cx="549336" cy="543208"/>
          </a:xfrm>
        </p:grpSpPr>
        <p:sp>
          <p:nvSpPr>
            <p:cNvPr id="408" name="Rectangle 407">
              <a:extLst>
                <a:ext uri="{FF2B5EF4-FFF2-40B4-BE49-F238E27FC236}">
                  <a16:creationId xmlns:a16="http://schemas.microsoft.com/office/drawing/2014/main" id="{49D6115D-35B2-403E-A62F-879A6DBBF679}"/>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 name="TextBox 408">
              <a:extLst>
                <a:ext uri="{FF2B5EF4-FFF2-40B4-BE49-F238E27FC236}">
                  <a16:creationId xmlns:a16="http://schemas.microsoft.com/office/drawing/2014/main" id="{11C0A700-4263-4D46-AF51-C9779201A3B5}"/>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410" name="TextBox 409">
              <a:extLst>
                <a:ext uri="{FF2B5EF4-FFF2-40B4-BE49-F238E27FC236}">
                  <a16:creationId xmlns:a16="http://schemas.microsoft.com/office/drawing/2014/main" id="{5F7B571F-92AE-40FD-AD71-491DD2B25D15}"/>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411" name="Isosceles Triangle 410">
              <a:extLst>
                <a:ext uri="{FF2B5EF4-FFF2-40B4-BE49-F238E27FC236}">
                  <a16:creationId xmlns:a16="http://schemas.microsoft.com/office/drawing/2014/main" id="{20657914-FD88-4AD7-9069-04D5C8B26442}"/>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sp>
        <p:nvSpPr>
          <p:cNvPr id="154" name="TextBox 153">
            <a:extLst>
              <a:ext uri="{FF2B5EF4-FFF2-40B4-BE49-F238E27FC236}">
                <a16:creationId xmlns:a16="http://schemas.microsoft.com/office/drawing/2014/main" id="{FD63F150-EA1C-43BD-ADD7-284084716F2D}"/>
              </a:ext>
            </a:extLst>
          </p:cNvPr>
          <p:cNvSpPr txBox="1"/>
          <p:nvPr/>
        </p:nvSpPr>
        <p:spPr>
          <a:xfrm>
            <a:off x="406155" y="5248828"/>
            <a:ext cx="730658" cy="369332"/>
          </a:xfrm>
          <a:prstGeom prst="rect">
            <a:avLst/>
          </a:prstGeom>
          <a:noFill/>
        </p:spPr>
        <p:txBody>
          <a:bodyPr wrap="none" lIns="0" tIns="0" rIns="0" bIns="0" rtlCol="0" anchor="ctr">
            <a:noAutofit/>
          </a:bodyPr>
          <a:lstStyle/>
          <a:p>
            <a:r>
              <a:rPr lang="en-US" b="1" dirty="0">
                <a:solidFill>
                  <a:schemeClr val="bg1">
                    <a:lumMod val="50000"/>
                  </a:schemeClr>
                </a:solidFill>
              </a:rPr>
              <a:t>CLOCK</a:t>
            </a:r>
          </a:p>
        </p:txBody>
      </p:sp>
      <p:sp>
        <p:nvSpPr>
          <p:cNvPr id="157" name="TextBox 156">
            <a:extLst>
              <a:ext uri="{FF2B5EF4-FFF2-40B4-BE49-F238E27FC236}">
                <a16:creationId xmlns:a16="http://schemas.microsoft.com/office/drawing/2014/main" id="{58B96D70-0166-4D2B-9384-0B93394ADE58}"/>
              </a:ext>
            </a:extLst>
          </p:cNvPr>
          <p:cNvSpPr txBox="1"/>
          <p:nvPr/>
        </p:nvSpPr>
        <p:spPr>
          <a:xfrm>
            <a:off x="11068141" y="5428860"/>
            <a:ext cx="1059585" cy="276999"/>
          </a:xfrm>
          <a:prstGeom prst="rect">
            <a:avLst/>
          </a:prstGeom>
          <a:noFill/>
        </p:spPr>
        <p:txBody>
          <a:bodyPr wrap="none" lIns="0" tIns="0" rIns="0" bIns="0" rtlCol="0">
            <a:spAutoFit/>
          </a:bodyPr>
          <a:lstStyle/>
          <a:p>
            <a:r>
              <a:rPr lang="en-US" b="1" dirty="0">
                <a:solidFill>
                  <a:schemeClr val="accent6"/>
                </a:solidFill>
              </a:rPr>
              <a:t>SCANOUT2</a:t>
            </a:r>
          </a:p>
        </p:txBody>
      </p:sp>
      <p:sp>
        <p:nvSpPr>
          <p:cNvPr id="158" name="TextBox 157">
            <a:extLst>
              <a:ext uri="{FF2B5EF4-FFF2-40B4-BE49-F238E27FC236}">
                <a16:creationId xmlns:a16="http://schemas.microsoft.com/office/drawing/2014/main" id="{5B183EE8-F5BD-4495-90F6-8CDCBD90BF3A}"/>
              </a:ext>
            </a:extLst>
          </p:cNvPr>
          <p:cNvSpPr txBox="1"/>
          <p:nvPr/>
        </p:nvSpPr>
        <p:spPr>
          <a:xfrm>
            <a:off x="11068141" y="5730098"/>
            <a:ext cx="1059585" cy="276999"/>
          </a:xfrm>
          <a:prstGeom prst="rect">
            <a:avLst/>
          </a:prstGeom>
          <a:noFill/>
        </p:spPr>
        <p:txBody>
          <a:bodyPr wrap="none" lIns="0" tIns="0" rIns="0" bIns="0" rtlCol="0">
            <a:spAutoFit/>
          </a:bodyPr>
          <a:lstStyle/>
          <a:p>
            <a:r>
              <a:rPr lang="en-US" b="1" dirty="0">
                <a:solidFill>
                  <a:schemeClr val="accent6">
                    <a:lumMod val="75000"/>
                  </a:schemeClr>
                </a:solidFill>
              </a:rPr>
              <a:t>SCANOUT1</a:t>
            </a:r>
          </a:p>
        </p:txBody>
      </p:sp>
      <p:cxnSp>
        <p:nvCxnSpPr>
          <p:cNvPr id="159" name="Connector: Elbow 158">
            <a:extLst>
              <a:ext uri="{FF2B5EF4-FFF2-40B4-BE49-F238E27FC236}">
                <a16:creationId xmlns:a16="http://schemas.microsoft.com/office/drawing/2014/main" id="{A88213F6-0CDC-48AE-8202-319F31D5C588}"/>
              </a:ext>
            </a:extLst>
          </p:cNvPr>
          <p:cNvCxnSpPr>
            <a:cxnSpLocks/>
            <a:stCxn id="205" idx="3"/>
          </p:cNvCxnSpPr>
          <p:nvPr/>
        </p:nvCxnSpPr>
        <p:spPr>
          <a:xfrm>
            <a:off x="1048857" y="2179225"/>
            <a:ext cx="4753801" cy="618219"/>
          </a:xfrm>
          <a:prstGeom prst="bentConnector3">
            <a:avLst>
              <a:gd name="adj1" fmla="val 97019"/>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65" name="Connector: Elbow 164">
            <a:extLst>
              <a:ext uri="{FF2B5EF4-FFF2-40B4-BE49-F238E27FC236}">
                <a16:creationId xmlns:a16="http://schemas.microsoft.com/office/drawing/2014/main" id="{88C9284E-89C2-43CD-9220-0DA76B893522}"/>
              </a:ext>
            </a:extLst>
          </p:cNvPr>
          <p:cNvCxnSpPr>
            <a:cxnSpLocks/>
            <a:stCxn id="205" idx="3"/>
          </p:cNvCxnSpPr>
          <p:nvPr/>
        </p:nvCxnSpPr>
        <p:spPr>
          <a:xfrm>
            <a:off x="1048857" y="2179225"/>
            <a:ext cx="7459162" cy="452213"/>
          </a:xfrm>
          <a:prstGeom prst="bentConnector3">
            <a:avLst>
              <a:gd name="adj1" fmla="val 98013"/>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69" name="Connector: Elbow 168">
            <a:extLst>
              <a:ext uri="{FF2B5EF4-FFF2-40B4-BE49-F238E27FC236}">
                <a16:creationId xmlns:a16="http://schemas.microsoft.com/office/drawing/2014/main" id="{5C393FA2-596F-4910-BBD0-4ED86D586DCC}"/>
              </a:ext>
            </a:extLst>
          </p:cNvPr>
          <p:cNvCxnSpPr>
            <a:cxnSpLocks/>
            <a:stCxn id="158" idx="1"/>
            <a:endCxn id="285" idx="3"/>
          </p:cNvCxnSpPr>
          <p:nvPr/>
        </p:nvCxnSpPr>
        <p:spPr>
          <a:xfrm rot="10800000">
            <a:off x="3934441" y="4759874"/>
            <a:ext cx="7133701" cy="1108725"/>
          </a:xfrm>
          <a:prstGeom prst="bentConnector3">
            <a:avLst>
              <a:gd name="adj1" fmla="val 96999"/>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3" name="Connector: Elbow 172">
            <a:extLst>
              <a:ext uri="{FF2B5EF4-FFF2-40B4-BE49-F238E27FC236}">
                <a16:creationId xmlns:a16="http://schemas.microsoft.com/office/drawing/2014/main" id="{F4036B0C-797C-47B0-81F2-F9B50A7966DE}"/>
              </a:ext>
            </a:extLst>
          </p:cNvPr>
          <p:cNvCxnSpPr>
            <a:cxnSpLocks/>
            <a:stCxn id="157" idx="1"/>
            <a:endCxn id="328" idx="3"/>
          </p:cNvCxnSpPr>
          <p:nvPr/>
        </p:nvCxnSpPr>
        <p:spPr>
          <a:xfrm rot="10800000">
            <a:off x="6604965" y="4718222"/>
            <a:ext cx="4463176" cy="849139"/>
          </a:xfrm>
          <a:prstGeom prst="bentConnector3">
            <a:avLst>
              <a:gd name="adj1" fmla="val 95528"/>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28A7F6A1-E477-4B44-9478-85A8C923D4CE}"/>
              </a:ext>
            </a:extLst>
          </p:cNvPr>
          <p:cNvSpPr txBox="1"/>
          <p:nvPr/>
        </p:nvSpPr>
        <p:spPr>
          <a:xfrm>
            <a:off x="85312" y="6133257"/>
            <a:ext cx="11719619" cy="523220"/>
          </a:xfrm>
          <a:prstGeom prst="rect">
            <a:avLst/>
          </a:prstGeom>
          <a:noFill/>
        </p:spPr>
        <p:txBody>
          <a:bodyPr wrap="none" rtlCol="0">
            <a:spAutoFit/>
          </a:bodyPr>
          <a:lstStyle/>
          <a:p>
            <a:r>
              <a:rPr lang="en-US" sz="2800" dirty="0"/>
              <a:t>Retains pattern length, reduces scan-in pins, but gives up on full controllability…</a:t>
            </a:r>
          </a:p>
        </p:txBody>
      </p:sp>
      <p:grpSp>
        <p:nvGrpSpPr>
          <p:cNvPr id="194" name="Group 193">
            <a:extLst>
              <a:ext uri="{FF2B5EF4-FFF2-40B4-BE49-F238E27FC236}">
                <a16:creationId xmlns:a16="http://schemas.microsoft.com/office/drawing/2014/main" id="{70AD2761-5797-4F3F-8FB6-D1678208E0B5}"/>
              </a:ext>
            </a:extLst>
          </p:cNvPr>
          <p:cNvGrpSpPr/>
          <p:nvPr/>
        </p:nvGrpSpPr>
        <p:grpSpPr>
          <a:xfrm>
            <a:off x="8517376" y="3684742"/>
            <a:ext cx="792026" cy="859128"/>
            <a:chOff x="-8039450" y="11317114"/>
            <a:chExt cx="792026" cy="859128"/>
          </a:xfrm>
          <a:solidFill>
            <a:srgbClr val="00B050"/>
          </a:solidFill>
        </p:grpSpPr>
        <p:cxnSp>
          <p:nvCxnSpPr>
            <p:cNvPr id="195" name="Connector: Elbow 194">
              <a:extLst>
                <a:ext uri="{FF2B5EF4-FFF2-40B4-BE49-F238E27FC236}">
                  <a16:creationId xmlns:a16="http://schemas.microsoft.com/office/drawing/2014/main" id="{1FCEF611-B770-4D58-9D42-26DAAB9FF240}"/>
                </a:ext>
              </a:extLst>
            </p:cNvPr>
            <p:cNvCxnSpPr>
              <a:cxnSpLocks/>
              <a:stCxn id="196" idx="1"/>
              <a:endCxn id="399" idx="3"/>
            </p:cNvCxnSpPr>
            <p:nvPr/>
          </p:nvCxnSpPr>
          <p:spPr>
            <a:xfrm rot="10800000" flipH="1">
              <a:off x="-8039450" y="11317114"/>
              <a:ext cx="792026" cy="776500"/>
            </a:xfrm>
            <a:prstGeom prst="bentConnector5">
              <a:avLst>
                <a:gd name="adj1" fmla="val -19242"/>
                <a:gd name="adj2" fmla="val 29056"/>
                <a:gd name="adj3" fmla="val 128863"/>
              </a:avLst>
            </a:prstGeom>
            <a:grpFill/>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196" name="Rectangle 195">
              <a:extLst>
                <a:ext uri="{FF2B5EF4-FFF2-40B4-BE49-F238E27FC236}">
                  <a16:creationId xmlns:a16="http://schemas.microsoft.com/office/drawing/2014/main" id="{EB7BD608-FD76-4568-9B35-6CA675C09324}"/>
                </a:ext>
              </a:extLst>
            </p:cNvPr>
            <p:cNvSpPr/>
            <p:nvPr/>
          </p:nvSpPr>
          <p:spPr>
            <a:xfrm>
              <a:off x="-8039450" y="12010986"/>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8" name="Group 207">
            <a:extLst>
              <a:ext uri="{FF2B5EF4-FFF2-40B4-BE49-F238E27FC236}">
                <a16:creationId xmlns:a16="http://schemas.microsoft.com/office/drawing/2014/main" id="{C2F592F7-32AC-49ED-9A55-114BD49A5E74}"/>
              </a:ext>
            </a:extLst>
          </p:cNvPr>
          <p:cNvGrpSpPr/>
          <p:nvPr/>
        </p:nvGrpSpPr>
        <p:grpSpPr>
          <a:xfrm>
            <a:off x="5791327" y="3813904"/>
            <a:ext cx="812713" cy="842516"/>
            <a:chOff x="-7587464" y="15368195"/>
            <a:chExt cx="812713" cy="842516"/>
          </a:xfrm>
        </p:grpSpPr>
        <p:cxnSp>
          <p:nvCxnSpPr>
            <p:cNvPr id="210" name="Connector: Elbow 209">
              <a:extLst>
                <a:ext uri="{FF2B5EF4-FFF2-40B4-BE49-F238E27FC236}">
                  <a16:creationId xmlns:a16="http://schemas.microsoft.com/office/drawing/2014/main" id="{1A2A8E24-A986-47F6-BEE8-FB9E47411335}"/>
                </a:ext>
              </a:extLst>
            </p:cNvPr>
            <p:cNvCxnSpPr>
              <a:cxnSpLocks/>
              <a:stCxn id="211" idx="1"/>
              <a:endCxn id="317" idx="3"/>
            </p:cNvCxnSpPr>
            <p:nvPr/>
          </p:nvCxnSpPr>
          <p:spPr>
            <a:xfrm rot="10800000" flipH="1">
              <a:off x="-7587464" y="15368195"/>
              <a:ext cx="812713" cy="759889"/>
            </a:xfrm>
            <a:prstGeom prst="bentConnector5">
              <a:avLst>
                <a:gd name="adj1" fmla="val -17189"/>
                <a:gd name="adj2" fmla="val 30269"/>
                <a:gd name="adj3" fmla="val 117189"/>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F696C5C-8154-41FC-A610-BF8198D3FA91}"/>
                </a:ext>
              </a:extLst>
            </p:cNvPr>
            <p:cNvSpPr/>
            <p:nvPr/>
          </p:nvSpPr>
          <p:spPr>
            <a:xfrm>
              <a:off x="-7587463" y="16045455"/>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24" name="Picture 223">
            <a:extLst>
              <a:ext uri="{FF2B5EF4-FFF2-40B4-BE49-F238E27FC236}">
                <a16:creationId xmlns:a16="http://schemas.microsoft.com/office/drawing/2014/main" id="{400F21F0-EB2C-4111-AE4F-9BD4C6AAC6FD}"/>
              </a:ext>
            </a:extLst>
          </p:cNvPr>
          <p:cNvPicPr>
            <a:picLocks noChangeAspect="1"/>
          </p:cNvPicPr>
          <p:nvPr/>
        </p:nvPicPr>
        <p:blipFill>
          <a:blip r:embed="rId2"/>
          <a:stretch>
            <a:fillRect/>
          </a:stretch>
        </p:blipFill>
        <p:spPr>
          <a:xfrm>
            <a:off x="10019836" y="126070"/>
            <a:ext cx="2033314" cy="1246844"/>
          </a:xfrm>
          <a:prstGeom prst="rect">
            <a:avLst/>
          </a:prstGeom>
        </p:spPr>
      </p:pic>
      <p:sp>
        <p:nvSpPr>
          <p:cNvPr id="3" name="Slide Number Placeholder 2">
            <a:extLst>
              <a:ext uri="{FF2B5EF4-FFF2-40B4-BE49-F238E27FC236}">
                <a16:creationId xmlns:a16="http://schemas.microsoft.com/office/drawing/2014/main" id="{4BA8D19F-AD7B-4CFB-8265-0157E97B7972}"/>
              </a:ext>
            </a:extLst>
          </p:cNvPr>
          <p:cNvSpPr>
            <a:spLocks noGrp="1"/>
          </p:cNvSpPr>
          <p:nvPr>
            <p:ph type="sldNum" sz="quarter" idx="12"/>
          </p:nvPr>
        </p:nvSpPr>
        <p:spPr/>
        <p:txBody>
          <a:bodyPr/>
          <a:lstStyle/>
          <a:p>
            <a:fld id="{F0EF8A02-477D-4CB2-9BEA-F0824BCBC14C}" type="slidenum">
              <a:rPr lang="en-US" smtClean="0"/>
              <a:t>47</a:t>
            </a:fld>
            <a:endParaRPr lang="en-US"/>
          </a:p>
        </p:txBody>
      </p:sp>
    </p:spTree>
    <p:extLst>
      <p:ext uri="{BB962C8B-B14F-4D97-AF65-F5344CB8AC3E}">
        <p14:creationId xmlns:p14="http://schemas.microsoft.com/office/powerpoint/2010/main" val="30084951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 name="Picture 143">
            <a:extLst>
              <a:ext uri="{FF2B5EF4-FFF2-40B4-BE49-F238E27FC236}">
                <a16:creationId xmlns:a16="http://schemas.microsoft.com/office/drawing/2014/main" id="{616EA91E-EF15-410E-B18F-9211E77DE481}"/>
              </a:ext>
            </a:extLst>
          </p:cNvPr>
          <p:cNvPicPr>
            <a:picLocks noChangeAspect="1"/>
          </p:cNvPicPr>
          <p:nvPr/>
        </p:nvPicPr>
        <p:blipFill>
          <a:blip r:embed="rId2"/>
          <a:stretch>
            <a:fillRect/>
          </a:stretch>
        </p:blipFill>
        <p:spPr>
          <a:xfrm>
            <a:off x="4279482" y="4621093"/>
            <a:ext cx="2767546" cy="1354108"/>
          </a:xfrm>
          <a:prstGeom prst="rect">
            <a:avLst/>
          </a:prstGeom>
        </p:spPr>
      </p:pic>
      <p:pic>
        <p:nvPicPr>
          <p:cNvPr id="143" name="Picture 142">
            <a:extLst>
              <a:ext uri="{FF2B5EF4-FFF2-40B4-BE49-F238E27FC236}">
                <a16:creationId xmlns:a16="http://schemas.microsoft.com/office/drawing/2014/main" id="{B7B2C016-5C06-4FF1-85D5-11012F9617CC}"/>
              </a:ext>
            </a:extLst>
          </p:cNvPr>
          <p:cNvPicPr>
            <a:picLocks noChangeAspect="1"/>
          </p:cNvPicPr>
          <p:nvPr/>
        </p:nvPicPr>
        <p:blipFill>
          <a:blip r:embed="rId3"/>
          <a:stretch>
            <a:fillRect/>
          </a:stretch>
        </p:blipFill>
        <p:spPr>
          <a:xfrm>
            <a:off x="-42617" y="4702938"/>
            <a:ext cx="2714217" cy="1328015"/>
          </a:xfrm>
          <a:prstGeom prst="rect">
            <a:avLst/>
          </a:prstGeom>
        </p:spPr>
      </p:pic>
      <p:pic>
        <p:nvPicPr>
          <p:cNvPr id="145" name="Picture 144">
            <a:extLst>
              <a:ext uri="{FF2B5EF4-FFF2-40B4-BE49-F238E27FC236}">
                <a16:creationId xmlns:a16="http://schemas.microsoft.com/office/drawing/2014/main" id="{672B52F7-C63C-49BF-A0D2-BB7C06457164}"/>
              </a:ext>
            </a:extLst>
          </p:cNvPr>
          <p:cNvPicPr>
            <a:picLocks noChangeAspect="1"/>
          </p:cNvPicPr>
          <p:nvPr/>
        </p:nvPicPr>
        <p:blipFill>
          <a:blip r:embed="rId4"/>
          <a:stretch>
            <a:fillRect/>
          </a:stretch>
        </p:blipFill>
        <p:spPr>
          <a:xfrm>
            <a:off x="2105573" y="4672274"/>
            <a:ext cx="2714217" cy="1328015"/>
          </a:xfrm>
          <a:prstGeom prst="rect">
            <a:avLst/>
          </a:prstGeom>
        </p:spPr>
      </p:pic>
      <p:sp>
        <p:nvSpPr>
          <p:cNvPr id="2" name="Title 1">
            <a:extLst>
              <a:ext uri="{FF2B5EF4-FFF2-40B4-BE49-F238E27FC236}">
                <a16:creationId xmlns:a16="http://schemas.microsoft.com/office/drawing/2014/main" id="{561F4FB3-6D0E-4971-A190-E0473FD56307}"/>
              </a:ext>
            </a:extLst>
          </p:cNvPr>
          <p:cNvSpPr>
            <a:spLocks noGrp="1"/>
          </p:cNvSpPr>
          <p:nvPr>
            <p:ph type="title"/>
          </p:nvPr>
        </p:nvSpPr>
        <p:spPr/>
        <p:txBody>
          <a:bodyPr/>
          <a:lstStyle/>
          <a:p>
            <a:r>
              <a:rPr lang="en-US" dirty="0"/>
              <a:t>Why does Test Compression work?</a:t>
            </a:r>
          </a:p>
        </p:txBody>
      </p:sp>
      <p:sp>
        <p:nvSpPr>
          <p:cNvPr id="4" name="Slide Number Placeholder 3">
            <a:extLst>
              <a:ext uri="{FF2B5EF4-FFF2-40B4-BE49-F238E27FC236}">
                <a16:creationId xmlns:a16="http://schemas.microsoft.com/office/drawing/2014/main" id="{67501376-B319-4431-9854-835CBF545ACE}"/>
              </a:ext>
            </a:extLst>
          </p:cNvPr>
          <p:cNvSpPr>
            <a:spLocks noGrp="1"/>
          </p:cNvSpPr>
          <p:nvPr>
            <p:ph type="sldNum" sz="quarter" idx="12"/>
          </p:nvPr>
        </p:nvSpPr>
        <p:spPr/>
        <p:txBody>
          <a:bodyPr/>
          <a:lstStyle/>
          <a:p>
            <a:fld id="{F0EF8A02-477D-4CB2-9BEA-F0824BCBC14C}" type="slidenum">
              <a:rPr lang="en-US" smtClean="0"/>
              <a:t>48</a:t>
            </a:fld>
            <a:endParaRPr lang="en-US"/>
          </a:p>
        </p:txBody>
      </p:sp>
      <p:sp>
        <p:nvSpPr>
          <p:cNvPr id="5" name="TextBox 4">
            <a:extLst>
              <a:ext uri="{FF2B5EF4-FFF2-40B4-BE49-F238E27FC236}">
                <a16:creationId xmlns:a16="http://schemas.microsoft.com/office/drawing/2014/main" id="{A5D2A814-2C8B-4815-BC99-45A25FCAC5DF}"/>
              </a:ext>
            </a:extLst>
          </p:cNvPr>
          <p:cNvSpPr txBox="1"/>
          <p:nvPr/>
        </p:nvSpPr>
        <p:spPr>
          <a:xfrm>
            <a:off x="448235" y="1436231"/>
            <a:ext cx="5940479" cy="1384995"/>
          </a:xfrm>
          <a:prstGeom prst="rect">
            <a:avLst/>
          </a:prstGeom>
          <a:noFill/>
        </p:spPr>
        <p:txBody>
          <a:bodyPr wrap="square" rtlCol="0">
            <a:spAutoFit/>
          </a:bodyPr>
          <a:lstStyle/>
          <a:p>
            <a:pPr algn="ctr"/>
            <a:r>
              <a:rPr lang="en-US" sz="2000" dirty="0"/>
              <a:t>Within a test cube, there may be unspecified input bits</a:t>
            </a:r>
          </a:p>
          <a:p>
            <a:pPr algn="ctr"/>
            <a:endParaRPr lang="en-US" sz="1600" dirty="0"/>
          </a:p>
          <a:p>
            <a:pPr algn="ctr"/>
            <a:r>
              <a:rPr lang="en-US" sz="2400" b="1" dirty="0"/>
              <a:t>These unspecified bits provide opportunity for leveraging to improve test cost</a:t>
            </a:r>
          </a:p>
        </p:txBody>
      </p:sp>
      <p:sp>
        <p:nvSpPr>
          <p:cNvPr id="6" name="TextBox 5">
            <a:extLst>
              <a:ext uri="{FF2B5EF4-FFF2-40B4-BE49-F238E27FC236}">
                <a16:creationId xmlns:a16="http://schemas.microsoft.com/office/drawing/2014/main" id="{69237141-ACA3-4D34-BCD1-CD8EB33189CE}"/>
              </a:ext>
            </a:extLst>
          </p:cNvPr>
          <p:cNvSpPr txBox="1"/>
          <p:nvPr/>
        </p:nvSpPr>
        <p:spPr>
          <a:xfrm>
            <a:off x="739413" y="3778773"/>
            <a:ext cx="5713633" cy="677108"/>
          </a:xfrm>
          <a:prstGeom prst="rect">
            <a:avLst/>
          </a:prstGeom>
          <a:noFill/>
        </p:spPr>
        <p:txBody>
          <a:bodyPr wrap="square" rtlCol="0">
            <a:spAutoFit/>
          </a:bodyPr>
          <a:lstStyle/>
          <a:p>
            <a:pPr algn="ctr"/>
            <a:r>
              <a:rPr lang="en-US" sz="2000" b="1" dirty="0"/>
              <a:t>Test Compaction</a:t>
            </a:r>
          </a:p>
          <a:p>
            <a:pPr algn="ctr"/>
            <a:r>
              <a:rPr lang="en-US" dirty="0"/>
              <a:t>Merging test cubes to cover more faults in fewer patterns</a:t>
            </a:r>
          </a:p>
        </p:txBody>
      </p:sp>
      <p:sp>
        <p:nvSpPr>
          <p:cNvPr id="7" name="TextBox 6">
            <a:extLst>
              <a:ext uri="{FF2B5EF4-FFF2-40B4-BE49-F238E27FC236}">
                <a16:creationId xmlns:a16="http://schemas.microsoft.com/office/drawing/2014/main" id="{B27FB171-ED2B-4B56-9B9D-66E99C36D9AF}"/>
              </a:ext>
            </a:extLst>
          </p:cNvPr>
          <p:cNvSpPr txBox="1"/>
          <p:nvPr/>
        </p:nvSpPr>
        <p:spPr>
          <a:xfrm>
            <a:off x="7160087" y="3838588"/>
            <a:ext cx="4822347" cy="677108"/>
          </a:xfrm>
          <a:prstGeom prst="rect">
            <a:avLst/>
          </a:prstGeom>
          <a:noFill/>
        </p:spPr>
        <p:txBody>
          <a:bodyPr wrap="none" rtlCol="0">
            <a:spAutoFit/>
          </a:bodyPr>
          <a:lstStyle/>
          <a:p>
            <a:pPr algn="ctr"/>
            <a:r>
              <a:rPr lang="en-US" sz="2000" b="1" dirty="0"/>
              <a:t>Test Compression</a:t>
            </a:r>
          </a:p>
          <a:p>
            <a:pPr algn="ctr"/>
            <a:r>
              <a:rPr lang="en-US" dirty="0"/>
              <a:t>Design techniques to increase test stimulus effect</a:t>
            </a:r>
          </a:p>
        </p:txBody>
      </p:sp>
      <p:grpSp>
        <p:nvGrpSpPr>
          <p:cNvPr id="42" name="Group 41">
            <a:extLst>
              <a:ext uri="{FF2B5EF4-FFF2-40B4-BE49-F238E27FC236}">
                <a16:creationId xmlns:a16="http://schemas.microsoft.com/office/drawing/2014/main" id="{766A1D48-87A3-40F0-9A73-D65E20F32079}"/>
              </a:ext>
            </a:extLst>
          </p:cNvPr>
          <p:cNvGrpSpPr/>
          <p:nvPr/>
        </p:nvGrpSpPr>
        <p:grpSpPr>
          <a:xfrm>
            <a:off x="6757770" y="1327626"/>
            <a:ext cx="4335182" cy="2135208"/>
            <a:chOff x="-629244" y="3151499"/>
            <a:chExt cx="6303055" cy="3048607"/>
          </a:xfrm>
        </p:grpSpPr>
        <p:sp>
          <p:nvSpPr>
            <p:cNvPr id="10" name="Rectangle 9">
              <a:extLst>
                <a:ext uri="{FF2B5EF4-FFF2-40B4-BE49-F238E27FC236}">
                  <a16:creationId xmlns:a16="http://schemas.microsoft.com/office/drawing/2014/main" id="{BE8E29DA-E2D9-4C8E-8FF7-2C1E4587C649}"/>
                </a:ext>
              </a:extLst>
            </p:cNvPr>
            <p:cNvSpPr/>
            <p:nvPr/>
          </p:nvSpPr>
          <p:spPr>
            <a:xfrm>
              <a:off x="751865" y="3151499"/>
              <a:ext cx="3849190" cy="304860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5DD260B-93DD-4B15-A7A3-58840F8830F1}"/>
                </a:ext>
              </a:extLst>
            </p:cNvPr>
            <p:cNvSpPr txBox="1"/>
            <p:nvPr/>
          </p:nvSpPr>
          <p:spPr>
            <a:xfrm>
              <a:off x="-629244" y="3245234"/>
              <a:ext cx="920444" cy="369332"/>
            </a:xfrm>
            <a:prstGeom prst="rect">
              <a:avLst/>
            </a:prstGeom>
            <a:noFill/>
          </p:spPr>
          <p:txBody>
            <a:bodyPr wrap="none" rtlCol="0">
              <a:spAutoFit/>
            </a:bodyPr>
            <a:lstStyle/>
            <a:p>
              <a:r>
                <a:rPr lang="en-US" b="1" dirty="0">
                  <a:solidFill>
                    <a:schemeClr val="accent6">
                      <a:lumMod val="75000"/>
                    </a:schemeClr>
                  </a:solidFill>
                </a:rPr>
                <a:t>SCANIN</a:t>
              </a:r>
            </a:p>
          </p:txBody>
        </p:sp>
        <p:cxnSp>
          <p:nvCxnSpPr>
            <p:cNvPr id="12" name="Connector: Elbow 11">
              <a:extLst>
                <a:ext uri="{FF2B5EF4-FFF2-40B4-BE49-F238E27FC236}">
                  <a16:creationId xmlns:a16="http://schemas.microsoft.com/office/drawing/2014/main" id="{1C987E12-A72B-4A17-8A36-9DA80F40794A}"/>
                </a:ext>
              </a:extLst>
            </p:cNvPr>
            <p:cNvCxnSpPr>
              <a:cxnSpLocks/>
              <a:stCxn id="11" idx="3"/>
              <a:endCxn id="19" idx="1"/>
            </p:cNvCxnSpPr>
            <p:nvPr/>
          </p:nvCxnSpPr>
          <p:spPr>
            <a:xfrm>
              <a:off x="291200" y="3429900"/>
              <a:ext cx="666370" cy="379417"/>
            </a:xfrm>
            <a:prstGeom prst="bentConnector3">
              <a:avLst>
                <a:gd name="adj1" fmla="val 50000"/>
              </a:avLst>
            </a:prstGeom>
            <a:ln w="28575">
              <a:solidFill>
                <a:schemeClr val="accent6"/>
              </a:solidFill>
              <a:prstDash val="solid"/>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E73F8A9D-F0C8-49CA-A76D-D7D74353FE9F}"/>
                </a:ext>
              </a:extLst>
            </p:cNvPr>
            <p:cNvSpPr txBox="1"/>
            <p:nvPr/>
          </p:nvSpPr>
          <p:spPr>
            <a:xfrm>
              <a:off x="4731245" y="5923106"/>
              <a:ext cx="942566" cy="276999"/>
            </a:xfrm>
            <a:prstGeom prst="rect">
              <a:avLst/>
            </a:prstGeom>
            <a:noFill/>
          </p:spPr>
          <p:txBody>
            <a:bodyPr wrap="none" lIns="0" tIns="0" rIns="0" bIns="0" rtlCol="0">
              <a:spAutoFit/>
            </a:bodyPr>
            <a:lstStyle/>
            <a:p>
              <a:r>
                <a:rPr lang="en-US" b="1" dirty="0">
                  <a:solidFill>
                    <a:schemeClr val="accent6">
                      <a:lumMod val="50000"/>
                    </a:schemeClr>
                  </a:solidFill>
                </a:rPr>
                <a:t>SCANOUT</a:t>
              </a:r>
            </a:p>
          </p:txBody>
        </p:sp>
        <p:sp>
          <p:nvSpPr>
            <p:cNvPr id="14" name="Rectangle 13">
              <a:extLst>
                <a:ext uri="{FF2B5EF4-FFF2-40B4-BE49-F238E27FC236}">
                  <a16:creationId xmlns:a16="http://schemas.microsoft.com/office/drawing/2014/main" id="{D5BEF70B-E584-4D9C-BDBA-2309D0984F16}"/>
                </a:ext>
              </a:extLst>
            </p:cNvPr>
            <p:cNvSpPr/>
            <p:nvPr/>
          </p:nvSpPr>
          <p:spPr>
            <a:xfrm>
              <a:off x="3461377" y="3614567"/>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Connector: Elbow 14">
              <a:extLst>
                <a:ext uri="{FF2B5EF4-FFF2-40B4-BE49-F238E27FC236}">
                  <a16:creationId xmlns:a16="http://schemas.microsoft.com/office/drawing/2014/main" id="{AD36FCF9-27D2-411E-B162-757F20A85735}"/>
                </a:ext>
              </a:extLst>
            </p:cNvPr>
            <p:cNvCxnSpPr>
              <a:cxnSpLocks/>
            </p:cNvCxnSpPr>
            <p:nvPr/>
          </p:nvCxnSpPr>
          <p:spPr>
            <a:xfrm rot="10800000" flipH="1">
              <a:off x="3399097" y="4711750"/>
              <a:ext cx="798143" cy="813493"/>
            </a:xfrm>
            <a:prstGeom prst="bentConnector5">
              <a:avLst>
                <a:gd name="adj1" fmla="val -18011"/>
                <a:gd name="adj2" fmla="val 34491"/>
                <a:gd name="adj3" fmla="val 128641"/>
              </a:avLst>
            </a:prstGeom>
            <a:ln w="28575">
              <a:solidFill>
                <a:schemeClr val="accent6"/>
              </a:solidFill>
              <a:prstDash val="solid"/>
            </a:ln>
          </p:spPr>
          <p:style>
            <a:lnRef idx="1">
              <a:schemeClr val="accent1"/>
            </a:lnRef>
            <a:fillRef idx="0">
              <a:schemeClr val="accent1"/>
            </a:fillRef>
            <a:effectRef idx="0">
              <a:schemeClr val="accent1"/>
            </a:effectRef>
            <a:fontRef idx="minor">
              <a:schemeClr val="tx1"/>
            </a:fontRef>
          </p:style>
        </p:cxnSp>
        <p:cxnSp>
          <p:nvCxnSpPr>
            <p:cNvPr id="16" name="Connector: Elbow 15">
              <a:extLst>
                <a:ext uri="{FF2B5EF4-FFF2-40B4-BE49-F238E27FC236}">
                  <a16:creationId xmlns:a16="http://schemas.microsoft.com/office/drawing/2014/main" id="{BF9B4D77-2F23-4C65-BDFF-71EFB99DCEC0}"/>
                </a:ext>
              </a:extLst>
            </p:cNvPr>
            <p:cNvCxnSpPr>
              <a:cxnSpLocks/>
              <a:stCxn id="13" idx="1"/>
              <a:endCxn id="23" idx="3"/>
            </p:cNvCxnSpPr>
            <p:nvPr/>
          </p:nvCxnSpPr>
          <p:spPr>
            <a:xfrm rot="10800000">
              <a:off x="4201629" y="5730614"/>
              <a:ext cx="529616" cy="330992"/>
            </a:xfrm>
            <a:prstGeom prst="bentConnector3">
              <a:avLst>
                <a:gd name="adj1" fmla="val 50000"/>
              </a:avLst>
            </a:prstGeom>
            <a:ln w="28575">
              <a:solidFill>
                <a:schemeClr val="accent6"/>
              </a:solidFill>
              <a:prstDash val="solid"/>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980396FD-8578-4521-B48A-EED811E30DB3}"/>
                </a:ext>
              </a:extLst>
            </p:cNvPr>
            <p:cNvSpPr/>
            <p:nvPr/>
          </p:nvSpPr>
          <p:spPr>
            <a:xfrm>
              <a:off x="967055" y="5248518"/>
              <a:ext cx="78689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1</a:t>
              </a:r>
            </a:p>
          </p:txBody>
        </p:sp>
        <p:sp>
          <p:nvSpPr>
            <p:cNvPr id="18" name="Rectangle 17">
              <a:extLst>
                <a:ext uri="{FF2B5EF4-FFF2-40B4-BE49-F238E27FC236}">
                  <a16:creationId xmlns:a16="http://schemas.microsoft.com/office/drawing/2014/main" id="{D75F8295-24B9-4536-A080-CAB7A6BF6870}"/>
                </a:ext>
              </a:extLst>
            </p:cNvPr>
            <p:cNvSpPr/>
            <p:nvPr/>
          </p:nvSpPr>
          <p:spPr>
            <a:xfrm>
              <a:off x="968480" y="4354404"/>
              <a:ext cx="78689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U</a:t>
              </a:r>
            </a:p>
          </p:txBody>
        </p:sp>
        <p:sp>
          <p:nvSpPr>
            <p:cNvPr id="19" name="Rectangle 18">
              <a:extLst>
                <a:ext uri="{FF2B5EF4-FFF2-40B4-BE49-F238E27FC236}">
                  <a16:creationId xmlns:a16="http://schemas.microsoft.com/office/drawing/2014/main" id="{F97FDB6F-29AE-413C-BE64-0891BCA4BA42}"/>
                </a:ext>
              </a:extLst>
            </p:cNvPr>
            <p:cNvSpPr/>
            <p:nvPr/>
          </p:nvSpPr>
          <p:spPr>
            <a:xfrm>
              <a:off x="957570" y="3387816"/>
              <a:ext cx="78689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1</a:t>
              </a:r>
            </a:p>
          </p:txBody>
        </p:sp>
        <p:sp>
          <p:nvSpPr>
            <p:cNvPr id="20" name="Rectangle 19">
              <a:extLst>
                <a:ext uri="{FF2B5EF4-FFF2-40B4-BE49-F238E27FC236}">
                  <a16:creationId xmlns:a16="http://schemas.microsoft.com/office/drawing/2014/main" id="{8D06DA58-05A7-434F-BAE5-8B7A652AA68A}"/>
                </a:ext>
              </a:extLst>
            </p:cNvPr>
            <p:cNvSpPr/>
            <p:nvPr/>
          </p:nvSpPr>
          <p:spPr>
            <a:xfrm>
              <a:off x="2224047" y="5267628"/>
              <a:ext cx="78689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U</a:t>
              </a:r>
            </a:p>
          </p:txBody>
        </p:sp>
        <p:sp>
          <p:nvSpPr>
            <p:cNvPr id="21" name="Rectangle 20">
              <a:extLst>
                <a:ext uri="{FF2B5EF4-FFF2-40B4-BE49-F238E27FC236}">
                  <a16:creationId xmlns:a16="http://schemas.microsoft.com/office/drawing/2014/main" id="{4C4428C7-7861-4681-A3DA-415149193746}"/>
                </a:ext>
              </a:extLst>
            </p:cNvPr>
            <p:cNvSpPr/>
            <p:nvPr/>
          </p:nvSpPr>
          <p:spPr>
            <a:xfrm>
              <a:off x="2216045" y="4373514"/>
              <a:ext cx="78689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0</a:t>
              </a:r>
            </a:p>
          </p:txBody>
        </p:sp>
        <p:sp>
          <p:nvSpPr>
            <p:cNvPr id="22" name="Rectangle 21">
              <a:extLst>
                <a:ext uri="{FF2B5EF4-FFF2-40B4-BE49-F238E27FC236}">
                  <a16:creationId xmlns:a16="http://schemas.microsoft.com/office/drawing/2014/main" id="{8AEFCE3D-632F-42DB-ADBE-EA2B91C97F47}"/>
                </a:ext>
              </a:extLst>
            </p:cNvPr>
            <p:cNvSpPr/>
            <p:nvPr/>
          </p:nvSpPr>
          <p:spPr>
            <a:xfrm>
              <a:off x="2205135" y="3465115"/>
              <a:ext cx="78689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U</a:t>
              </a:r>
            </a:p>
          </p:txBody>
        </p:sp>
        <p:sp>
          <p:nvSpPr>
            <p:cNvPr id="23" name="Rectangle 22">
              <a:extLst>
                <a:ext uri="{FF2B5EF4-FFF2-40B4-BE49-F238E27FC236}">
                  <a16:creationId xmlns:a16="http://schemas.microsoft.com/office/drawing/2014/main" id="{D469E8E4-F838-4228-9856-B67E1616A99E}"/>
                </a:ext>
              </a:extLst>
            </p:cNvPr>
            <p:cNvSpPr/>
            <p:nvPr/>
          </p:nvSpPr>
          <p:spPr>
            <a:xfrm>
              <a:off x="3414730" y="5324070"/>
              <a:ext cx="78689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U</a:t>
              </a:r>
            </a:p>
          </p:txBody>
        </p:sp>
        <p:sp>
          <p:nvSpPr>
            <p:cNvPr id="24" name="Rectangle 23">
              <a:extLst>
                <a:ext uri="{FF2B5EF4-FFF2-40B4-BE49-F238E27FC236}">
                  <a16:creationId xmlns:a16="http://schemas.microsoft.com/office/drawing/2014/main" id="{1AADDDA9-5588-44F8-ACBA-5495D60459DB}"/>
                </a:ext>
              </a:extLst>
            </p:cNvPr>
            <p:cNvSpPr/>
            <p:nvPr/>
          </p:nvSpPr>
          <p:spPr>
            <a:xfrm>
              <a:off x="3406728" y="4429956"/>
              <a:ext cx="78689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U</a:t>
              </a:r>
            </a:p>
          </p:txBody>
        </p:sp>
        <p:sp>
          <p:nvSpPr>
            <p:cNvPr id="25" name="Rectangle 24">
              <a:extLst>
                <a:ext uri="{FF2B5EF4-FFF2-40B4-BE49-F238E27FC236}">
                  <a16:creationId xmlns:a16="http://schemas.microsoft.com/office/drawing/2014/main" id="{BF60967E-210C-4D3B-9979-FA9A5943A427}"/>
                </a:ext>
              </a:extLst>
            </p:cNvPr>
            <p:cNvSpPr/>
            <p:nvPr/>
          </p:nvSpPr>
          <p:spPr>
            <a:xfrm>
              <a:off x="3395818" y="3463368"/>
              <a:ext cx="78689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U</a:t>
              </a:r>
            </a:p>
          </p:txBody>
        </p:sp>
        <p:cxnSp>
          <p:nvCxnSpPr>
            <p:cNvPr id="26" name="Connector: Elbow 153">
              <a:extLst>
                <a:ext uri="{FF2B5EF4-FFF2-40B4-BE49-F238E27FC236}">
                  <a16:creationId xmlns:a16="http://schemas.microsoft.com/office/drawing/2014/main" id="{A8390CEB-4BD5-4B6D-BA94-015549186C27}"/>
                </a:ext>
              </a:extLst>
            </p:cNvPr>
            <p:cNvCxnSpPr>
              <a:cxnSpLocks/>
              <a:stCxn id="22" idx="3"/>
              <a:endCxn id="25" idx="1"/>
            </p:cNvCxnSpPr>
            <p:nvPr/>
          </p:nvCxnSpPr>
          <p:spPr>
            <a:xfrm>
              <a:off x="2992034" y="3857521"/>
              <a:ext cx="403784" cy="27348"/>
            </a:xfrm>
            <a:prstGeom prst="straightConnector1">
              <a:avLst/>
            </a:prstGeom>
            <a:ln w="28575">
              <a:solidFill>
                <a:schemeClr val="accent6"/>
              </a:solidFill>
              <a:prstDash val="solid"/>
            </a:ln>
          </p:spPr>
          <p:style>
            <a:lnRef idx="1">
              <a:schemeClr val="accent1"/>
            </a:lnRef>
            <a:fillRef idx="0">
              <a:schemeClr val="accent1"/>
            </a:fillRef>
            <a:effectRef idx="0">
              <a:schemeClr val="accent1"/>
            </a:effectRef>
            <a:fontRef idx="minor">
              <a:schemeClr val="tx1"/>
            </a:fontRef>
          </p:style>
        </p:cxnSp>
        <p:cxnSp>
          <p:nvCxnSpPr>
            <p:cNvPr id="27" name="Connector: Elbow 153">
              <a:extLst>
                <a:ext uri="{FF2B5EF4-FFF2-40B4-BE49-F238E27FC236}">
                  <a16:creationId xmlns:a16="http://schemas.microsoft.com/office/drawing/2014/main" id="{FB1C071F-B3A1-4294-AACD-9ECE83D6AA27}"/>
                </a:ext>
              </a:extLst>
            </p:cNvPr>
            <p:cNvCxnSpPr>
              <a:cxnSpLocks/>
              <a:stCxn id="17" idx="3"/>
              <a:endCxn id="20" idx="1"/>
            </p:cNvCxnSpPr>
            <p:nvPr/>
          </p:nvCxnSpPr>
          <p:spPr>
            <a:xfrm>
              <a:off x="1753954" y="5655062"/>
              <a:ext cx="470093" cy="19110"/>
            </a:xfrm>
            <a:prstGeom prst="straightConnector1">
              <a:avLst/>
            </a:prstGeom>
            <a:ln w="28575">
              <a:solidFill>
                <a:schemeClr val="accent6"/>
              </a:solidFill>
              <a:prstDash val="solid"/>
            </a:ln>
          </p:spPr>
          <p:style>
            <a:lnRef idx="1">
              <a:schemeClr val="accent1"/>
            </a:lnRef>
            <a:fillRef idx="0">
              <a:schemeClr val="accent1"/>
            </a:fillRef>
            <a:effectRef idx="0">
              <a:schemeClr val="accent1"/>
            </a:effectRef>
            <a:fontRef idx="minor">
              <a:schemeClr val="tx1"/>
            </a:fontRef>
          </p:style>
        </p:cxnSp>
        <p:cxnSp>
          <p:nvCxnSpPr>
            <p:cNvPr id="28" name="Connector: Elbow 27">
              <a:extLst>
                <a:ext uri="{FF2B5EF4-FFF2-40B4-BE49-F238E27FC236}">
                  <a16:creationId xmlns:a16="http://schemas.microsoft.com/office/drawing/2014/main" id="{11D643BA-2EBF-4C2F-B530-229B7AF15ADE}"/>
                </a:ext>
              </a:extLst>
            </p:cNvPr>
            <p:cNvCxnSpPr>
              <a:cxnSpLocks/>
              <a:stCxn id="19" idx="3"/>
              <a:endCxn id="18" idx="1"/>
            </p:cNvCxnSpPr>
            <p:nvPr/>
          </p:nvCxnSpPr>
          <p:spPr>
            <a:xfrm flipH="1">
              <a:off x="968480" y="3809317"/>
              <a:ext cx="775989" cy="919256"/>
            </a:xfrm>
            <a:prstGeom prst="bentConnector5">
              <a:avLst>
                <a:gd name="adj1" fmla="val -29459"/>
                <a:gd name="adj2" fmla="val 52574"/>
                <a:gd name="adj3" fmla="val 113747"/>
              </a:avLst>
            </a:prstGeom>
            <a:ln w="28575">
              <a:solidFill>
                <a:schemeClr val="accent6"/>
              </a:solidFill>
              <a:prstDash val="solid"/>
            </a:ln>
          </p:spPr>
          <p:style>
            <a:lnRef idx="1">
              <a:schemeClr val="accent1"/>
            </a:lnRef>
            <a:fillRef idx="0">
              <a:schemeClr val="accent1"/>
            </a:fillRef>
            <a:effectRef idx="0">
              <a:schemeClr val="accent1"/>
            </a:effectRef>
            <a:fontRef idx="minor">
              <a:schemeClr val="tx1"/>
            </a:fontRef>
          </p:style>
        </p:cxnSp>
        <p:cxnSp>
          <p:nvCxnSpPr>
            <p:cNvPr id="29" name="Connector: Elbow 28">
              <a:extLst>
                <a:ext uri="{FF2B5EF4-FFF2-40B4-BE49-F238E27FC236}">
                  <a16:creationId xmlns:a16="http://schemas.microsoft.com/office/drawing/2014/main" id="{DCA67BF5-5327-414E-9DD8-2F5F154277D0}"/>
                </a:ext>
              </a:extLst>
            </p:cNvPr>
            <p:cNvCxnSpPr>
              <a:cxnSpLocks/>
              <a:stCxn id="18" idx="3"/>
              <a:endCxn id="17" idx="1"/>
            </p:cNvCxnSpPr>
            <p:nvPr/>
          </p:nvCxnSpPr>
          <p:spPr>
            <a:xfrm flipH="1">
              <a:off x="967055" y="4728573"/>
              <a:ext cx="788324" cy="926489"/>
            </a:xfrm>
            <a:prstGeom prst="bentConnector5">
              <a:avLst>
                <a:gd name="adj1" fmla="val -28998"/>
                <a:gd name="adj2" fmla="val 48253"/>
                <a:gd name="adj3" fmla="val 116846"/>
              </a:avLst>
            </a:prstGeom>
            <a:ln w="28575">
              <a:solidFill>
                <a:schemeClr val="accent6"/>
              </a:solidFill>
              <a:prstDash val="solid"/>
            </a:ln>
          </p:spPr>
          <p:style>
            <a:lnRef idx="1">
              <a:schemeClr val="accent1"/>
            </a:lnRef>
            <a:fillRef idx="0">
              <a:schemeClr val="accent1"/>
            </a:fillRef>
            <a:effectRef idx="0">
              <a:schemeClr val="accent1"/>
            </a:effectRef>
            <a:fontRef idx="minor">
              <a:schemeClr val="tx1"/>
            </a:fontRef>
          </p:style>
        </p:cxnSp>
        <p:cxnSp>
          <p:nvCxnSpPr>
            <p:cNvPr id="30" name="Connector: Elbow 29">
              <a:extLst>
                <a:ext uri="{FF2B5EF4-FFF2-40B4-BE49-F238E27FC236}">
                  <a16:creationId xmlns:a16="http://schemas.microsoft.com/office/drawing/2014/main" id="{01A23FC6-1745-49D2-B8B4-D5941A08C730}"/>
                </a:ext>
              </a:extLst>
            </p:cNvPr>
            <p:cNvCxnSpPr>
              <a:cxnSpLocks/>
              <a:stCxn id="21" idx="1"/>
              <a:endCxn id="20" idx="3"/>
            </p:cNvCxnSpPr>
            <p:nvPr/>
          </p:nvCxnSpPr>
          <p:spPr>
            <a:xfrm rot="10800000" flipH="1" flipV="1">
              <a:off x="2216044" y="4747682"/>
              <a:ext cx="794901" cy="926489"/>
            </a:xfrm>
            <a:prstGeom prst="bentConnector5">
              <a:avLst>
                <a:gd name="adj1" fmla="val -12325"/>
                <a:gd name="adj2" fmla="val 48253"/>
                <a:gd name="adj3" fmla="val 116707"/>
              </a:avLst>
            </a:prstGeom>
            <a:ln w="28575">
              <a:solidFill>
                <a:schemeClr val="accent6"/>
              </a:solidFill>
              <a:prstDash val="solid"/>
            </a:ln>
          </p:spPr>
          <p:style>
            <a:lnRef idx="1">
              <a:schemeClr val="accent1"/>
            </a:lnRef>
            <a:fillRef idx="0">
              <a:schemeClr val="accent1"/>
            </a:fillRef>
            <a:effectRef idx="0">
              <a:schemeClr val="accent1"/>
            </a:effectRef>
            <a:fontRef idx="minor">
              <a:schemeClr val="tx1"/>
            </a:fontRef>
          </p:style>
        </p:cxnSp>
        <p:cxnSp>
          <p:nvCxnSpPr>
            <p:cNvPr id="31" name="Connector: Elbow 30">
              <a:extLst>
                <a:ext uri="{FF2B5EF4-FFF2-40B4-BE49-F238E27FC236}">
                  <a16:creationId xmlns:a16="http://schemas.microsoft.com/office/drawing/2014/main" id="{20141565-BB24-45C3-8B29-3F1DC46CC437}"/>
                </a:ext>
              </a:extLst>
            </p:cNvPr>
            <p:cNvCxnSpPr>
              <a:cxnSpLocks/>
              <a:stCxn id="22" idx="1"/>
              <a:endCxn id="21" idx="3"/>
            </p:cNvCxnSpPr>
            <p:nvPr/>
          </p:nvCxnSpPr>
          <p:spPr>
            <a:xfrm rot="10800000" flipH="1" flipV="1">
              <a:off x="2205134" y="3857521"/>
              <a:ext cx="797809" cy="890162"/>
            </a:xfrm>
            <a:prstGeom prst="bentConnector5">
              <a:avLst>
                <a:gd name="adj1" fmla="val -15554"/>
                <a:gd name="adj2" fmla="val 51024"/>
                <a:gd name="adj3" fmla="val 117737"/>
              </a:avLst>
            </a:prstGeom>
            <a:ln w="28575">
              <a:solidFill>
                <a:schemeClr val="accent6"/>
              </a:solidFill>
              <a:prstDash val="solid"/>
            </a:ln>
          </p:spPr>
          <p:style>
            <a:lnRef idx="1">
              <a:schemeClr val="accent1"/>
            </a:lnRef>
            <a:fillRef idx="0">
              <a:schemeClr val="accent1"/>
            </a:fillRef>
            <a:effectRef idx="0">
              <a:schemeClr val="accent1"/>
            </a:effectRef>
            <a:fontRef idx="minor">
              <a:schemeClr val="tx1"/>
            </a:fontRef>
          </p:style>
        </p:cxnSp>
        <p:cxnSp>
          <p:nvCxnSpPr>
            <p:cNvPr id="32" name="Connector: Elbow 31">
              <a:extLst>
                <a:ext uri="{FF2B5EF4-FFF2-40B4-BE49-F238E27FC236}">
                  <a16:creationId xmlns:a16="http://schemas.microsoft.com/office/drawing/2014/main" id="{3E05472A-EF83-4080-A4E3-30E04544EC8F}"/>
                </a:ext>
              </a:extLst>
            </p:cNvPr>
            <p:cNvCxnSpPr>
              <a:cxnSpLocks/>
              <a:stCxn id="25" idx="3"/>
              <a:endCxn id="24" idx="1"/>
            </p:cNvCxnSpPr>
            <p:nvPr/>
          </p:nvCxnSpPr>
          <p:spPr>
            <a:xfrm flipH="1">
              <a:off x="3406728" y="3884869"/>
              <a:ext cx="775989" cy="919256"/>
            </a:xfrm>
            <a:prstGeom prst="bentConnector5">
              <a:avLst>
                <a:gd name="adj1" fmla="val -29459"/>
                <a:gd name="adj2" fmla="val 52574"/>
                <a:gd name="adj3" fmla="val 118236"/>
              </a:avLst>
            </a:prstGeom>
            <a:ln w="28575">
              <a:solidFill>
                <a:schemeClr val="accent6"/>
              </a:solidFill>
              <a:prstDash val="solid"/>
            </a:ln>
          </p:spPr>
          <p:style>
            <a:lnRef idx="1">
              <a:schemeClr val="accent1"/>
            </a:lnRef>
            <a:fillRef idx="0">
              <a:schemeClr val="accent1"/>
            </a:fillRef>
            <a:effectRef idx="0">
              <a:schemeClr val="accent1"/>
            </a:effectRef>
            <a:fontRef idx="minor">
              <a:schemeClr val="tx1"/>
            </a:fontRef>
          </p:style>
        </p:cxnSp>
      </p:grpSp>
      <p:sp>
        <p:nvSpPr>
          <p:cNvPr id="87" name="Plus Sign 86">
            <a:extLst>
              <a:ext uri="{FF2B5EF4-FFF2-40B4-BE49-F238E27FC236}">
                <a16:creationId xmlns:a16="http://schemas.microsoft.com/office/drawing/2014/main" id="{AD49A88C-193B-4393-AD8F-1F0231D9465C}"/>
              </a:ext>
            </a:extLst>
          </p:cNvPr>
          <p:cNvSpPr/>
          <p:nvPr/>
        </p:nvSpPr>
        <p:spPr>
          <a:xfrm>
            <a:off x="2015141" y="5029046"/>
            <a:ext cx="603681" cy="620948"/>
          </a:xfrm>
          <a:prstGeom prst="mathPlus">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86173DA3-4BED-4B21-86A0-1811BEB012B2}"/>
              </a:ext>
            </a:extLst>
          </p:cNvPr>
          <p:cNvSpPr/>
          <p:nvPr/>
        </p:nvSpPr>
        <p:spPr>
          <a:xfrm>
            <a:off x="615632" y="6138340"/>
            <a:ext cx="11205953" cy="400110"/>
          </a:xfrm>
          <a:prstGeom prst="rect">
            <a:avLst/>
          </a:prstGeom>
        </p:spPr>
        <p:txBody>
          <a:bodyPr wrap="none">
            <a:spAutoFit/>
          </a:bodyPr>
          <a:lstStyle/>
          <a:p>
            <a:pPr algn="ctr"/>
            <a:r>
              <a:rPr lang="en-US" sz="2000" dirty="0"/>
              <a:t>Typically both are used in practice – ATPG must understand and work upon Test Compression Architecture</a:t>
            </a:r>
          </a:p>
        </p:txBody>
      </p:sp>
      <p:sp>
        <p:nvSpPr>
          <p:cNvPr id="118" name="Equals 117">
            <a:extLst>
              <a:ext uri="{FF2B5EF4-FFF2-40B4-BE49-F238E27FC236}">
                <a16:creationId xmlns:a16="http://schemas.microsoft.com/office/drawing/2014/main" id="{EC910140-A9DB-4A83-B59A-B0D0E5EEE920}"/>
              </a:ext>
            </a:extLst>
          </p:cNvPr>
          <p:cNvSpPr/>
          <p:nvPr/>
        </p:nvSpPr>
        <p:spPr>
          <a:xfrm>
            <a:off x="4232466" y="5053391"/>
            <a:ext cx="487680" cy="506966"/>
          </a:xfrm>
          <a:prstGeom prst="mathEqual">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84" name="Picture 183">
            <a:extLst>
              <a:ext uri="{FF2B5EF4-FFF2-40B4-BE49-F238E27FC236}">
                <a16:creationId xmlns:a16="http://schemas.microsoft.com/office/drawing/2014/main" id="{365BBC40-C279-4C2B-81B8-3A5EDC0BD7ED}"/>
              </a:ext>
            </a:extLst>
          </p:cNvPr>
          <p:cNvPicPr>
            <a:picLocks noChangeAspect="1"/>
          </p:cNvPicPr>
          <p:nvPr/>
        </p:nvPicPr>
        <p:blipFill>
          <a:blip r:embed="rId5"/>
          <a:stretch>
            <a:fillRect/>
          </a:stretch>
        </p:blipFill>
        <p:spPr>
          <a:xfrm>
            <a:off x="9257872" y="4482867"/>
            <a:ext cx="2951154" cy="1504653"/>
          </a:xfrm>
          <a:prstGeom prst="rect">
            <a:avLst/>
          </a:prstGeom>
        </p:spPr>
      </p:pic>
      <p:pic>
        <p:nvPicPr>
          <p:cNvPr id="185" name="Picture 184">
            <a:extLst>
              <a:ext uri="{FF2B5EF4-FFF2-40B4-BE49-F238E27FC236}">
                <a16:creationId xmlns:a16="http://schemas.microsoft.com/office/drawing/2014/main" id="{12707107-C65E-41CC-B1D9-BDA7792FD5FF}"/>
              </a:ext>
            </a:extLst>
          </p:cNvPr>
          <p:cNvPicPr>
            <a:picLocks noChangeAspect="1"/>
          </p:cNvPicPr>
          <p:nvPr/>
        </p:nvPicPr>
        <p:blipFill>
          <a:blip r:embed="rId3"/>
          <a:stretch>
            <a:fillRect/>
          </a:stretch>
        </p:blipFill>
        <p:spPr>
          <a:xfrm>
            <a:off x="7051510" y="4571187"/>
            <a:ext cx="2714217" cy="1328015"/>
          </a:xfrm>
          <a:prstGeom prst="rect">
            <a:avLst/>
          </a:prstGeom>
        </p:spPr>
      </p:pic>
      <p:sp>
        <p:nvSpPr>
          <p:cNvPr id="186" name="Arrow: Notched Right 185">
            <a:extLst>
              <a:ext uri="{FF2B5EF4-FFF2-40B4-BE49-F238E27FC236}">
                <a16:creationId xmlns:a16="http://schemas.microsoft.com/office/drawing/2014/main" id="{04C94063-10B2-4858-98F8-B54730FCE00A}"/>
              </a:ext>
            </a:extLst>
          </p:cNvPr>
          <p:cNvSpPr/>
          <p:nvPr/>
        </p:nvSpPr>
        <p:spPr>
          <a:xfrm>
            <a:off x="9145908" y="4889109"/>
            <a:ext cx="688375" cy="640893"/>
          </a:xfrm>
          <a:prstGeom prst="notchedRightArrow">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8" name="Straight Connector 187">
            <a:extLst>
              <a:ext uri="{FF2B5EF4-FFF2-40B4-BE49-F238E27FC236}">
                <a16:creationId xmlns:a16="http://schemas.microsoft.com/office/drawing/2014/main" id="{8418758E-F116-4439-9567-97A7578A4E98}"/>
              </a:ext>
            </a:extLst>
          </p:cNvPr>
          <p:cNvCxnSpPr>
            <a:cxnSpLocks/>
          </p:cNvCxnSpPr>
          <p:nvPr/>
        </p:nvCxnSpPr>
        <p:spPr>
          <a:xfrm>
            <a:off x="7047028" y="4177930"/>
            <a:ext cx="0" cy="201303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1" name="Connector: Elbow 190">
            <a:extLst>
              <a:ext uri="{FF2B5EF4-FFF2-40B4-BE49-F238E27FC236}">
                <a16:creationId xmlns:a16="http://schemas.microsoft.com/office/drawing/2014/main" id="{D6B065FC-9F40-485C-A7C8-37F8E1EAD84E}"/>
              </a:ext>
            </a:extLst>
          </p:cNvPr>
          <p:cNvCxnSpPr>
            <a:cxnSpLocks/>
            <a:stCxn id="5" idx="2"/>
            <a:endCxn id="6" idx="0"/>
          </p:cNvCxnSpPr>
          <p:nvPr/>
        </p:nvCxnSpPr>
        <p:spPr>
          <a:xfrm rot="16200000" flipH="1">
            <a:off x="3028579" y="3211121"/>
            <a:ext cx="957547" cy="177755"/>
          </a:xfrm>
          <a:prstGeom prst="bentConnector3">
            <a:avLst>
              <a:gd name="adj1" fmla="val 79103"/>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92" name="Connector: Elbow 191">
            <a:extLst>
              <a:ext uri="{FF2B5EF4-FFF2-40B4-BE49-F238E27FC236}">
                <a16:creationId xmlns:a16="http://schemas.microsoft.com/office/drawing/2014/main" id="{7A4AD111-6839-4E0A-9861-5423902C9C69}"/>
              </a:ext>
            </a:extLst>
          </p:cNvPr>
          <p:cNvCxnSpPr>
            <a:cxnSpLocks/>
            <a:stCxn id="5" idx="2"/>
            <a:endCxn id="7" idx="0"/>
          </p:cNvCxnSpPr>
          <p:nvPr/>
        </p:nvCxnSpPr>
        <p:spPr>
          <a:xfrm rot="16200000" flipH="1">
            <a:off x="5986187" y="253514"/>
            <a:ext cx="1017362" cy="6152786"/>
          </a:xfrm>
          <a:prstGeom prst="bentConnector3">
            <a:avLst>
              <a:gd name="adj1" fmla="val 75680"/>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34933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1F098-B39B-413A-8FA8-B9A16CD880F6}"/>
              </a:ext>
            </a:extLst>
          </p:cNvPr>
          <p:cNvSpPr>
            <a:spLocks noGrp="1"/>
          </p:cNvSpPr>
          <p:nvPr>
            <p:ph type="title"/>
          </p:nvPr>
        </p:nvSpPr>
        <p:spPr/>
        <p:txBody>
          <a:bodyPr/>
          <a:lstStyle/>
          <a:p>
            <a:r>
              <a:rPr lang="en-US" dirty="0"/>
              <a:t>Broadcast-Scan-Based Techniques</a:t>
            </a:r>
          </a:p>
        </p:txBody>
      </p:sp>
      <p:sp>
        <p:nvSpPr>
          <p:cNvPr id="3" name="Content Placeholder 2">
            <a:extLst>
              <a:ext uri="{FF2B5EF4-FFF2-40B4-BE49-F238E27FC236}">
                <a16:creationId xmlns:a16="http://schemas.microsoft.com/office/drawing/2014/main" id="{86C2A125-CDA0-4625-9A10-D7639671FF49}"/>
              </a:ext>
            </a:extLst>
          </p:cNvPr>
          <p:cNvSpPr>
            <a:spLocks noGrp="1"/>
          </p:cNvSpPr>
          <p:nvPr>
            <p:ph idx="1"/>
          </p:nvPr>
        </p:nvSpPr>
        <p:spPr>
          <a:xfrm>
            <a:off x="838200" y="1690688"/>
            <a:ext cx="10515600" cy="4351338"/>
          </a:xfrm>
        </p:spPr>
        <p:txBody>
          <a:bodyPr/>
          <a:lstStyle/>
          <a:p>
            <a:pPr marL="0" indent="0">
              <a:buNone/>
            </a:pPr>
            <a:r>
              <a:rPr lang="en-US" dirty="0"/>
              <a:t>Broadcasting of data from one input to multiple internal bits</a:t>
            </a:r>
          </a:p>
          <a:p>
            <a:r>
              <a:rPr lang="en-US" b="1" dirty="0"/>
              <a:t>Broadcast Scan [Lee 1998], [Lee 1999]</a:t>
            </a:r>
            <a:endParaRPr lang="en-US" dirty="0"/>
          </a:p>
          <a:p>
            <a:pPr lvl="1"/>
            <a:r>
              <a:rPr lang="en-US" dirty="0"/>
              <a:t>Simple fanout of input data to multiple scan chains (or circuits)</a:t>
            </a:r>
          </a:p>
        </p:txBody>
      </p:sp>
      <p:cxnSp>
        <p:nvCxnSpPr>
          <p:cNvPr id="5" name="Straight Connector 4">
            <a:extLst>
              <a:ext uri="{FF2B5EF4-FFF2-40B4-BE49-F238E27FC236}">
                <a16:creationId xmlns:a16="http://schemas.microsoft.com/office/drawing/2014/main" id="{4A04C3A4-90AD-4B6C-A5EF-29768DFBA20E}"/>
              </a:ext>
            </a:extLst>
          </p:cNvPr>
          <p:cNvCxnSpPr/>
          <p:nvPr/>
        </p:nvCxnSpPr>
        <p:spPr>
          <a:xfrm>
            <a:off x="10189029" y="3627165"/>
            <a:ext cx="0" cy="41801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9B19B073-4E16-4E96-9D36-751D14116A04}"/>
              </a:ext>
            </a:extLst>
          </p:cNvPr>
          <p:cNvCxnSpPr/>
          <p:nvPr/>
        </p:nvCxnSpPr>
        <p:spPr>
          <a:xfrm flipH="1">
            <a:off x="9466218" y="4045176"/>
            <a:ext cx="722811" cy="5573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051CDABA-8FE3-4543-8D84-49C7F97E0D24}"/>
              </a:ext>
            </a:extLst>
          </p:cNvPr>
          <p:cNvCxnSpPr>
            <a:cxnSpLocks/>
          </p:cNvCxnSpPr>
          <p:nvPr/>
        </p:nvCxnSpPr>
        <p:spPr>
          <a:xfrm>
            <a:off x="10189029" y="4045176"/>
            <a:ext cx="0" cy="5573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55ADB51F-55ED-48F1-A73F-BD0703F02C03}"/>
              </a:ext>
            </a:extLst>
          </p:cNvPr>
          <p:cNvCxnSpPr>
            <a:cxnSpLocks/>
          </p:cNvCxnSpPr>
          <p:nvPr/>
        </p:nvCxnSpPr>
        <p:spPr>
          <a:xfrm>
            <a:off x="10189029" y="4045176"/>
            <a:ext cx="722811" cy="5573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FEA80C27-ECED-450A-89A0-1B484488A334}"/>
              </a:ext>
            </a:extLst>
          </p:cNvPr>
          <p:cNvSpPr/>
          <p:nvPr/>
        </p:nvSpPr>
        <p:spPr>
          <a:xfrm>
            <a:off x="9181023" y="4602525"/>
            <a:ext cx="570387" cy="196813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1A1D13DC-9A52-448F-AB5E-296CE0A61218}"/>
              </a:ext>
            </a:extLst>
          </p:cNvPr>
          <p:cNvCxnSpPr>
            <a:stCxn id="14" idx="0"/>
            <a:endCxn id="14" idx="2"/>
          </p:cNvCxnSpPr>
          <p:nvPr/>
        </p:nvCxnSpPr>
        <p:spPr>
          <a:xfrm>
            <a:off x="9466217" y="4602525"/>
            <a:ext cx="0" cy="19681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16863F57-1C99-4E74-BCCD-AEE6733AA840}"/>
              </a:ext>
            </a:extLst>
          </p:cNvPr>
          <p:cNvSpPr/>
          <p:nvPr/>
        </p:nvSpPr>
        <p:spPr>
          <a:xfrm>
            <a:off x="9231084" y="4663485"/>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0</a:t>
            </a:r>
          </a:p>
        </p:txBody>
      </p:sp>
      <p:sp>
        <p:nvSpPr>
          <p:cNvPr id="19" name="Rectangle 18">
            <a:extLst>
              <a:ext uri="{FF2B5EF4-FFF2-40B4-BE49-F238E27FC236}">
                <a16:creationId xmlns:a16="http://schemas.microsoft.com/office/drawing/2014/main" id="{9B6A5F50-237C-42DF-8B54-D3AA864D86C3}"/>
              </a:ext>
            </a:extLst>
          </p:cNvPr>
          <p:cNvSpPr/>
          <p:nvPr/>
        </p:nvSpPr>
        <p:spPr>
          <a:xfrm>
            <a:off x="9231083" y="5969769"/>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0</a:t>
            </a:r>
          </a:p>
        </p:txBody>
      </p:sp>
      <p:sp>
        <p:nvSpPr>
          <p:cNvPr id="20" name="Rectangle 19">
            <a:extLst>
              <a:ext uri="{FF2B5EF4-FFF2-40B4-BE49-F238E27FC236}">
                <a16:creationId xmlns:a16="http://schemas.microsoft.com/office/drawing/2014/main" id="{30A9F053-9774-434E-8B87-9656C8126E59}"/>
              </a:ext>
            </a:extLst>
          </p:cNvPr>
          <p:cNvSpPr/>
          <p:nvPr/>
        </p:nvSpPr>
        <p:spPr>
          <a:xfrm>
            <a:off x="9231084" y="5335337"/>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1</a:t>
            </a:r>
          </a:p>
        </p:txBody>
      </p:sp>
      <p:sp>
        <p:nvSpPr>
          <p:cNvPr id="23" name="Rectangle 22">
            <a:extLst>
              <a:ext uri="{FF2B5EF4-FFF2-40B4-BE49-F238E27FC236}">
                <a16:creationId xmlns:a16="http://schemas.microsoft.com/office/drawing/2014/main" id="{BB9A6052-82C5-4132-8BEA-475A442C38F7}"/>
              </a:ext>
            </a:extLst>
          </p:cNvPr>
          <p:cNvSpPr/>
          <p:nvPr/>
        </p:nvSpPr>
        <p:spPr>
          <a:xfrm>
            <a:off x="9903836" y="4602525"/>
            <a:ext cx="570387" cy="196813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93374C4C-D866-43BB-B6CB-ACDEDC9FA765}"/>
              </a:ext>
            </a:extLst>
          </p:cNvPr>
          <p:cNvCxnSpPr>
            <a:stCxn id="23" idx="0"/>
            <a:endCxn id="23" idx="2"/>
          </p:cNvCxnSpPr>
          <p:nvPr/>
        </p:nvCxnSpPr>
        <p:spPr>
          <a:xfrm>
            <a:off x="10189030" y="4602525"/>
            <a:ext cx="0" cy="19681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9DDEFA8E-A049-4C33-AF42-C7B477AAF2EE}"/>
              </a:ext>
            </a:extLst>
          </p:cNvPr>
          <p:cNvSpPr/>
          <p:nvPr/>
        </p:nvSpPr>
        <p:spPr>
          <a:xfrm>
            <a:off x="9953897" y="4663485"/>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0</a:t>
            </a:r>
          </a:p>
        </p:txBody>
      </p:sp>
      <p:sp>
        <p:nvSpPr>
          <p:cNvPr id="26" name="Rectangle 25">
            <a:extLst>
              <a:ext uri="{FF2B5EF4-FFF2-40B4-BE49-F238E27FC236}">
                <a16:creationId xmlns:a16="http://schemas.microsoft.com/office/drawing/2014/main" id="{40AFB297-DE34-4541-899A-F1C8E7063CCB}"/>
              </a:ext>
            </a:extLst>
          </p:cNvPr>
          <p:cNvSpPr/>
          <p:nvPr/>
        </p:nvSpPr>
        <p:spPr>
          <a:xfrm>
            <a:off x="9953896" y="5969769"/>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0</a:t>
            </a:r>
          </a:p>
        </p:txBody>
      </p:sp>
      <p:sp>
        <p:nvSpPr>
          <p:cNvPr id="27" name="Rectangle 26">
            <a:extLst>
              <a:ext uri="{FF2B5EF4-FFF2-40B4-BE49-F238E27FC236}">
                <a16:creationId xmlns:a16="http://schemas.microsoft.com/office/drawing/2014/main" id="{4AC02CFE-E1B6-4BEE-AC48-637952344F38}"/>
              </a:ext>
            </a:extLst>
          </p:cNvPr>
          <p:cNvSpPr/>
          <p:nvPr/>
        </p:nvSpPr>
        <p:spPr>
          <a:xfrm>
            <a:off x="9953897" y="5335337"/>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1</a:t>
            </a:r>
          </a:p>
        </p:txBody>
      </p:sp>
      <p:sp>
        <p:nvSpPr>
          <p:cNvPr id="28" name="Rectangle 27">
            <a:extLst>
              <a:ext uri="{FF2B5EF4-FFF2-40B4-BE49-F238E27FC236}">
                <a16:creationId xmlns:a16="http://schemas.microsoft.com/office/drawing/2014/main" id="{626C1EBE-1F20-4732-94EB-171C7BF2A947}"/>
              </a:ext>
            </a:extLst>
          </p:cNvPr>
          <p:cNvSpPr/>
          <p:nvPr/>
        </p:nvSpPr>
        <p:spPr>
          <a:xfrm>
            <a:off x="10609231" y="4602525"/>
            <a:ext cx="570387" cy="196813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1F4BE692-2AD6-4856-B3B0-C71CE13A854C}"/>
              </a:ext>
            </a:extLst>
          </p:cNvPr>
          <p:cNvCxnSpPr>
            <a:stCxn id="28" idx="0"/>
            <a:endCxn id="28" idx="2"/>
          </p:cNvCxnSpPr>
          <p:nvPr/>
        </p:nvCxnSpPr>
        <p:spPr>
          <a:xfrm>
            <a:off x="10894425" y="4602525"/>
            <a:ext cx="0" cy="19681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C59B84AE-384A-454B-949F-BCCC5C2D4232}"/>
              </a:ext>
            </a:extLst>
          </p:cNvPr>
          <p:cNvSpPr/>
          <p:nvPr/>
        </p:nvSpPr>
        <p:spPr>
          <a:xfrm>
            <a:off x="10659292" y="4663485"/>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0</a:t>
            </a:r>
          </a:p>
        </p:txBody>
      </p:sp>
      <p:sp>
        <p:nvSpPr>
          <p:cNvPr id="31" name="Rectangle 30">
            <a:extLst>
              <a:ext uri="{FF2B5EF4-FFF2-40B4-BE49-F238E27FC236}">
                <a16:creationId xmlns:a16="http://schemas.microsoft.com/office/drawing/2014/main" id="{A1D5010D-7E29-4EA1-925A-1B3741842B5F}"/>
              </a:ext>
            </a:extLst>
          </p:cNvPr>
          <p:cNvSpPr/>
          <p:nvPr/>
        </p:nvSpPr>
        <p:spPr>
          <a:xfrm>
            <a:off x="10659291" y="5969769"/>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0</a:t>
            </a:r>
          </a:p>
        </p:txBody>
      </p:sp>
      <p:sp>
        <p:nvSpPr>
          <p:cNvPr id="32" name="Rectangle 31">
            <a:extLst>
              <a:ext uri="{FF2B5EF4-FFF2-40B4-BE49-F238E27FC236}">
                <a16:creationId xmlns:a16="http://schemas.microsoft.com/office/drawing/2014/main" id="{F5E7FEAE-848D-458F-BE50-D42077E774D5}"/>
              </a:ext>
            </a:extLst>
          </p:cNvPr>
          <p:cNvSpPr/>
          <p:nvPr/>
        </p:nvSpPr>
        <p:spPr>
          <a:xfrm>
            <a:off x="10659292" y="5335337"/>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1</a:t>
            </a:r>
          </a:p>
        </p:txBody>
      </p:sp>
      <p:cxnSp>
        <p:nvCxnSpPr>
          <p:cNvPr id="34" name="Straight Connector 33">
            <a:extLst>
              <a:ext uri="{FF2B5EF4-FFF2-40B4-BE49-F238E27FC236}">
                <a16:creationId xmlns:a16="http://schemas.microsoft.com/office/drawing/2014/main" id="{89AB4965-DCDE-47B4-99EE-256D9585AB42}"/>
              </a:ext>
            </a:extLst>
          </p:cNvPr>
          <p:cNvCxnSpPr/>
          <p:nvPr/>
        </p:nvCxnSpPr>
        <p:spPr>
          <a:xfrm>
            <a:off x="7679902" y="3606645"/>
            <a:ext cx="0" cy="41801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3763CA8C-25B0-4B95-8C33-F15F8FBC8DF7}"/>
              </a:ext>
            </a:extLst>
          </p:cNvPr>
          <p:cNvCxnSpPr/>
          <p:nvPr/>
        </p:nvCxnSpPr>
        <p:spPr>
          <a:xfrm flipH="1">
            <a:off x="6957091" y="4024656"/>
            <a:ext cx="722811" cy="5573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561F53D8-9E36-4DA0-8CDC-FE2086C0A535}"/>
              </a:ext>
            </a:extLst>
          </p:cNvPr>
          <p:cNvCxnSpPr>
            <a:cxnSpLocks/>
          </p:cNvCxnSpPr>
          <p:nvPr/>
        </p:nvCxnSpPr>
        <p:spPr>
          <a:xfrm>
            <a:off x="7679902" y="4024656"/>
            <a:ext cx="0" cy="5573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266A0998-6E94-4285-B5FA-473F6A5ED950}"/>
              </a:ext>
            </a:extLst>
          </p:cNvPr>
          <p:cNvCxnSpPr>
            <a:cxnSpLocks/>
          </p:cNvCxnSpPr>
          <p:nvPr/>
        </p:nvCxnSpPr>
        <p:spPr>
          <a:xfrm>
            <a:off x="7679902" y="4024656"/>
            <a:ext cx="722811" cy="5573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2BDAF048-0970-4A91-8F87-611FDBAE83A1}"/>
              </a:ext>
            </a:extLst>
          </p:cNvPr>
          <p:cNvSpPr/>
          <p:nvPr/>
        </p:nvSpPr>
        <p:spPr>
          <a:xfrm>
            <a:off x="6671896" y="4582005"/>
            <a:ext cx="570387" cy="196813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Connector 38">
            <a:extLst>
              <a:ext uri="{FF2B5EF4-FFF2-40B4-BE49-F238E27FC236}">
                <a16:creationId xmlns:a16="http://schemas.microsoft.com/office/drawing/2014/main" id="{A5AF889B-EB47-4769-BEC8-9232884B4D5E}"/>
              </a:ext>
            </a:extLst>
          </p:cNvPr>
          <p:cNvCxnSpPr>
            <a:stCxn id="38" idx="0"/>
            <a:endCxn id="38" idx="2"/>
          </p:cNvCxnSpPr>
          <p:nvPr/>
        </p:nvCxnSpPr>
        <p:spPr>
          <a:xfrm>
            <a:off x="6957090" y="4582005"/>
            <a:ext cx="0" cy="19681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481CC123-5B17-47A3-A2D4-71B3886EA7BC}"/>
              </a:ext>
            </a:extLst>
          </p:cNvPr>
          <p:cNvSpPr/>
          <p:nvPr/>
        </p:nvSpPr>
        <p:spPr>
          <a:xfrm>
            <a:off x="6721957" y="4642965"/>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1</a:t>
            </a:r>
          </a:p>
        </p:txBody>
      </p:sp>
      <p:sp>
        <p:nvSpPr>
          <p:cNvPr id="41" name="Rectangle 40">
            <a:extLst>
              <a:ext uri="{FF2B5EF4-FFF2-40B4-BE49-F238E27FC236}">
                <a16:creationId xmlns:a16="http://schemas.microsoft.com/office/drawing/2014/main" id="{5EF06C81-BF1C-4E34-93B3-D8FB0B3D132B}"/>
              </a:ext>
            </a:extLst>
          </p:cNvPr>
          <p:cNvSpPr/>
          <p:nvPr/>
        </p:nvSpPr>
        <p:spPr>
          <a:xfrm>
            <a:off x="6721956" y="5949249"/>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42" name="Rectangle 41">
            <a:extLst>
              <a:ext uri="{FF2B5EF4-FFF2-40B4-BE49-F238E27FC236}">
                <a16:creationId xmlns:a16="http://schemas.microsoft.com/office/drawing/2014/main" id="{92814877-EDDD-4F1F-AD92-0D43935A9E11}"/>
              </a:ext>
            </a:extLst>
          </p:cNvPr>
          <p:cNvSpPr/>
          <p:nvPr/>
        </p:nvSpPr>
        <p:spPr>
          <a:xfrm>
            <a:off x="6721957" y="5314817"/>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0</a:t>
            </a:r>
          </a:p>
        </p:txBody>
      </p:sp>
      <p:sp>
        <p:nvSpPr>
          <p:cNvPr id="43" name="Rectangle 42">
            <a:extLst>
              <a:ext uri="{FF2B5EF4-FFF2-40B4-BE49-F238E27FC236}">
                <a16:creationId xmlns:a16="http://schemas.microsoft.com/office/drawing/2014/main" id="{B494FFED-3EF7-48A5-AE24-8D17CB755885}"/>
              </a:ext>
            </a:extLst>
          </p:cNvPr>
          <p:cNvSpPr/>
          <p:nvPr/>
        </p:nvSpPr>
        <p:spPr>
          <a:xfrm>
            <a:off x="7394709" y="4582005"/>
            <a:ext cx="570387" cy="196813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Straight Connector 43">
            <a:extLst>
              <a:ext uri="{FF2B5EF4-FFF2-40B4-BE49-F238E27FC236}">
                <a16:creationId xmlns:a16="http://schemas.microsoft.com/office/drawing/2014/main" id="{653119E7-4146-4A1D-803F-FCB65BAC4644}"/>
              </a:ext>
            </a:extLst>
          </p:cNvPr>
          <p:cNvCxnSpPr>
            <a:stCxn id="43" idx="0"/>
            <a:endCxn id="43" idx="2"/>
          </p:cNvCxnSpPr>
          <p:nvPr/>
        </p:nvCxnSpPr>
        <p:spPr>
          <a:xfrm>
            <a:off x="7679903" y="4582005"/>
            <a:ext cx="0" cy="19681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7631804D-F8FB-4BEC-B76D-45CA516B01C9}"/>
              </a:ext>
            </a:extLst>
          </p:cNvPr>
          <p:cNvSpPr/>
          <p:nvPr/>
        </p:nvSpPr>
        <p:spPr>
          <a:xfrm>
            <a:off x="7444770" y="4642965"/>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1</a:t>
            </a:r>
          </a:p>
        </p:txBody>
      </p:sp>
      <p:sp>
        <p:nvSpPr>
          <p:cNvPr id="46" name="Rectangle 45">
            <a:extLst>
              <a:ext uri="{FF2B5EF4-FFF2-40B4-BE49-F238E27FC236}">
                <a16:creationId xmlns:a16="http://schemas.microsoft.com/office/drawing/2014/main" id="{59D582E3-AF1D-4DE1-B310-114C13805518}"/>
              </a:ext>
            </a:extLst>
          </p:cNvPr>
          <p:cNvSpPr/>
          <p:nvPr/>
        </p:nvSpPr>
        <p:spPr>
          <a:xfrm>
            <a:off x="7444769" y="5949249"/>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47" name="Rectangle 46">
            <a:extLst>
              <a:ext uri="{FF2B5EF4-FFF2-40B4-BE49-F238E27FC236}">
                <a16:creationId xmlns:a16="http://schemas.microsoft.com/office/drawing/2014/main" id="{D120AA7C-CF42-46EA-9625-C0B98981CFAB}"/>
              </a:ext>
            </a:extLst>
          </p:cNvPr>
          <p:cNvSpPr/>
          <p:nvPr/>
        </p:nvSpPr>
        <p:spPr>
          <a:xfrm>
            <a:off x="7444770" y="5314817"/>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0</a:t>
            </a:r>
          </a:p>
        </p:txBody>
      </p:sp>
      <p:sp>
        <p:nvSpPr>
          <p:cNvPr id="48" name="Rectangle 47">
            <a:extLst>
              <a:ext uri="{FF2B5EF4-FFF2-40B4-BE49-F238E27FC236}">
                <a16:creationId xmlns:a16="http://schemas.microsoft.com/office/drawing/2014/main" id="{75964964-2072-4677-8EE2-85FD61D30F3C}"/>
              </a:ext>
            </a:extLst>
          </p:cNvPr>
          <p:cNvSpPr/>
          <p:nvPr/>
        </p:nvSpPr>
        <p:spPr>
          <a:xfrm>
            <a:off x="8100104" y="4582005"/>
            <a:ext cx="570387" cy="196813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9" name="Straight Connector 48">
            <a:extLst>
              <a:ext uri="{FF2B5EF4-FFF2-40B4-BE49-F238E27FC236}">
                <a16:creationId xmlns:a16="http://schemas.microsoft.com/office/drawing/2014/main" id="{02343A9B-AAFB-4EAF-9A74-AD64A9B20191}"/>
              </a:ext>
            </a:extLst>
          </p:cNvPr>
          <p:cNvCxnSpPr>
            <a:stCxn id="48" idx="0"/>
            <a:endCxn id="48" idx="2"/>
          </p:cNvCxnSpPr>
          <p:nvPr/>
        </p:nvCxnSpPr>
        <p:spPr>
          <a:xfrm>
            <a:off x="8385298" y="4582005"/>
            <a:ext cx="0" cy="19681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ADD4E349-632A-4C6F-9549-8212E564839F}"/>
              </a:ext>
            </a:extLst>
          </p:cNvPr>
          <p:cNvSpPr/>
          <p:nvPr/>
        </p:nvSpPr>
        <p:spPr>
          <a:xfrm>
            <a:off x="8150165" y="4642965"/>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1</a:t>
            </a:r>
          </a:p>
        </p:txBody>
      </p:sp>
      <p:sp>
        <p:nvSpPr>
          <p:cNvPr id="51" name="Rectangle 50">
            <a:extLst>
              <a:ext uri="{FF2B5EF4-FFF2-40B4-BE49-F238E27FC236}">
                <a16:creationId xmlns:a16="http://schemas.microsoft.com/office/drawing/2014/main" id="{266FB36E-3225-4791-9D17-4C25B60D96CE}"/>
              </a:ext>
            </a:extLst>
          </p:cNvPr>
          <p:cNvSpPr/>
          <p:nvPr/>
        </p:nvSpPr>
        <p:spPr>
          <a:xfrm>
            <a:off x="8150164" y="5949249"/>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52" name="Rectangle 51">
            <a:extLst>
              <a:ext uri="{FF2B5EF4-FFF2-40B4-BE49-F238E27FC236}">
                <a16:creationId xmlns:a16="http://schemas.microsoft.com/office/drawing/2014/main" id="{D1CD9CC7-6A65-41AF-AC62-F20F04D25651}"/>
              </a:ext>
            </a:extLst>
          </p:cNvPr>
          <p:cNvSpPr/>
          <p:nvPr/>
        </p:nvSpPr>
        <p:spPr>
          <a:xfrm>
            <a:off x="8150165" y="5314817"/>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0</a:t>
            </a:r>
          </a:p>
        </p:txBody>
      </p:sp>
      <p:sp>
        <p:nvSpPr>
          <p:cNvPr id="53" name="TextBox 52">
            <a:extLst>
              <a:ext uri="{FF2B5EF4-FFF2-40B4-BE49-F238E27FC236}">
                <a16:creationId xmlns:a16="http://schemas.microsoft.com/office/drawing/2014/main" id="{072A1E70-E107-47C7-B2F0-A56DECEA62C0}"/>
              </a:ext>
            </a:extLst>
          </p:cNvPr>
          <p:cNvSpPr txBox="1"/>
          <p:nvPr/>
        </p:nvSpPr>
        <p:spPr>
          <a:xfrm>
            <a:off x="7394709" y="3495133"/>
            <a:ext cx="235132" cy="319446"/>
          </a:xfrm>
          <a:prstGeom prst="rect">
            <a:avLst/>
          </a:prstGeom>
          <a:noFill/>
        </p:spPr>
        <p:txBody>
          <a:bodyPr wrap="square" rtlCol="0">
            <a:spAutoFit/>
          </a:bodyPr>
          <a:lstStyle/>
          <a:p>
            <a:pPr>
              <a:lnSpc>
                <a:spcPct val="80000"/>
              </a:lnSpc>
            </a:pPr>
            <a:r>
              <a:rPr lang="en-US" b="1" dirty="0"/>
              <a:t>0</a:t>
            </a:r>
          </a:p>
        </p:txBody>
      </p:sp>
      <p:cxnSp>
        <p:nvCxnSpPr>
          <p:cNvPr id="74" name="Straight Connector 73">
            <a:extLst>
              <a:ext uri="{FF2B5EF4-FFF2-40B4-BE49-F238E27FC236}">
                <a16:creationId xmlns:a16="http://schemas.microsoft.com/office/drawing/2014/main" id="{C941EC7C-F934-4830-9361-A2579CA1CF3E}"/>
              </a:ext>
            </a:extLst>
          </p:cNvPr>
          <p:cNvCxnSpPr/>
          <p:nvPr/>
        </p:nvCxnSpPr>
        <p:spPr>
          <a:xfrm>
            <a:off x="5224663" y="3558596"/>
            <a:ext cx="0" cy="41801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AB9E639D-E3CB-4E16-994A-930DB20B8CFB}"/>
              </a:ext>
            </a:extLst>
          </p:cNvPr>
          <p:cNvCxnSpPr/>
          <p:nvPr/>
        </p:nvCxnSpPr>
        <p:spPr>
          <a:xfrm flipH="1">
            <a:off x="4501852" y="3976607"/>
            <a:ext cx="722811" cy="5573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DC89BC06-0490-4832-8B8D-D70180665EDE}"/>
              </a:ext>
            </a:extLst>
          </p:cNvPr>
          <p:cNvCxnSpPr>
            <a:cxnSpLocks/>
          </p:cNvCxnSpPr>
          <p:nvPr/>
        </p:nvCxnSpPr>
        <p:spPr>
          <a:xfrm>
            <a:off x="5224663" y="3976607"/>
            <a:ext cx="0" cy="5573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74876D28-C0C8-4088-B3EE-0EAF84786BB5}"/>
              </a:ext>
            </a:extLst>
          </p:cNvPr>
          <p:cNvCxnSpPr>
            <a:cxnSpLocks/>
          </p:cNvCxnSpPr>
          <p:nvPr/>
        </p:nvCxnSpPr>
        <p:spPr>
          <a:xfrm>
            <a:off x="5224663" y="3976607"/>
            <a:ext cx="722811" cy="5573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8" name="Rectangle 77">
            <a:extLst>
              <a:ext uri="{FF2B5EF4-FFF2-40B4-BE49-F238E27FC236}">
                <a16:creationId xmlns:a16="http://schemas.microsoft.com/office/drawing/2014/main" id="{82DD9988-C090-46C1-BFDA-0F62E798539B}"/>
              </a:ext>
            </a:extLst>
          </p:cNvPr>
          <p:cNvSpPr/>
          <p:nvPr/>
        </p:nvSpPr>
        <p:spPr>
          <a:xfrm>
            <a:off x="4216657" y="4533956"/>
            <a:ext cx="570387" cy="196813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9" name="Straight Connector 78">
            <a:extLst>
              <a:ext uri="{FF2B5EF4-FFF2-40B4-BE49-F238E27FC236}">
                <a16:creationId xmlns:a16="http://schemas.microsoft.com/office/drawing/2014/main" id="{64A5F9DE-7533-4979-916D-4379C2A22530}"/>
              </a:ext>
            </a:extLst>
          </p:cNvPr>
          <p:cNvCxnSpPr>
            <a:stCxn id="78" idx="0"/>
            <a:endCxn id="78" idx="2"/>
          </p:cNvCxnSpPr>
          <p:nvPr/>
        </p:nvCxnSpPr>
        <p:spPr>
          <a:xfrm>
            <a:off x="4501851" y="4533956"/>
            <a:ext cx="0" cy="19681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Rectangle 79">
            <a:extLst>
              <a:ext uri="{FF2B5EF4-FFF2-40B4-BE49-F238E27FC236}">
                <a16:creationId xmlns:a16="http://schemas.microsoft.com/office/drawing/2014/main" id="{528F72CC-7E0A-44F0-AD28-37F7F84BC885}"/>
              </a:ext>
            </a:extLst>
          </p:cNvPr>
          <p:cNvSpPr/>
          <p:nvPr/>
        </p:nvSpPr>
        <p:spPr>
          <a:xfrm>
            <a:off x="4266718" y="4594916"/>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0</a:t>
            </a:r>
          </a:p>
        </p:txBody>
      </p:sp>
      <p:sp>
        <p:nvSpPr>
          <p:cNvPr id="81" name="Rectangle 80">
            <a:extLst>
              <a:ext uri="{FF2B5EF4-FFF2-40B4-BE49-F238E27FC236}">
                <a16:creationId xmlns:a16="http://schemas.microsoft.com/office/drawing/2014/main" id="{FADA87A4-B947-4B8F-A863-F8A9369FCD82}"/>
              </a:ext>
            </a:extLst>
          </p:cNvPr>
          <p:cNvSpPr/>
          <p:nvPr/>
        </p:nvSpPr>
        <p:spPr>
          <a:xfrm>
            <a:off x="4266717" y="5901200"/>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82" name="Rectangle 81">
            <a:extLst>
              <a:ext uri="{FF2B5EF4-FFF2-40B4-BE49-F238E27FC236}">
                <a16:creationId xmlns:a16="http://schemas.microsoft.com/office/drawing/2014/main" id="{33DCF8C6-377B-4B29-8571-B03F06AACE15}"/>
              </a:ext>
            </a:extLst>
          </p:cNvPr>
          <p:cNvSpPr/>
          <p:nvPr/>
        </p:nvSpPr>
        <p:spPr>
          <a:xfrm>
            <a:off x="4266718" y="5266768"/>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83" name="Rectangle 82">
            <a:extLst>
              <a:ext uri="{FF2B5EF4-FFF2-40B4-BE49-F238E27FC236}">
                <a16:creationId xmlns:a16="http://schemas.microsoft.com/office/drawing/2014/main" id="{D4A4527C-4BC1-4268-B262-57FDA290D5FA}"/>
              </a:ext>
            </a:extLst>
          </p:cNvPr>
          <p:cNvSpPr/>
          <p:nvPr/>
        </p:nvSpPr>
        <p:spPr>
          <a:xfrm>
            <a:off x="4939470" y="4533956"/>
            <a:ext cx="570387" cy="196813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4" name="Straight Connector 83">
            <a:extLst>
              <a:ext uri="{FF2B5EF4-FFF2-40B4-BE49-F238E27FC236}">
                <a16:creationId xmlns:a16="http://schemas.microsoft.com/office/drawing/2014/main" id="{7023E1AD-9CF5-4772-A4C9-9DBF98D3D9F8}"/>
              </a:ext>
            </a:extLst>
          </p:cNvPr>
          <p:cNvCxnSpPr>
            <a:stCxn id="83" idx="0"/>
            <a:endCxn id="83" idx="2"/>
          </p:cNvCxnSpPr>
          <p:nvPr/>
        </p:nvCxnSpPr>
        <p:spPr>
          <a:xfrm>
            <a:off x="5224664" y="4533956"/>
            <a:ext cx="0" cy="19681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5" name="Rectangle 84">
            <a:extLst>
              <a:ext uri="{FF2B5EF4-FFF2-40B4-BE49-F238E27FC236}">
                <a16:creationId xmlns:a16="http://schemas.microsoft.com/office/drawing/2014/main" id="{CBE43AC6-FE27-4710-974A-982E6A59DB4B}"/>
              </a:ext>
            </a:extLst>
          </p:cNvPr>
          <p:cNvSpPr/>
          <p:nvPr/>
        </p:nvSpPr>
        <p:spPr>
          <a:xfrm>
            <a:off x="4989531" y="4594916"/>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0</a:t>
            </a:r>
          </a:p>
        </p:txBody>
      </p:sp>
      <p:sp>
        <p:nvSpPr>
          <p:cNvPr id="86" name="Rectangle 85">
            <a:extLst>
              <a:ext uri="{FF2B5EF4-FFF2-40B4-BE49-F238E27FC236}">
                <a16:creationId xmlns:a16="http://schemas.microsoft.com/office/drawing/2014/main" id="{C54EA475-CB8E-45C1-B91F-F6EBA55D42A6}"/>
              </a:ext>
            </a:extLst>
          </p:cNvPr>
          <p:cNvSpPr/>
          <p:nvPr/>
        </p:nvSpPr>
        <p:spPr>
          <a:xfrm>
            <a:off x="4989530" y="5901200"/>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87" name="Rectangle 86">
            <a:extLst>
              <a:ext uri="{FF2B5EF4-FFF2-40B4-BE49-F238E27FC236}">
                <a16:creationId xmlns:a16="http://schemas.microsoft.com/office/drawing/2014/main" id="{9F30C660-AFD8-4DB0-90AF-F0BBA03F1EB1}"/>
              </a:ext>
            </a:extLst>
          </p:cNvPr>
          <p:cNvSpPr/>
          <p:nvPr/>
        </p:nvSpPr>
        <p:spPr>
          <a:xfrm>
            <a:off x="4989531" y="5266768"/>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88" name="Rectangle 87">
            <a:extLst>
              <a:ext uri="{FF2B5EF4-FFF2-40B4-BE49-F238E27FC236}">
                <a16:creationId xmlns:a16="http://schemas.microsoft.com/office/drawing/2014/main" id="{D020F1C3-2D2A-4505-831C-B1F5F5A21924}"/>
              </a:ext>
            </a:extLst>
          </p:cNvPr>
          <p:cNvSpPr/>
          <p:nvPr/>
        </p:nvSpPr>
        <p:spPr>
          <a:xfrm>
            <a:off x="5644865" y="4533956"/>
            <a:ext cx="570387" cy="196813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9" name="Straight Connector 88">
            <a:extLst>
              <a:ext uri="{FF2B5EF4-FFF2-40B4-BE49-F238E27FC236}">
                <a16:creationId xmlns:a16="http://schemas.microsoft.com/office/drawing/2014/main" id="{43F81CEA-FD1C-4BB1-BDCF-92FB347C79DC}"/>
              </a:ext>
            </a:extLst>
          </p:cNvPr>
          <p:cNvCxnSpPr>
            <a:stCxn id="88" idx="0"/>
            <a:endCxn id="88" idx="2"/>
          </p:cNvCxnSpPr>
          <p:nvPr/>
        </p:nvCxnSpPr>
        <p:spPr>
          <a:xfrm>
            <a:off x="5930059" y="4533956"/>
            <a:ext cx="0" cy="19681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0" name="Rectangle 89">
            <a:extLst>
              <a:ext uri="{FF2B5EF4-FFF2-40B4-BE49-F238E27FC236}">
                <a16:creationId xmlns:a16="http://schemas.microsoft.com/office/drawing/2014/main" id="{75654288-7F03-40A7-9F23-D982C916ADE4}"/>
              </a:ext>
            </a:extLst>
          </p:cNvPr>
          <p:cNvSpPr/>
          <p:nvPr/>
        </p:nvSpPr>
        <p:spPr>
          <a:xfrm>
            <a:off x="5694926" y="4594916"/>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0</a:t>
            </a:r>
          </a:p>
        </p:txBody>
      </p:sp>
      <p:sp>
        <p:nvSpPr>
          <p:cNvPr id="91" name="Rectangle 90">
            <a:extLst>
              <a:ext uri="{FF2B5EF4-FFF2-40B4-BE49-F238E27FC236}">
                <a16:creationId xmlns:a16="http://schemas.microsoft.com/office/drawing/2014/main" id="{8FB74C54-0DFC-4239-8A4F-00295F2902CF}"/>
              </a:ext>
            </a:extLst>
          </p:cNvPr>
          <p:cNvSpPr/>
          <p:nvPr/>
        </p:nvSpPr>
        <p:spPr>
          <a:xfrm>
            <a:off x="5694925" y="5901200"/>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92" name="Rectangle 91">
            <a:extLst>
              <a:ext uri="{FF2B5EF4-FFF2-40B4-BE49-F238E27FC236}">
                <a16:creationId xmlns:a16="http://schemas.microsoft.com/office/drawing/2014/main" id="{2F494B9C-3D73-4C5F-87E8-17900286A783}"/>
              </a:ext>
            </a:extLst>
          </p:cNvPr>
          <p:cNvSpPr/>
          <p:nvPr/>
        </p:nvSpPr>
        <p:spPr>
          <a:xfrm>
            <a:off x="5694926" y="5266768"/>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93" name="TextBox 92">
            <a:extLst>
              <a:ext uri="{FF2B5EF4-FFF2-40B4-BE49-F238E27FC236}">
                <a16:creationId xmlns:a16="http://schemas.microsoft.com/office/drawing/2014/main" id="{D39BEBEB-E4EB-4178-9010-03E401F3DDEE}"/>
              </a:ext>
            </a:extLst>
          </p:cNvPr>
          <p:cNvSpPr txBox="1"/>
          <p:nvPr/>
        </p:nvSpPr>
        <p:spPr>
          <a:xfrm>
            <a:off x="4939470" y="3243795"/>
            <a:ext cx="235132" cy="541046"/>
          </a:xfrm>
          <a:prstGeom prst="rect">
            <a:avLst/>
          </a:prstGeom>
          <a:noFill/>
        </p:spPr>
        <p:txBody>
          <a:bodyPr wrap="square" rtlCol="0">
            <a:spAutoFit/>
          </a:bodyPr>
          <a:lstStyle/>
          <a:p>
            <a:pPr>
              <a:lnSpc>
                <a:spcPct val="80000"/>
              </a:lnSpc>
            </a:pPr>
            <a:r>
              <a:rPr lang="en-US" b="1" dirty="0"/>
              <a:t>01</a:t>
            </a:r>
          </a:p>
        </p:txBody>
      </p:sp>
      <p:cxnSp>
        <p:nvCxnSpPr>
          <p:cNvPr id="94" name="Straight Connector 93">
            <a:extLst>
              <a:ext uri="{FF2B5EF4-FFF2-40B4-BE49-F238E27FC236}">
                <a16:creationId xmlns:a16="http://schemas.microsoft.com/office/drawing/2014/main" id="{CA0F0842-C5F6-4589-AB56-D28270E1F618}"/>
              </a:ext>
            </a:extLst>
          </p:cNvPr>
          <p:cNvCxnSpPr/>
          <p:nvPr/>
        </p:nvCxnSpPr>
        <p:spPr>
          <a:xfrm>
            <a:off x="2661170" y="3574612"/>
            <a:ext cx="0" cy="41801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252CE23E-6595-4B30-9607-22AA0AE8E97F}"/>
              </a:ext>
            </a:extLst>
          </p:cNvPr>
          <p:cNvCxnSpPr/>
          <p:nvPr/>
        </p:nvCxnSpPr>
        <p:spPr>
          <a:xfrm flipH="1">
            <a:off x="1938359" y="3992623"/>
            <a:ext cx="722811" cy="5573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1F06FFCD-5D84-49A6-B636-949CDC2BB03C}"/>
              </a:ext>
            </a:extLst>
          </p:cNvPr>
          <p:cNvCxnSpPr>
            <a:cxnSpLocks/>
          </p:cNvCxnSpPr>
          <p:nvPr/>
        </p:nvCxnSpPr>
        <p:spPr>
          <a:xfrm>
            <a:off x="2661170" y="3992623"/>
            <a:ext cx="0" cy="5573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778EEB06-938C-4287-8C89-E201A48DF1D2}"/>
              </a:ext>
            </a:extLst>
          </p:cNvPr>
          <p:cNvCxnSpPr>
            <a:cxnSpLocks/>
          </p:cNvCxnSpPr>
          <p:nvPr/>
        </p:nvCxnSpPr>
        <p:spPr>
          <a:xfrm>
            <a:off x="2661170" y="3992623"/>
            <a:ext cx="722811" cy="5573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8" name="Rectangle 97">
            <a:extLst>
              <a:ext uri="{FF2B5EF4-FFF2-40B4-BE49-F238E27FC236}">
                <a16:creationId xmlns:a16="http://schemas.microsoft.com/office/drawing/2014/main" id="{24960AC8-96AA-46E1-9E99-602DC62DD2F2}"/>
              </a:ext>
            </a:extLst>
          </p:cNvPr>
          <p:cNvSpPr/>
          <p:nvPr/>
        </p:nvSpPr>
        <p:spPr>
          <a:xfrm>
            <a:off x="1653164" y="4549972"/>
            <a:ext cx="570387" cy="196813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9" name="Straight Connector 98">
            <a:extLst>
              <a:ext uri="{FF2B5EF4-FFF2-40B4-BE49-F238E27FC236}">
                <a16:creationId xmlns:a16="http://schemas.microsoft.com/office/drawing/2014/main" id="{A98852B9-539B-4127-80BA-F6EAD843F5F2}"/>
              </a:ext>
            </a:extLst>
          </p:cNvPr>
          <p:cNvCxnSpPr>
            <a:stCxn id="98" idx="0"/>
            <a:endCxn id="98" idx="2"/>
          </p:cNvCxnSpPr>
          <p:nvPr/>
        </p:nvCxnSpPr>
        <p:spPr>
          <a:xfrm>
            <a:off x="1938358" y="4549972"/>
            <a:ext cx="0" cy="19681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9421D80B-7E2A-4FF6-9241-D94C2101C984}"/>
              </a:ext>
            </a:extLst>
          </p:cNvPr>
          <p:cNvSpPr/>
          <p:nvPr/>
        </p:nvSpPr>
        <p:spPr>
          <a:xfrm>
            <a:off x="1703225" y="4610932"/>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01" name="Rectangle 100">
            <a:extLst>
              <a:ext uri="{FF2B5EF4-FFF2-40B4-BE49-F238E27FC236}">
                <a16:creationId xmlns:a16="http://schemas.microsoft.com/office/drawing/2014/main" id="{D24663C4-71BC-42CE-8197-56F641A1ED6A}"/>
              </a:ext>
            </a:extLst>
          </p:cNvPr>
          <p:cNvSpPr/>
          <p:nvPr/>
        </p:nvSpPr>
        <p:spPr>
          <a:xfrm>
            <a:off x="1703224" y="5917216"/>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02" name="Rectangle 101">
            <a:extLst>
              <a:ext uri="{FF2B5EF4-FFF2-40B4-BE49-F238E27FC236}">
                <a16:creationId xmlns:a16="http://schemas.microsoft.com/office/drawing/2014/main" id="{E87C6AE6-AAEB-41E2-B641-1E2BA991741E}"/>
              </a:ext>
            </a:extLst>
          </p:cNvPr>
          <p:cNvSpPr/>
          <p:nvPr/>
        </p:nvSpPr>
        <p:spPr>
          <a:xfrm>
            <a:off x="1703225" y="5282784"/>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03" name="Rectangle 102">
            <a:extLst>
              <a:ext uri="{FF2B5EF4-FFF2-40B4-BE49-F238E27FC236}">
                <a16:creationId xmlns:a16="http://schemas.microsoft.com/office/drawing/2014/main" id="{66431BF9-D46E-4F75-BAA8-3D51598D6F15}"/>
              </a:ext>
            </a:extLst>
          </p:cNvPr>
          <p:cNvSpPr/>
          <p:nvPr/>
        </p:nvSpPr>
        <p:spPr>
          <a:xfrm>
            <a:off x="2375977" y="4549972"/>
            <a:ext cx="570387" cy="196813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4" name="Straight Connector 103">
            <a:extLst>
              <a:ext uri="{FF2B5EF4-FFF2-40B4-BE49-F238E27FC236}">
                <a16:creationId xmlns:a16="http://schemas.microsoft.com/office/drawing/2014/main" id="{755F54CF-8704-4947-98B3-FF8DDCFECD83}"/>
              </a:ext>
            </a:extLst>
          </p:cNvPr>
          <p:cNvCxnSpPr>
            <a:stCxn id="103" idx="0"/>
            <a:endCxn id="103" idx="2"/>
          </p:cNvCxnSpPr>
          <p:nvPr/>
        </p:nvCxnSpPr>
        <p:spPr>
          <a:xfrm>
            <a:off x="2661171" y="4549972"/>
            <a:ext cx="0" cy="19681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5" name="Rectangle 104">
            <a:extLst>
              <a:ext uri="{FF2B5EF4-FFF2-40B4-BE49-F238E27FC236}">
                <a16:creationId xmlns:a16="http://schemas.microsoft.com/office/drawing/2014/main" id="{32275AD7-698A-4736-9967-413A9BAE89AA}"/>
              </a:ext>
            </a:extLst>
          </p:cNvPr>
          <p:cNvSpPr/>
          <p:nvPr/>
        </p:nvSpPr>
        <p:spPr>
          <a:xfrm>
            <a:off x="2426038" y="4610932"/>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06" name="Rectangle 105">
            <a:extLst>
              <a:ext uri="{FF2B5EF4-FFF2-40B4-BE49-F238E27FC236}">
                <a16:creationId xmlns:a16="http://schemas.microsoft.com/office/drawing/2014/main" id="{8295BCD4-D14D-4394-86C9-709DDEE87D89}"/>
              </a:ext>
            </a:extLst>
          </p:cNvPr>
          <p:cNvSpPr/>
          <p:nvPr/>
        </p:nvSpPr>
        <p:spPr>
          <a:xfrm>
            <a:off x="2426037" y="5917216"/>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07" name="Rectangle 106">
            <a:extLst>
              <a:ext uri="{FF2B5EF4-FFF2-40B4-BE49-F238E27FC236}">
                <a16:creationId xmlns:a16="http://schemas.microsoft.com/office/drawing/2014/main" id="{FFBF0F93-D771-4EA4-B4A5-59255C1A4D7A}"/>
              </a:ext>
            </a:extLst>
          </p:cNvPr>
          <p:cNvSpPr/>
          <p:nvPr/>
        </p:nvSpPr>
        <p:spPr>
          <a:xfrm>
            <a:off x="2426038" y="5282784"/>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08" name="Rectangle 107">
            <a:extLst>
              <a:ext uri="{FF2B5EF4-FFF2-40B4-BE49-F238E27FC236}">
                <a16:creationId xmlns:a16="http://schemas.microsoft.com/office/drawing/2014/main" id="{A64F6A07-9038-4BCF-AB25-F4182F4CF192}"/>
              </a:ext>
            </a:extLst>
          </p:cNvPr>
          <p:cNvSpPr/>
          <p:nvPr/>
        </p:nvSpPr>
        <p:spPr>
          <a:xfrm>
            <a:off x="3081372" y="4549972"/>
            <a:ext cx="570387" cy="196813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9" name="Straight Connector 108">
            <a:extLst>
              <a:ext uri="{FF2B5EF4-FFF2-40B4-BE49-F238E27FC236}">
                <a16:creationId xmlns:a16="http://schemas.microsoft.com/office/drawing/2014/main" id="{BF602A9B-10C6-47E4-8D7C-C7F5F825A147}"/>
              </a:ext>
            </a:extLst>
          </p:cNvPr>
          <p:cNvCxnSpPr>
            <a:stCxn id="108" idx="0"/>
            <a:endCxn id="108" idx="2"/>
          </p:cNvCxnSpPr>
          <p:nvPr/>
        </p:nvCxnSpPr>
        <p:spPr>
          <a:xfrm>
            <a:off x="3366566" y="4549972"/>
            <a:ext cx="0" cy="19681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0" name="Rectangle 109">
            <a:extLst>
              <a:ext uri="{FF2B5EF4-FFF2-40B4-BE49-F238E27FC236}">
                <a16:creationId xmlns:a16="http://schemas.microsoft.com/office/drawing/2014/main" id="{1AC79E6C-A7EF-4FE5-B510-E2363A3583AF}"/>
              </a:ext>
            </a:extLst>
          </p:cNvPr>
          <p:cNvSpPr/>
          <p:nvPr/>
        </p:nvSpPr>
        <p:spPr>
          <a:xfrm>
            <a:off x="3131433" y="4610932"/>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11" name="Rectangle 110">
            <a:extLst>
              <a:ext uri="{FF2B5EF4-FFF2-40B4-BE49-F238E27FC236}">
                <a16:creationId xmlns:a16="http://schemas.microsoft.com/office/drawing/2014/main" id="{E584215A-682D-433B-B7E2-E50AC726AD57}"/>
              </a:ext>
            </a:extLst>
          </p:cNvPr>
          <p:cNvSpPr/>
          <p:nvPr/>
        </p:nvSpPr>
        <p:spPr>
          <a:xfrm>
            <a:off x="3131432" y="5917216"/>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12" name="Rectangle 111">
            <a:extLst>
              <a:ext uri="{FF2B5EF4-FFF2-40B4-BE49-F238E27FC236}">
                <a16:creationId xmlns:a16="http://schemas.microsoft.com/office/drawing/2014/main" id="{020C9D82-A44E-4C11-B492-236A1D0629A6}"/>
              </a:ext>
            </a:extLst>
          </p:cNvPr>
          <p:cNvSpPr/>
          <p:nvPr/>
        </p:nvSpPr>
        <p:spPr>
          <a:xfrm>
            <a:off x="3131433" y="5282784"/>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13" name="TextBox 112">
            <a:extLst>
              <a:ext uri="{FF2B5EF4-FFF2-40B4-BE49-F238E27FC236}">
                <a16:creationId xmlns:a16="http://schemas.microsoft.com/office/drawing/2014/main" id="{A5FEBF87-221B-4A31-ABFC-FB30346FC7FA}"/>
              </a:ext>
            </a:extLst>
          </p:cNvPr>
          <p:cNvSpPr txBox="1"/>
          <p:nvPr/>
        </p:nvSpPr>
        <p:spPr>
          <a:xfrm>
            <a:off x="2375977" y="3069430"/>
            <a:ext cx="235132" cy="762645"/>
          </a:xfrm>
          <a:prstGeom prst="rect">
            <a:avLst/>
          </a:prstGeom>
          <a:noFill/>
        </p:spPr>
        <p:txBody>
          <a:bodyPr wrap="square" rtlCol="0">
            <a:spAutoFit/>
          </a:bodyPr>
          <a:lstStyle/>
          <a:p>
            <a:pPr>
              <a:lnSpc>
                <a:spcPct val="80000"/>
              </a:lnSpc>
            </a:pPr>
            <a:r>
              <a:rPr lang="en-US" b="1" dirty="0"/>
              <a:t>010</a:t>
            </a:r>
          </a:p>
        </p:txBody>
      </p:sp>
      <p:sp>
        <p:nvSpPr>
          <p:cNvPr id="4" name="Slide Number Placeholder 3">
            <a:extLst>
              <a:ext uri="{FF2B5EF4-FFF2-40B4-BE49-F238E27FC236}">
                <a16:creationId xmlns:a16="http://schemas.microsoft.com/office/drawing/2014/main" id="{70C15A4C-F080-49BC-AAB5-EF220BCB6E49}"/>
              </a:ext>
            </a:extLst>
          </p:cNvPr>
          <p:cNvSpPr>
            <a:spLocks noGrp="1"/>
          </p:cNvSpPr>
          <p:nvPr>
            <p:ph type="sldNum" sz="quarter" idx="12"/>
          </p:nvPr>
        </p:nvSpPr>
        <p:spPr/>
        <p:txBody>
          <a:bodyPr/>
          <a:lstStyle/>
          <a:p>
            <a:fld id="{F0EF8A02-477D-4CB2-9BEA-F0824BCBC14C}" type="slidenum">
              <a:rPr lang="en-US" smtClean="0"/>
              <a:t>49</a:t>
            </a:fld>
            <a:endParaRPr lang="en-US"/>
          </a:p>
        </p:txBody>
      </p:sp>
    </p:spTree>
    <p:extLst>
      <p:ext uri="{BB962C8B-B14F-4D97-AF65-F5344CB8AC3E}">
        <p14:creationId xmlns:p14="http://schemas.microsoft.com/office/powerpoint/2010/main" val="34148985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1F098-B39B-413A-8FA8-B9A16CD880F6}"/>
              </a:ext>
            </a:extLst>
          </p:cNvPr>
          <p:cNvSpPr>
            <a:spLocks noGrp="1"/>
          </p:cNvSpPr>
          <p:nvPr>
            <p:ph type="title"/>
          </p:nvPr>
        </p:nvSpPr>
        <p:spPr/>
        <p:txBody>
          <a:bodyPr/>
          <a:lstStyle/>
          <a:p>
            <a:r>
              <a:rPr lang="en-US" dirty="0"/>
              <a:t>Broadcast-Scan-Based Techniques</a:t>
            </a:r>
          </a:p>
        </p:txBody>
      </p:sp>
      <p:sp>
        <p:nvSpPr>
          <p:cNvPr id="3" name="Content Placeholder 2">
            <a:extLst>
              <a:ext uri="{FF2B5EF4-FFF2-40B4-BE49-F238E27FC236}">
                <a16:creationId xmlns:a16="http://schemas.microsoft.com/office/drawing/2014/main" id="{86C2A125-CDA0-4625-9A10-D7639671FF49}"/>
              </a:ext>
            </a:extLst>
          </p:cNvPr>
          <p:cNvSpPr>
            <a:spLocks noGrp="1"/>
          </p:cNvSpPr>
          <p:nvPr>
            <p:ph idx="1"/>
          </p:nvPr>
        </p:nvSpPr>
        <p:spPr>
          <a:xfrm>
            <a:off x="838200" y="1690688"/>
            <a:ext cx="10515600" cy="4351338"/>
          </a:xfrm>
        </p:spPr>
        <p:txBody>
          <a:bodyPr/>
          <a:lstStyle/>
          <a:p>
            <a:r>
              <a:rPr lang="en-US" b="1" dirty="0"/>
              <a:t>Illinois Scan [</a:t>
            </a:r>
            <a:r>
              <a:rPr lang="en-US" b="1" dirty="0" err="1"/>
              <a:t>Hamzaoglu</a:t>
            </a:r>
            <a:r>
              <a:rPr lang="en-US" b="1" dirty="0"/>
              <a:t> 1999], [Hsu 2001]</a:t>
            </a:r>
            <a:endParaRPr lang="en-US" dirty="0"/>
          </a:p>
          <a:p>
            <a:pPr lvl="1"/>
            <a:r>
              <a:rPr lang="en-US" b="1" dirty="0"/>
              <a:t>Broadcast Mode: </a:t>
            </a:r>
            <a:r>
              <a:rPr lang="en-US" dirty="0"/>
              <a:t>Simple fanout (similar to [Lee 1998])</a:t>
            </a:r>
          </a:p>
          <a:p>
            <a:pPr lvl="1"/>
            <a:r>
              <a:rPr lang="en-US" b="1" dirty="0"/>
              <a:t>Serial Mode: </a:t>
            </a:r>
            <a:r>
              <a:rPr lang="en-US" dirty="0"/>
              <a:t>Scan chains reconfigured to form one long scan chain, providing full controllability</a:t>
            </a:r>
          </a:p>
        </p:txBody>
      </p:sp>
      <p:cxnSp>
        <p:nvCxnSpPr>
          <p:cNvPr id="94" name="Straight Connector 93">
            <a:extLst>
              <a:ext uri="{FF2B5EF4-FFF2-40B4-BE49-F238E27FC236}">
                <a16:creationId xmlns:a16="http://schemas.microsoft.com/office/drawing/2014/main" id="{CA0F0842-C5F6-4589-AB56-D28270E1F618}"/>
              </a:ext>
            </a:extLst>
          </p:cNvPr>
          <p:cNvCxnSpPr>
            <a:cxnSpLocks/>
          </p:cNvCxnSpPr>
          <p:nvPr/>
        </p:nvCxnSpPr>
        <p:spPr>
          <a:xfrm>
            <a:off x="3312615" y="3674251"/>
            <a:ext cx="0" cy="20900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252CE23E-6595-4B30-9607-22AA0AE8E97F}"/>
              </a:ext>
            </a:extLst>
          </p:cNvPr>
          <p:cNvCxnSpPr/>
          <p:nvPr/>
        </p:nvCxnSpPr>
        <p:spPr>
          <a:xfrm flipH="1">
            <a:off x="2589804" y="3883257"/>
            <a:ext cx="722811" cy="5573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8" name="Rectangle 97">
            <a:extLst>
              <a:ext uri="{FF2B5EF4-FFF2-40B4-BE49-F238E27FC236}">
                <a16:creationId xmlns:a16="http://schemas.microsoft.com/office/drawing/2014/main" id="{24960AC8-96AA-46E1-9E99-602DC62DD2F2}"/>
              </a:ext>
            </a:extLst>
          </p:cNvPr>
          <p:cNvSpPr/>
          <p:nvPr/>
        </p:nvSpPr>
        <p:spPr>
          <a:xfrm>
            <a:off x="2304609" y="4440606"/>
            <a:ext cx="570387" cy="196813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9" name="Straight Connector 98">
            <a:extLst>
              <a:ext uri="{FF2B5EF4-FFF2-40B4-BE49-F238E27FC236}">
                <a16:creationId xmlns:a16="http://schemas.microsoft.com/office/drawing/2014/main" id="{A98852B9-539B-4127-80BA-F6EAD843F5F2}"/>
              </a:ext>
            </a:extLst>
          </p:cNvPr>
          <p:cNvCxnSpPr>
            <a:stCxn id="98" idx="0"/>
            <a:endCxn id="98" idx="2"/>
          </p:cNvCxnSpPr>
          <p:nvPr/>
        </p:nvCxnSpPr>
        <p:spPr>
          <a:xfrm>
            <a:off x="2589803" y="4440606"/>
            <a:ext cx="0" cy="19681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9421D80B-7E2A-4FF6-9241-D94C2101C984}"/>
              </a:ext>
            </a:extLst>
          </p:cNvPr>
          <p:cNvSpPr/>
          <p:nvPr/>
        </p:nvSpPr>
        <p:spPr>
          <a:xfrm>
            <a:off x="2354670" y="4501566"/>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01" name="Rectangle 100">
            <a:extLst>
              <a:ext uri="{FF2B5EF4-FFF2-40B4-BE49-F238E27FC236}">
                <a16:creationId xmlns:a16="http://schemas.microsoft.com/office/drawing/2014/main" id="{D24663C4-71BC-42CE-8197-56F641A1ED6A}"/>
              </a:ext>
            </a:extLst>
          </p:cNvPr>
          <p:cNvSpPr/>
          <p:nvPr/>
        </p:nvSpPr>
        <p:spPr>
          <a:xfrm>
            <a:off x="2354669" y="5807850"/>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02" name="Rectangle 101">
            <a:extLst>
              <a:ext uri="{FF2B5EF4-FFF2-40B4-BE49-F238E27FC236}">
                <a16:creationId xmlns:a16="http://schemas.microsoft.com/office/drawing/2014/main" id="{E87C6AE6-AAEB-41E2-B641-1E2BA991741E}"/>
              </a:ext>
            </a:extLst>
          </p:cNvPr>
          <p:cNvSpPr/>
          <p:nvPr/>
        </p:nvSpPr>
        <p:spPr>
          <a:xfrm>
            <a:off x="2354670" y="5173418"/>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03" name="Rectangle 102">
            <a:extLst>
              <a:ext uri="{FF2B5EF4-FFF2-40B4-BE49-F238E27FC236}">
                <a16:creationId xmlns:a16="http://schemas.microsoft.com/office/drawing/2014/main" id="{66431BF9-D46E-4F75-BAA8-3D51598D6F15}"/>
              </a:ext>
            </a:extLst>
          </p:cNvPr>
          <p:cNvSpPr/>
          <p:nvPr/>
        </p:nvSpPr>
        <p:spPr>
          <a:xfrm>
            <a:off x="3027422" y="4440606"/>
            <a:ext cx="570387" cy="196813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4" name="Straight Connector 103">
            <a:extLst>
              <a:ext uri="{FF2B5EF4-FFF2-40B4-BE49-F238E27FC236}">
                <a16:creationId xmlns:a16="http://schemas.microsoft.com/office/drawing/2014/main" id="{755F54CF-8704-4947-98B3-FF8DDCFECD83}"/>
              </a:ext>
            </a:extLst>
          </p:cNvPr>
          <p:cNvCxnSpPr>
            <a:stCxn id="103" idx="0"/>
            <a:endCxn id="103" idx="2"/>
          </p:cNvCxnSpPr>
          <p:nvPr/>
        </p:nvCxnSpPr>
        <p:spPr>
          <a:xfrm>
            <a:off x="3312616" y="4440606"/>
            <a:ext cx="0" cy="19681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5" name="Rectangle 104">
            <a:extLst>
              <a:ext uri="{FF2B5EF4-FFF2-40B4-BE49-F238E27FC236}">
                <a16:creationId xmlns:a16="http://schemas.microsoft.com/office/drawing/2014/main" id="{32275AD7-698A-4736-9967-413A9BAE89AA}"/>
              </a:ext>
            </a:extLst>
          </p:cNvPr>
          <p:cNvSpPr/>
          <p:nvPr/>
        </p:nvSpPr>
        <p:spPr>
          <a:xfrm>
            <a:off x="3077483" y="4501566"/>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06" name="Rectangle 105">
            <a:extLst>
              <a:ext uri="{FF2B5EF4-FFF2-40B4-BE49-F238E27FC236}">
                <a16:creationId xmlns:a16="http://schemas.microsoft.com/office/drawing/2014/main" id="{8295BCD4-D14D-4394-86C9-709DDEE87D89}"/>
              </a:ext>
            </a:extLst>
          </p:cNvPr>
          <p:cNvSpPr/>
          <p:nvPr/>
        </p:nvSpPr>
        <p:spPr>
          <a:xfrm>
            <a:off x="3077482" y="5807850"/>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07" name="Rectangle 106">
            <a:extLst>
              <a:ext uri="{FF2B5EF4-FFF2-40B4-BE49-F238E27FC236}">
                <a16:creationId xmlns:a16="http://schemas.microsoft.com/office/drawing/2014/main" id="{FFBF0F93-D771-4EA4-B4A5-59255C1A4D7A}"/>
              </a:ext>
            </a:extLst>
          </p:cNvPr>
          <p:cNvSpPr/>
          <p:nvPr/>
        </p:nvSpPr>
        <p:spPr>
          <a:xfrm>
            <a:off x="3077483" y="5173418"/>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08" name="Rectangle 107">
            <a:extLst>
              <a:ext uri="{FF2B5EF4-FFF2-40B4-BE49-F238E27FC236}">
                <a16:creationId xmlns:a16="http://schemas.microsoft.com/office/drawing/2014/main" id="{A64F6A07-9038-4BCF-AB25-F4182F4CF192}"/>
              </a:ext>
            </a:extLst>
          </p:cNvPr>
          <p:cNvSpPr/>
          <p:nvPr/>
        </p:nvSpPr>
        <p:spPr>
          <a:xfrm>
            <a:off x="3732817" y="4440606"/>
            <a:ext cx="570387" cy="196813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9" name="Straight Connector 108">
            <a:extLst>
              <a:ext uri="{FF2B5EF4-FFF2-40B4-BE49-F238E27FC236}">
                <a16:creationId xmlns:a16="http://schemas.microsoft.com/office/drawing/2014/main" id="{BF602A9B-10C6-47E4-8D7C-C7F5F825A147}"/>
              </a:ext>
            </a:extLst>
          </p:cNvPr>
          <p:cNvCxnSpPr>
            <a:stCxn id="108" idx="0"/>
            <a:endCxn id="108" idx="2"/>
          </p:cNvCxnSpPr>
          <p:nvPr/>
        </p:nvCxnSpPr>
        <p:spPr>
          <a:xfrm>
            <a:off x="4018011" y="4440606"/>
            <a:ext cx="0" cy="19681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0" name="Rectangle 109">
            <a:extLst>
              <a:ext uri="{FF2B5EF4-FFF2-40B4-BE49-F238E27FC236}">
                <a16:creationId xmlns:a16="http://schemas.microsoft.com/office/drawing/2014/main" id="{1AC79E6C-A7EF-4FE5-B510-E2363A3583AF}"/>
              </a:ext>
            </a:extLst>
          </p:cNvPr>
          <p:cNvSpPr/>
          <p:nvPr/>
        </p:nvSpPr>
        <p:spPr>
          <a:xfrm>
            <a:off x="3782878" y="4501566"/>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11" name="Rectangle 110">
            <a:extLst>
              <a:ext uri="{FF2B5EF4-FFF2-40B4-BE49-F238E27FC236}">
                <a16:creationId xmlns:a16="http://schemas.microsoft.com/office/drawing/2014/main" id="{E584215A-682D-433B-B7E2-E50AC726AD57}"/>
              </a:ext>
            </a:extLst>
          </p:cNvPr>
          <p:cNvSpPr/>
          <p:nvPr/>
        </p:nvSpPr>
        <p:spPr>
          <a:xfrm>
            <a:off x="3782877" y="5807850"/>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12" name="Rectangle 111">
            <a:extLst>
              <a:ext uri="{FF2B5EF4-FFF2-40B4-BE49-F238E27FC236}">
                <a16:creationId xmlns:a16="http://schemas.microsoft.com/office/drawing/2014/main" id="{020C9D82-A44E-4C11-B492-236A1D0629A6}"/>
              </a:ext>
            </a:extLst>
          </p:cNvPr>
          <p:cNvSpPr/>
          <p:nvPr/>
        </p:nvSpPr>
        <p:spPr>
          <a:xfrm>
            <a:off x="3782878" y="5173418"/>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cxnSp>
        <p:nvCxnSpPr>
          <p:cNvPr id="6" name="Connector: Elbow 5">
            <a:extLst>
              <a:ext uri="{FF2B5EF4-FFF2-40B4-BE49-F238E27FC236}">
                <a16:creationId xmlns:a16="http://schemas.microsoft.com/office/drawing/2014/main" id="{2903C1C4-AE7C-4596-8FC9-B2C353FDF515}"/>
              </a:ext>
            </a:extLst>
          </p:cNvPr>
          <p:cNvCxnSpPr>
            <a:stCxn id="98" idx="2"/>
            <a:endCxn id="103" idx="0"/>
          </p:cNvCxnSpPr>
          <p:nvPr/>
        </p:nvCxnSpPr>
        <p:spPr>
          <a:xfrm rot="5400000" flipH="1" flipV="1">
            <a:off x="1967140" y="5063268"/>
            <a:ext cx="1968138" cy="722813"/>
          </a:xfrm>
          <a:prstGeom prst="bentConnector5">
            <a:avLst>
              <a:gd name="adj1" fmla="val -7190"/>
              <a:gd name="adj2" fmla="val 50000"/>
              <a:gd name="adj3" fmla="val 107190"/>
            </a:avLst>
          </a:prstGeom>
          <a:ln w="381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3" name="Connector: Elbow 132">
            <a:extLst>
              <a:ext uri="{FF2B5EF4-FFF2-40B4-BE49-F238E27FC236}">
                <a16:creationId xmlns:a16="http://schemas.microsoft.com/office/drawing/2014/main" id="{0CB0DFA2-1A32-4BCE-BDE6-0E722002756D}"/>
              </a:ext>
            </a:extLst>
          </p:cNvPr>
          <p:cNvCxnSpPr>
            <a:cxnSpLocks/>
            <a:stCxn id="103" idx="2"/>
            <a:endCxn id="108" idx="0"/>
          </p:cNvCxnSpPr>
          <p:nvPr/>
        </p:nvCxnSpPr>
        <p:spPr>
          <a:xfrm rot="5400000" flipH="1" flipV="1">
            <a:off x="2681244" y="5071977"/>
            <a:ext cx="1968138" cy="705395"/>
          </a:xfrm>
          <a:prstGeom prst="bentConnector5">
            <a:avLst>
              <a:gd name="adj1" fmla="val -8075"/>
              <a:gd name="adj2" fmla="val 50000"/>
              <a:gd name="adj3" fmla="val 106305"/>
            </a:avLst>
          </a:prstGeom>
          <a:ln w="381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1F06FFCD-5D84-49A6-B636-949CDC2BB03C}"/>
              </a:ext>
            </a:extLst>
          </p:cNvPr>
          <p:cNvCxnSpPr>
            <a:cxnSpLocks/>
          </p:cNvCxnSpPr>
          <p:nvPr/>
        </p:nvCxnSpPr>
        <p:spPr>
          <a:xfrm>
            <a:off x="3312615" y="3883257"/>
            <a:ext cx="0" cy="5573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778EEB06-938C-4287-8C89-E201A48DF1D2}"/>
              </a:ext>
            </a:extLst>
          </p:cNvPr>
          <p:cNvCxnSpPr>
            <a:cxnSpLocks/>
          </p:cNvCxnSpPr>
          <p:nvPr/>
        </p:nvCxnSpPr>
        <p:spPr>
          <a:xfrm>
            <a:off x="3312615" y="3883257"/>
            <a:ext cx="722811" cy="5573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35801446-8F0C-4D52-9D7A-BB55B1309ACC}"/>
              </a:ext>
            </a:extLst>
          </p:cNvPr>
          <p:cNvSpPr txBox="1"/>
          <p:nvPr/>
        </p:nvSpPr>
        <p:spPr>
          <a:xfrm>
            <a:off x="2130849" y="3198167"/>
            <a:ext cx="2275559" cy="461665"/>
          </a:xfrm>
          <a:prstGeom prst="rect">
            <a:avLst/>
          </a:prstGeom>
          <a:noFill/>
        </p:spPr>
        <p:txBody>
          <a:bodyPr wrap="none" rtlCol="0">
            <a:spAutoFit/>
          </a:bodyPr>
          <a:lstStyle/>
          <a:p>
            <a:r>
              <a:rPr lang="en-US" sz="2400" b="1" dirty="0"/>
              <a:t>Broadcast Mode</a:t>
            </a:r>
          </a:p>
        </p:txBody>
      </p:sp>
      <p:cxnSp>
        <p:nvCxnSpPr>
          <p:cNvPr id="135" name="Straight Connector 134">
            <a:extLst>
              <a:ext uri="{FF2B5EF4-FFF2-40B4-BE49-F238E27FC236}">
                <a16:creationId xmlns:a16="http://schemas.microsoft.com/office/drawing/2014/main" id="{8501442D-D84A-47E2-B564-50D8F17227B1}"/>
              </a:ext>
            </a:extLst>
          </p:cNvPr>
          <p:cNvCxnSpPr>
            <a:cxnSpLocks/>
          </p:cNvCxnSpPr>
          <p:nvPr/>
        </p:nvCxnSpPr>
        <p:spPr>
          <a:xfrm>
            <a:off x="7135974" y="3681042"/>
            <a:ext cx="0" cy="20900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Arrow Connector 135">
            <a:extLst>
              <a:ext uri="{FF2B5EF4-FFF2-40B4-BE49-F238E27FC236}">
                <a16:creationId xmlns:a16="http://schemas.microsoft.com/office/drawing/2014/main" id="{25AA3770-FA0A-4A79-8775-135E15B7726E}"/>
              </a:ext>
            </a:extLst>
          </p:cNvPr>
          <p:cNvCxnSpPr/>
          <p:nvPr/>
        </p:nvCxnSpPr>
        <p:spPr>
          <a:xfrm flipH="1">
            <a:off x="6413163" y="3890048"/>
            <a:ext cx="722811" cy="5573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7" name="Rectangle 136">
            <a:extLst>
              <a:ext uri="{FF2B5EF4-FFF2-40B4-BE49-F238E27FC236}">
                <a16:creationId xmlns:a16="http://schemas.microsoft.com/office/drawing/2014/main" id="{1DDFB14F-B418-4081-9C49-06163F067F57}"/>
              </a:ext>
            </a:extLst>
          </p:cNvPr>
          <p:cNvSpPr/>
          <p:nvPr/>
        </p:nvSpPr>
        <p:spPr>
          <a:xfrm>
            <a:off x="6127968" y="4447397"/>
            <a:ext cx="570387" cy="196813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8" name="Straight Connector 137">
            <a:extLst>
              <a:ext uri="{FF2B5EF4-FFF2-40B4-BE49-F238E27FC236}">
                <a16:creationId xmlns:a16="http://schemas.microsoft.com/office/drawing/2014/main" id="{DEE0E2A8-0345-44E6-ABF5-A42ECEC46C79}"/>
              </a:ext>
            </a:extLst>
          </p:cNvPr>
          <p:cNvCxnSpPr>
            <a:stCxn id="137" idx="0"/>
            <a:endCxn id="137" idx="2"/>
          </p:cNvCxnSpPr>
          <p:nvPr/>
        </p:nvCxnSpPr>
        <p:spPr>
          <a:xfrm>
            <a:off x="6413162" y="4447397"/>
            <a:ext cx="0" cy="19681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9" name="Rectangle 138">
            <a:extLst>
              <a:ext uri="{FF2B5EF4-FFF2-40B4-BE49-F238E27FC236}">
                <a16:creationId xmlns:a16="http://schemas.microsoft.com/office/drawing/2014/main" id="{2B9DD01F-ECF9-4D35-82E8-D09370037E95}"/>
              </a:ext>
            </a:extLst>
          </p:cNvPr>
          <p:cNvSpPr/>
          <p:nvPr/>
        </p:nvSpPr>
        <p:spPr>
          <a:xfrm>
            <a:off x="6178029" y="4508357"/>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40" name="Rectangle 139">
            <a:extLst>
              <a:ext uri="{FF2B5EF4-FFF2-40B4-BE49-F238E27FC236}">
                <a16:creationId xmlns:a16="http://schemas.microsoft.com/office/drawing/2014/main" id="{9EA98E87-5DCB-43A9-B407-6A0F576ABA71}"/>
              </a:ext>
            </a:extLst>
          </p:cNvPr>
          <p:cNvSpPr/>
          <p:nvPr/>
        </p:nvSpPr>
        <p:spPr>
          <a:xfrm>
            <a:off x="6178028" y="5814641"/>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41" name="Rectangle 140">
            <a:extLst>
              <a:ext uri="{FF2B5EF4-FFF2-40B4-BE49-F238E27FC236}">
                <a16:creationId xmlns:a16="http://schemas.microsoft.com/office/drawing/2014/main" id="{76C520D9-95E4-4DF5-BDF6-0D8AEC202CE8}"/>
              </a:ext>
            </a:extLst>
          </p:cNvPr>
          <p:cNvSpPr/>
          <p:nvPr/>
        </p:nvSpPr>
        <p:spPr>
          <a:xfrm>
            <a:off x="6178029" y="5180209"/>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42" name="Rectangle 141">
            <a:extLst>
              <a:ext uri="{FF2B5EF4-FFF2-40B4-BE49-F238E27FC236}">
                <a16:creationId xmlns:a16="http://schemas.microsoft.com/office/drawing/2014/main" id="{07276369-C879-4AAD-908E-EE00FDA1D9AE}"/>
              </a:ext>
            </a:extLst>
          </p:cNvPr>
          <p:cNvSpPr/>
          <p:nvPr/>
        </p:nvSpPr>
        <p:spPr>
          <a:xfrm>
            <a:off x="6850781" y="4447397"/>
            <a:ext cx="570387" cy="196813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3" name="Straight Connector 142">
            <a:extLst>
              <a:ext uri="{FF2B5EF4-FFF2-40B4-BE49-F238E27FC236}">
                <a16:creationId xmlns:a16="http://schemas.microsoft.com/office/drawing/2014/main" id="{148E8075-AE64-4B99-A458-21AE08838A89}"/>
              </a:ext>
            </a:extLst>
          </p:cNvPr>
          <p:cNvCxnSpPr>
            <a:stCxn id="142" idx="0"/>
            <a:endCxn id="142" idx="2"/>
          </p:cNvCxnSpPr>
          <p:nvPr/>
        </p:nvCxnSpPr>
        <p:spPr>
          <a:xfrm>
            <a:off x="7135975" y="4447397"/>
            <a:ext cx="0" cy="19681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4" name="Rectangle 143">
            <a:extLst>
              <a:ext uri="{FF2B5EF4-FFF2-40B4-BE49-F238E27FC236}">
                <a16:creationId xmlns:a16="http://schemas.microsoft.com/office/drawing/2014/main" id="{4E3E1664-9877-4C5B-BED1-F348FEF34BF7}"/>
              </a:ext>
            </a:extLst>
          </p:cNvPr>
          <p:cNvSpPr/>
          <p:nvPr/>
        </p:nvSpPr>
        <p:spPr>
          <a:xfrm>
            <a:off x="6900842" y="4508357"/>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45" name="Rectangle 144">
            <a:extLst>
              <a:ext uri="{FF2B5EF4-FFF2-40B4-BE49-F238E27FC236}">
                <a16:creationId xmlns:a16="http://schemas.microsoft.com/office/drawing/2014/main" id="{4438549D-D031-4E63-ADA9-F393D22D9EFB}"/>
              </a:ext>
            </a:extLst>
          </p:cNvPr>
          <p:cNvSpPr/>
          <p:nvPr/>
        </p:nvSpPr>
        <p:spPr>
          <a:xfrm>
            <a:off x="6900841" y="5814641"/>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46" name="Rectangle 145">
            <a:extLst>
              <a:ext uri="{FF2B5EF4-FFF2-40B4-BE49-F238E27FC236}">
                <a16:creationId xmlns:a16="http://schemas.microsoft.com/office/drawing/2014/main" id="{F9D6ECDD-F1A4-4981-9D7F-ACD3D5F2F454}"/>
              </a:ext>
            </a:extLst>
          </p:cNvPr>
          <p:cNvSpPr/>
          <p:nvPr/>
        </p:nvSpPr>
        <p:spPr>
          <a:xfrm>
            <a:off x="6900842" y="5180209"/>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47" name="Rectangle 146">
            <a:extLst>
              <a:ext uri="{FF2B5EF4-FFF2-40B4-BE49-F238E27FC236}">
                <a16:creationId xmlns:a16="http://schemas.microsoft.com/office/drawing/2014/main" id="{7D208932-119A-4AC5-8223-79D4F3E7EF56}"/>
              </a:ext>
            </a:extLst>
          </p:cNvPr>
          <p:cNvSpPr/>
          <p:nvPr/>
        </p:nvSpPr>
        <p:spPr>
          <a:xfrm>
            <a:off x="7556176" y="4447397"/>
            <a:ext cx="570387" cy="196813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8" name="Straight Connector 147">
            <a:extLst>
              <a:ext uri="{FF2B5EF4-FFF2-40B4-BE49-F238E27FC236}">
                <a16:creationId xmlns:a16="http://schemas.microsoft.com/office/drawing/2014/main" id="{3173C8C3-1BF0-4490-ACF1-3817A865328A}"/>
              </a:ext>
            </a:extLst>
          </p:cNvPr>
          <p:cNvCxnSpPr>
            <a:stCxn id="147" idx="0"/>
            <a:endCxn id="147" idx="2"/>
          </p:cNvCxnSpPr>
          <p:nvPr/>
        </p:nvCxnSpPr>
        <p:spPr>
          <a:xfrm>
            <a:off x="7841370" y="4447397"/>
            <a:ext cx="0" cy="19681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9" name="Rectangle 148">
            <a:extLst>
              <a:ext uri="{FF2B5EF4-FFF2-40B4-BE49-F238E27FC236}">
                <a16:creationId xmlns:a16="http://schemas.microsoft.com/office/drawing/2014/main" id="{6F6FF644-C418-44C1-B337-CED4FD36B221}"/>
              </a:ext>
            </a:extLst>
          </p:cNvPr>
          <p:cNvSpPr/>
          <p:nvPr/>
        </p:nvSpPr>
        <p:spPr>
          <a:xfrm>
            <a:off x="7606237" y="4508357"/>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50" name="Rectangle 149">
            <a:extLst>
              <a:ext uri="{FF2B5EF4-FFF2-40B4-BE49-F238E27FC236}">
                <a16:creationId xmlns:a16="http://schemas.microsoft.com/office/drawing/2014/main" id="{1673B73B-78B8-4723-8B8B-C126A35EB8F0}"/>
              </a:ext>
            </a:extLst>
          </p:cNvPr>
          <p:cNvSpPr/>
          <p:nvPr/>
        </p:nvSpPr>
        <p:spPr>
          <a:xfrm>
            <a:off x="7606236" y="5814641"/>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151" name="Rectangle 150">
            <a:extLst>
              <a:ext uri="{FF2B5EF4-FFF2-40B4-BE49-F238E27FC236}">
                <a16:creationId xmlns:a16="http://schemas.microsoft.com/office/drawing/2014/main" id="{1DE74C3E-48D9-4242-A3B9-C9F5F0016260}"/>
              </a:ext>
            </a:extLst>
          </p:cNvPr>
          <p:cNvSpPr/>
          <p:nvPr/>
        </p:nvSpPr>
        <p:spPr>
          <a:xfrm>
            <a:off x="7606237" y="5180209"/>
            <a:ext cx="470263" cy="5573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cxnSp>
        <p:nvCxnSpPr>
          <p:cNvPr id="154" name="Straight Arrow Connector 153">
            <a:extLst>
              <a:ext uri="{FF2B5EF4-FFF2-40B4-BE49-F238E27FC236}">
                <a16:creationId xmlns:a16="http://schemas.microsoft.com/office/drawing/2014/main" id="{38DD65B6-1253-4170-8941-2463020B9720}"/>
              </a:ext>
            </a:extLst>
          </p:cNvPr>
          <p:cNvCxnSpPr>
            <a:cxnSpLocks/>
          </p:cNvCxnSpPr>
          <p:nvPr/>
        </p:nvCxnSpPr>
        <p:spPr>
          <a:xfrm>
            <a:off x="7135974" y="3890048"/>
            <a:ext cx="0" cy="557349"/>
          </a:xfrm>
          <a:prstGeom prst="straightConnector1">
            <a:avLst/>
          </a:prstGeom>
          <a:ln w="38100">
            <a:solidFill>
              <a:schemeClr val="bg1">
                <a:lumMod val="5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55" name="Straight Arrow Connector 154">
            <a:extLst>
              <a:ext uri="{FF2B5EF4-FFF2-40B4-BE49-F238E27FC236}">
                <a16:creationId xmlns:a16="http://schemas.microsoft.com/office/drawing/2014/main" id="{0E37C6DE-33C9-4F8E-9BE4-31459F61ABCB}"/>
              </a:ext>
            </a:extLst>
          </p:cNvPr>
          <p:cNvCxnSpPr>
            <a:cxnSpLocks/>
          </p:cNvCxnSpPr>
          <p:nvPr/>
        </p:nvCxnSpPr>
        <p:spPr>
          <a:xfrm>
            <a:off x="7135974" y="3890048"/>
            <a:ext cx="722811" cy="557349"/>
          </a:xfrm>
          <a:prstGeom prst="straightConnector1">
            <a:avLst/>
          </a:prstGeom>
          <a:ln w="38100">
            <a:solidFill>
              <a:schemeClr val="bg1">
                <a:lumMod val="5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56" name="TextBox 155">
            <a:extLst>
              <a:ext uri="{FF2B5EF4-FFF2-40B4-BE49-F238E27FC236}">
                <a16:creationId xmlns:a16="http://schemas.microsoft.com/office/drawing/2014/main" id="{E1A91F81-F144-418D-AE9E-AE5DBE6DEFB3}"/>
              </a:ext>
            </a:extLst>
          </p:cNvPr>
          <p:cNvSpPr txBox="1"/>
          <p:nvPr/>
        </p:nvSpPr>
        <p:spPr>
          <a:xfrm>
            <a:off x="5954208" y="3204958"/>
            <a:ext cx="1721946" cy="461665"/>
          </a:xfrm>
          <a:prstGeom prst="rect">
            <a:avLst/>
          </a:prstGeom>
          <a:noFill/>
        </p:spPr>
        <p:txBody>
          <a:bodyPr wrap="none" rtlCol="0">
            <a:spAutoFit/>
          </a:bodyPr>
          <a:lstStyle/>
          <a:p>
            <a:r>
              <a:rPr lang="en-US" sz="2400" b="1" dirty="0"/>
              <a:t>Serial Mode</a:t>
            </a:r>
          </a:p>
        </p:txBody>
      </p:sp>
      <p:cxnSp>
        <p:nvCxnSpPr>
          <p:cNvPr id="152" name="Connector: Elbow 151">
            <a:extLst>
              <a:ext uri="{FF2B5EF4-FFF2-40B4-BE49-F238E27FC236}">
                <a16:creationId xmlns:a16="http://schemas.microsoft.com/office/drawing/2014/main" id="{F4970DDE-904F-41C0-A35C-36827F6F937A}"/>
              </a:ext>
            </a:extLst>
          </p:cNvPr>
          <p:cNvCxnSpPr>
            <a:stCxn id="137" idx="2"/>
            <a:endCxn id="142" idx="0"/>
          </p:cNvCxnSpPr>
          <p:nvPr/>
        </p:nvCxnSpPr>
        <p:spPr>
          <a:xfrm rot="5400000" flipH="1" flipV="1">
            <a:off x="5790499" y="5070059"/>
            <a:ext cx="1968138" cy="722813"/>
          </a:xfrm>
          <a:prstGeom prst="bentConnector5">
            <a:avLst>
              <a:gd name="adj1" fmla="val -7190"/>
              <a:gd name="adj2" fmla="val 50000"/>
              <a:gd name="adj3" fmla="val 107190"/>
            </a:avLst>
          </a:prstGeom>
          <a:ln w="381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53" name="Connector: Elbow 152">
            <a:extLst>
              <a:ext uri="{FF2B5EF4-FFF2-40B4-BE49-F238E27FC236}">
                <a16:creationId xmlns:a16="http://schemas.microsoft.com/office/drawing/2014/main" id="{8CB092D0-80D5-468B-8960-9E3CF0A16B26}"/>
              </a:ext>
            </a:extLst>
          </p:cNvPr>
          <p:cNvCxnSpPr>
            <a:cxnSpLocks/>
            <a:stCxn id="142" idx="2"/>
            <a:endCxn id="147" idx="0"/>
          </p:cNvCxnSpPr>
          <p:nvPr/>
        </p:nvCxnSpPr>
        <p:spPr>
          <a:xfrm rot="5400000" flipH="1" flipV="1">
            <a:off x="6504603" y="5078768"/>
            <a:ext cx="1968138" cy="705395"/>
          </a:xfrm>
          <a:prstGeom prst="bentConnector5">
            <a:avLst>
              <a:gd name="adj1" fmla="val -8075"/>
              <a:gd name="adj2" fmla="val 50000"/>
              <a:gd name="adj3" fmla="val 106305"/>
            </a:avLst>
          </a:prstGeom>
          <a:ln w="3810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3389E47D-AB4C-4E3D-83CC-737379A0EFFC}"/>
              </a:ext>
            </a:extLst>
          </p:cNvPr>
          <p:cNvSpPr txBox="1"/>
          <p:nvPr/>
        </p:nvSpPr>
        <p:spPr>
          <a:xfrm>
            <a:off x="8341690" y="3955591"/>
            <a:ext cx="3364807" cy="1200329"/>
          </a:xfrm>
          <a:prstGeom prst="rect">
            <a:avLst/>
          </a:prstGeom>
          <a:noFill/>
        </p:spPr>
        <p:txBody>
          <a:bodyPr wrap="square" rtlCol="0">
            <a:spAutoFit/>
          </a:bodyPr>
          <a:lstStyle/>
          <a:p>
            <a:pPr algn="ctr"/>
            <a:r>
              <a:rPr lang="en-US" dirty="0"/>
              <a:t>Complementary modes can extract benefits of one technique, while using other modes to counter its weaknesses</a:t>
            </a:r>
          </a:p>
        </p:txBody>
      </p:sp>
      <p:sp>
        <p:nvSpPr>
          <p:cNvPr id="157" name="TextBox 156">
            <a:extLst>
              <a:ext uri="{FF2B5EF4-FFF2-40B4-BE49-F238E27FC236}">
                <a16:creationId xmlns:a16="http://schemas.microsoft.com/office/drawing/2014/main" id="{D3B8E38C-3335-430D-81B4-6F29229AD5AE}"/>
              </a:ext>
            </a:extLst>
          </p:cNvPr>
          <p:cNvSpPr txBox="1"/>
          <p:nvPr/>
        </p:nvSpPr>
        <p:spPr>
          <a:xfrm>
            <a:off x="8934994" y="5856053"/>
            <a:ext cx="2949093" cy="738664"/>
          </a:xfrm>
          <a:prstGeom prst="rect">
            <a:avLst/>
          </a:prstGeom>
          <a:noFill/>
        </p:spPr>
        <p:txBody>
          <a:bodyPr wrap="square" rtlCol="0">
            <a:spAutoFit/>
          </a:bodyPr>
          <a:lstStyle/>
          <a:p>
            <a:pPr algn="ctr"/>
            <a:r>
              <a:rPr lang="en-US" sz="1400" i="1" dirty="0"/>
              <a:t>Other advanced Broadcast-Scan techniques leverage reconfigurability and multiple scan inputs</a:t>
            </a:r>
          </a:p>
        </p:txBody>
      </p:sp>
      <p:sp>
        <p:nvSpPr>
          <p:cNvPr id="4" name="Slide Number Placeholder 3">
            <a:extLst>
              <a:ext uri="{FF2B5EF4-FFF2-40B4-BE49-F238E27FC236}">
                <a16:creationId xmlns:a16="http://schemas.microsoft.com/office/drawing/2014/main" id="{E6954466-45A2-46B1-A13B-7C0CBCA67B2D}"/>
              </a:ext>
            </a:extLst>
          </p:cNvPr>
          <p:cNvSpPr>
            <a:spLocks noGrp="1"/>
          </p:cNvSpPr>
          <p:nvPr>
            <p:ph type="sldNum" sz="quarter" idx="12"/>
          </p:nvPr>
        </p:nvSpPr>
        <p:spPr/>
        <p:txBody>
          <a:bodyPr/>
          <a:lstStyle/>
          <a:p>
            <a:fld id="{F0EF8A02-477D-4CB2-9BEA-F0824BCBC14C}" type="slidenum">
              <a:rPr lang="en-US" smtClean="0"/>
              <a:t>50</a:t>
            </a:fld>
            <a:endParaRPr lang="en-US"/>
          </a:p>
        </p:txBody>
      </p:sp>
    </p:spTree>
    <p:extLst>
      <p:ext uri="{BB962C8B-B14F-4D97-AF65-F5344CB8AC3E}">
        <p14:creationId xmlns:p14="http://schemas.microsoft.com/office/powerpoint/2010/main" val="33726974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1F098-B39B-413A-8FA8-B9A16CD880F6}"/>
              </a:ext>
            </a:extLst>
          </p:cNvPr>
          <p:cNvSpPr>
            <a:spLocks noGrp="1"/>
          </p:cNvSpPr>
          <p:nvPr>
            <p:ph type="title"/>
          </p:nvPr>
        </p:nvSpPr>
        <p:spPr/>
        <p:txBody>
          <a:bodyPr/>
          <a:lstStyle/>
          <a:p>
            <a:r>
              <a:rPr lang="en-US" dirty="0"/>
              <a:t>Code-Based Techniques</a:t>
            </a:r>
          </a:p>
        </p:txBody>
      </p:sp>
      <p:sp>
        <p:nvSpPr>
          <p:cNvPr id="3" name="Content Placeholder 2">
            <a:extLst>
              <a:ext uri="{FF2B5EF4-FFF2-40B4-BE49-F238E27FC236}">
                <a16:creationId xmlns:a16="http://schemas.microsoft.com/office/drawing/2014/main" id="{86C2A125-CDA0-4625-9A10-D7639671FF49}"/>
              </a:ext>
            </a:extLst>
          </p:cNvPr>
          <p:cNvSpPr>
            <a:spLocks noGrp="1"/>
          </p:cNvSpPr>
          <p:nvPr>
            <p:ph idx="1"/>
          </p:nvPr>
        </p:nvSpPr>
        <p:spPr>
          <a:xfrm>
            <a:off x="814370" y="1377601"/>
            <a:ext cx="10515600" cy="4351338"/>
          </a:xfrm>
        </p:spPr>
        <p:txBody>
          <a:bodyPr/>
          <a:lstStyle/>
          <a:p>
            <a:pPr marL="0" indent="0">
              <a:buNone/>
            </a:pPr>
            <a:r>
              <a:rPr lang="en-US" dirty="0"/>
              <a:t>Use common data compression methods to encode test cubes </a:t>
            </a:r>
          </a:p>
          <a:p>
            <a:r>
              <a:rPr lang="en-US" b="1" dirty="0"/>
              <a:t>Dictionary Code Compression [Reddy 2002]</a:t>
            </a:r>
          </a:p>
          <a:p>
            <a:pPr lvl="1"/>
            <a:r>
              <a:rPr lang="en-US" dirty="0"/>
              <a:t>Fixed-length code words fed into scan inputs used to represent test stimulus on internal scan chains</a:t>
            </a:r>
          </a:p>
        </p:txBody>
      </p:sp>
      <mc:AlternateContent xmlns:mc="http://schemas.openxmlformats.org/markup-compatibility/2006" xmlns:a14="http://schemas.microsoft.com/office/drawing/2010/main">
        <mc:Choice Requires="a14">
          <p:sp>
            <p:nvSpPr>
              <p:cNvPr id="5" name="Rectangle: Rounded Corners 4">
                <a:extLst>
                  <a:ext uri="{FF2B5EF4-FFF2-40B4-BE49-F238E27FC236}">
                    <a16:creationId xmlns:a16="http://schemas.microsoft.com/office/drawing/2014/main" id="{F1281997-82C9-4062-9026-60B22B6EE3B0}"/>
                  </a:ext>
                </a:extLst>
              </p:cNvPr>
              <p:cNvSpPr/>
              <p:nvPr/>
            </p:nvSpPr>
            <p:spPr>
              <a:xfrm>
                <a:off x="463732" y="3124181"/>
                <a:ext cx="1506583" cy="6531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Test Stimulus</a:t>
                </a:r>
              </a:p>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𝑚</m:t>
                      </m:r>
                      <m:r>
                        <a:rPr lang="en-US" b="0" i="1" smtClean="0">
                          <a:latin typeface="Cambria Math" panose="02040503050406030204" pitchFamily="18" charset="0"/>
                        </a:rPr>
                        <m:t> </m:t>
                      </m:r>
                      <m:r>
                        <m:rPr>
                          <m:sty m:val="p"/>
                        </m:rPr>
                        <a:rPr lang="en-US" b="0" i="0" smtClean="0">
                          <a:latin typeface="Cambria Math" panose="02040503050406030204" pitchFamily="18" charset="0"/>
                        </a:rPr>
                        <m:t>bits</m:t>
                      </m:r>
                    </m:oMath>
                  </m:oMathPara>
                </a14:m>
                <a:endParaRPr lang="en-US" dirty="0"/>
              </a:p>
            </p:txBody>
          </p:sp>
        </mc:Choice>
        <mc:Fallback xmlns="">
          <p:sp>
            <p:nvSpPr>
              <p:cNvPr id="5" name="Rectangle: Rounded Corners 4">
                <a:extLst>
                  <a:ext uri="{FF2B5EF4-FFF2-40B4-BE49-F238E27FC236}">
                    <a16:creationId xmlns:a16="http://schemas.microsoft.com/office/drawing/2014/main" id="{F1281997-82C9-4062-9026-60B22B6EE3B0}"/>
                  </a:ext>
                </a:extLst>
              </p:cNvPr>
              <p:cNvSpPr>
                <a:spLocks noRot="1" noChangeAspect="1" noMove="1" noResize="1" noEditPoints="1" noAdjustHandles="1" noChangeArrowheads="1" noChangeShapeType="1" noTextEdit="1"/>
              </p:cNvSpPr>
              <p:nvPr/>
            </p:nvSpPr>
            <p:spPr>
              <a:xfrm>
                <a:off x="463732" y="3124181"/>
                <a:ext cx="1506583" cy="653143"/>
              </a:xfrm>
              <a:prstGeom prst="roundRect">
                <a:avLst/>
              </a:prstGeom>
              <a:blipFill>
                <a:blip r:embed="rId2"/>
                <a:stretch>
                  <a:fillRect t="-27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Rounded Corners 5">
                <a:extLst>
                  <a:ext uri="{FF2B5EF4-FFF2-40B4-BE49-F238E27FC236}">
                    <a16:creationId xmlns:a16="http://schemas.microsoft.com/office/drawing/2014/main" id="{30BE6ED7-808A-4099-997A-EB53E965F105}"/>
                  </a:ext>
                </a:extLst>
              </p:cNvPr>
              <p:cNvSpPr/>
              <p:nvPr/>
            </p:nvSpPr>
            <p:spPr>
              <a:xfrm>
                <a:off x="3396345" y="3130993"/>
                <a:ext cx="3126377" cy="6531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Symbols</a:t>
                </a:r>
              </a:p>
              <a:p>
                <a:pPr algn="ctr"/>
                <a14:m>
                  <m:oMathPara xmlns:m="http://schemas.openxmlformats.org/officeDocument/2006/math">
                    <m:oMathParaPr>
                      <m:jc m:val="centerGroup"/>
                    </m:oMathParaPr>
                    <m:oMath xmlns:m="http://schemas.openxmlformats.org/officeDocument/2006/math">
                      <m:f>
                        <m:fPr>
                          <m:type m:val="skw"/>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𝑛</m:t>
                          </m:r>
                        </m:den>
                      </m:f>
                      <m:r>
                        <a:rPr lang="en-US" b="0" i="1" smtClean="0">
                          <a:latin typeface="Cambria Math" panose="02040503050406030204" pitchFamily="18" charset="0"/>
                        </a:rPr>
                        <m:t> </m:t>
                      </m:r>
                      <m:r>
                        <m:rPr>
                          <m:sty m:val="p"/>
                        </m:rPr>
                        <a:rPr lang="en-US" b="0" i="0" smtClean="0">
                          <a:latin typeface="Cambria Math" panose="02040503050406030204" pitchFamily="18" charset="0"/>
                        </a:rPr>
                        <m:t>symbols</m:t>
                      </m:r>
                      <m:r>
                        <a:rPr lang="en-US" b="0" i="0" smtClean="0">
                          <a:latin typeface="Cambria Math" panose="02040503050406030204" pitchFamily="18" charset="0"/>
                        </a:rPr>
                        <m:t>, </m:t>
                      </m:r>
                      <m:r>
                        <m:rPr>
                          <m:sty m:val="p"/>
                        </m:rPr>
                        <a:rPr lang="en-US" b="0" i="0" smtClean="0">
                          <a:latin typeface="Cambria Math" panose="02040503050406030204" pitchFamily="18" charset="0"/>
                        </a:rPr>
                        <m:t>each</m:t>
                      </m:r>
                      <m:r>
                        <a:rPr lang="en-US" b="0" i="0" smtClean="0">
                          <a:latin typeface="Cambria Math" panose="02040503050406030204" pitchFamily="18" charset="0"/>
                        </a:rPr>
                        <m:t> </m:t>
                      </m:r>
                      <m:r>
                        <a:rPr lang="en-US" b="0" i="1" smtClean="0">
                          <a:latin typeface="Cambria Math" panose="02040503050406030204" pitchFamily="18" charset="0"/>
                        </a:rPr>
                        <m:t>𝑛</m:t>
                      </m:r>
                      <m:r>
                        <a:rPr lang="en-US" b="0" i="1" smtClean="0">
                          <a:latin typeface="Cambria Math" panose="02040503050406030204" pitchFamily="18" charset="0"/>
                        </a:rPr>
                        <m:t> </m:t>
                      </m:r>
                      <m:r>
                        <m:rPr>
                          <m:sty m:val="p"/>
                        </m:rPr>
                        <a:rPr lang="en-US" b="0" i="0" smtClean="0">
                          <a:latin typeface="Cambria Math" panose="02040503050406030204" pitchFamily="18" charset="0"/>
                        </a:rPr>
                        <m:t>bits</m:t>
                      </m:r>
                    </m:oMath>
                  </m:oMathPara>
                </a14:m>
                <a:endParaRPr lang="en-US" dirty="0"/>
              </a:p>
            </p:txBody>
          </p:sp>
        </mc:Choice>
        <mc:Fallback xmlns="">
          <p:sp>
            <p:nvSpPr>
              <p:cNvPr id="6" name="Rectangle: Rounded Corners 5">
                <a:extLst>
                  <a:ext uri="{FF2B5EF4-FFF2-40B4-BE49-F238E27FC236}">
                    <a16:creationId xmlns:a16="http://schemas.microsoft.com/office/drawing/2014/main" id="{30BE6ED7-808A-4099-997A-EB53E965F105}"/>
                  </a:ext>
                </a:extLst>
              </p:cNvPr>
              <p:cNvSpPr>
                <a:spLocks noRot="1" noChangeAspect="1" noMove="1" noResize="1" noEditPoints="1" noAdjustHandles="1" noChangeArrowheads="1" noChangeShapeType="1" noTextEdit="1"/>
              </p:cNvSpPr>
              <p:nvPr/>
            </p:nvSpPr>
            <p:spPr>
              <a:xfrm>
                <a:off x="3396345" y="3130993"/>
                <a:ext cx="3126377" cy="653143"/>
              </a:xfrm>
              <a:prstGeom prst="roundRect">
                <a:avLst/>
              </a:prstGeom>
              <a:blipFill>
                <a:blip r:embed="rId3"/>
                <a:stretch>
                  <a:fillRect t="-22018" b="-972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Rounded Corners 6">
                <a:extLst>
                  <a:ext uri="{FF2B5EF4-FFF2-40B4-BE49-F238E27FC236}">
                    <a16:creationId xmlns:a16="http://schemas.microsoft.com/office/drawing/2014/main" id="{B08760DE-AD77-4FAD-9748-A04B876E343D}"/>
                  </a:ext>
                </a:extLst>
              </p:cNvPr>
              <p:cNvSpPr/>
              <p:nvPr/>
            </p:nvSpPr>
            <p:spPr>
              <a:xfrm>
                <a:off x="7839891" y="3124182"/>
                <a:ext cx="3777344" cy="6531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Code Words</a:t>
                </a:r>
              </a:p>
              <a:p>
                <a:pPr algn="ctr"/>
                <a14:m>
                  <m:oMathPara xmlns:m="http://schemas.openxmlformats.org/officeDocument/2006/math">
                    <m:oMathParaPr>
                      <m:jc m:val="centerGroup"/>
                    </m:oMathParaPr>
                    <m:oMath xmlns:m="http://schemas.openxmlformats.org/officeDocument/2006/math">
                      <m:f>
                        <m:fPr>
                          <m:type m:val="skw"/>
                          <m:ctrlPr>
                            <a:rPr lang="en-US" i="1">
                              <a:latin typeface="Cambria Math" panose="02040503050406030204" pitchFamily="18" charset="0"/>
                            </a:rPr>
                          </m:ctrlPr>
                        </m:fPr>
                        <m:num>
                          <m:r>
                            <a:rPr lang="en-US" i="1">
                              <a:latin typeface="Cambria Math" panose="02040503050406030204" pitchFamily="18" charset="0"/>
                            </a:rPr>
                            <m:t>𝑚</m:t>
                          </m:r>
                        </m:num>
                        <m:den>
                          <m:r>
                            <a:rPr lang="en-US" i="1">
                              <a:latin typeface="Cambria Math" panose="02040503050406030204" pitchFamily="18" charset="0"/>
                            </a:rPr>
                            <m:t>𝑛</m:t>
                          </m:r>
                        </m:den>
                      </m:f>
                      <m:r>
                        <a:rPr lang="en-US" i="1">
                          <a:latin typeface="Cambria Math" panose="02040503050406030204" pitchFamily="18" charset="0"/>
                        </a:rPr>
                        <m:t> </m:t>
                      </m:r>
                      <m:r>
                        <m:rPr>
                          <m:sty m:val="p"/>
                        </m:rPr>
                        <a:rPr lang="en-US">
                          <a:latin typeface="Cambria Math" panose="02040503050406030204" pitchFamily="18" charset="0"/>
                        </a:rPr>
                        <m:t>symbols</m:t>
                      </m:r>
                      <m:r>
                        <a:rPr lang="en-US">
                          <a:latin typeface="Cambria Math" panose="02040503050406030204" pitchFamily="18" charset="0"/>
                        </a:rPr>
                        <m:t>, </m:t>
                      </m:r>
                      <m:r>
                        <m:rPr>
                          <m:sty m:val="p"/>
                        </m:rPr>
                        <a:rPr lang="en-US">
                          <a:latin typeface="Cambria Math" panose="02040503050406030204" pitchFamily="18" charset="0"/>
                        </a:rPr>
                        <m:t>each</m:t>
                      </m:r>
                      <m:r>
                        <a:rPr lang="en-US" b="0" i="1" smtClean="0">
                          <a:latin typeface="Cambria Math" panose="02040503050406030204" pitchFamily="18" charset="0"/>
                        </a:rPr>
                        <m:t> </m:t>
                      </m:r>
                      <m:r>
                        <a:rPr lang="en-US" b="0" i="1" smtClean="0">
                          <a:latin typeface="Cambria Math" panose="02040503050406030204" pitchFamily="18" charset="0"/>
                        </a:rPr>
                        <m:t>𝑏</m:t>
                      </m:r>
                      <m:r>
                        <a:rPr lang="en-US" b="0" i="1" smtClean="0">
                          <a:latin typeface="Cambria Math" panose="02040503050406030204" pitchFamily="18" charset="0"/>
                        </a:rPr>
                        <m:t>(&lt;</m:t>
                      </m:r>
                      <m:r>
                        <a:rPr lang="en-US" i="1">
                          <a:latin typeface="Cambria Math" panose="02040503050406030204" pitchFamily="18" charset="0"/>
                        </a:rPr>
                        <m:t>𝑛</m:t>
                      </m:r>
                      <m:r>
                        <a:rPr lang="en-US" b="0" i="1" smtClean="0">
                          <a:latin typeface="Cambria Math" panose="02040503050406030204" pitchFamily="18" charset="0"/>
                        </a:rPr>
                        <m:t>)</m:t>
                      </m:r>
                      <m:r>
                        <a:rPr lang="en-US" i="1">
                          <a:latin typeface="Cambria Math" panose="02040503050406030204" pitchFamily="18" charset="0"/>
                        </a:rPr>
                        <m:t> </m:t>
                      </m:r>
                      <m:r>
                        <m:rPr>
                          <m:sty m:val="p"/>
                        </m:rPr>
                        <a:rPr lang="en-US">
                          <a:latin typeface="Cambria Math" panose="02040503050406030204" pitchFamily="18" charset="0"/>
                        </a:rPr>
                        <m:t>bits</m:t>
                      </m:r>
                    </m:oMath>
                  </m:oMathPara>
                </a14:m>
                <a:endParaRPr lang="en-US" dirty="0"/>
              </a:p>
            </p:txBody>
          </p:sp>
        </mc:Choice>
        <mc:Fallback xmlns="">
          <p:sp>
            <p:nvSpPr>
              <p:cNvPr id="7" name="Rectangle: Rounded Corners 6">
                <a:extLst>
                  <a:ext uri="{FF2B5EF4-FFF2-40B4-BE49-F238E27FC236}">
                    <a16:creationId xmlns:a16="http://schemas.microsoft.com/office/drawing/2014/main" id="{B08760DE-AD77-4FAD-9748-A04B876E343D}"/>
                  </a:ext>
                </a:extLst>
              </p:cNvPr>
              <p:cNvSpPr>
                <a:spLocks noRot="1" noChangeAspect="1" noMove="1" noResize="1" noEditPoints="1" noAdjustHandles="1" noChangeArrowheads="1" noChangeShapeType="1" noTextEdit="1"/>
              </p:cNvSpPr>
              <p:nvPr/>
            </p:nvSpPr>
            <p:spPr>
              <a:xfrm>
                <a:off x="7839891" y="3124182"/>
                <a:ext cx="3777344" cy="653143"/>
              </a:xfrm>
              <a:prstGeom prst="roundRect">
                <a:avLst/>
              </a:prstGeom>
              <a:blipFill>
                <a:blip r:embed="rId4"/>
                <a:stretch>
                  <a:fillRect t="-20909" b="-96364"/>
                </a:stretch>
              </a:blipFill>
            </p:spPr>
            <p:txBody>
              <a:bodyPr/>
              <a:lstStyle/>
              <a:p>
                <a:r>
                  <a:rPr lang="en-US">
                    <a:noFill/>
                  </a:rPr>
                  <a:t> </a:t>
                </a:r>
              </a:p>
            </p:txBody>
          </p:sp>
        </mc:Fallback>
      </mc:AlternateContent>
      <p:cxnSp>
        <p:nvCxnSpPr>
          <p:cNvPr id="9" name="Straight Arrow Connector 8">
            <a:extLst>
              <a:ext uri="{FF2B5EF4-FFF2-40B4-BE49-F238E27FC236}">
                <a16:creationId xmlns:a16="http://schemas.microsoft.com/office/drawing/2014/main" id="{3F131F0D-3663-480C-8F89-E81DA7E6C919}"/>
              </a:ext>
            </a:extLst>
          </p:cNvPr>
          <p:cNvCxnSpPr>
            <a:cxnSpLocks/>
            <a:stCxn id="5" idx="3"/>
            <a:endCxn id="6" idx="1"/>
          </p:cNvCxnSpPr>
          <p:nvPr/>
        </p:nvCxnSpPr>
        <p:spPr>
          <a:xfrm>
            <a:off x="1970315" y="3450753"/>
            <a:ext cx="1426030" cy="68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A3B81B26-FC0D-42D6-8ABD-F4F25B4FEBA5}"/>
              </a:ext>
            </a:extLst>
          </p:cNvPr>
          <p:cNvCxnSpPr>
            <a:cxnSpLocks/>
            <a:stCxn id="6" idx="3"/>
            <a:endCxn id="7" idx="1"/>
          </p:cNvCxnSpPr>
          <p:nvPr/>
        </p:nvCxnSpPr>
        <p:spPr>
          <a:xfrm flipV="1">
            <a:off x="6522722" y="3450754"/>
            <a:ext cx="1317169" cy="68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959F03CC-F15B-47B5-9854-D1A3F31E4408}"/>
              </a:ext>
            </a:extLst>
          </p:cNvPr>
          <p:cNvSpPr txBox="1"/>
          <p:nvPr/>
        </p:nvSpPr>
        <p:spPr>
          <a:xfrm>
            <a:off x="6516188" y="3124181"/>
            <a:ext cx="1323702" cy="646331"/>
          </a:xfrm>
          <a:prstGeom prst="rect">
            <a:avLst/>
          </a:prstGeom>
          <a:noFill/>
        </p:spPr>
        <p:txBody>
          <a:bodyPr wrap="square" rtlCol="0">
            <a:spAutoFit/>
          </a:bodyPr>
          <a:lstStyle/>
          <a:p>
            <a:pPr algn="ctr"/>
            <a:r>
              <a:rPr lang="en-US" b="1" dirty="0"/>
              <a:t>Symbols Encoded</a:t>
            </a:r>
          </a:p>
        </p:txBody>
      </p:sp>
      <p:sp>
        <p:nvSpPr>
          <p:cNvPr id="33" name="TextBox 32">
            <a:extLst>
              <a:ext uri="{FF2B5EF4-FFF2-40B4-BE49-F238E27FC236}">
                <a16:creationId xmlns:a16="http://schemas.microsoft.com/office/drawing/2014/main" id="{8DC139C6-0F0B-4EFC-8AF4-B8E19D3FB02A}"/>
              </a:ext>
            </a:extLst>
          </p:cNvPr>
          <p:cNvSpPr txBox="1"/>
          <p:nvPr/>
        </p:nvSpPr>
        <p:spPr>
          <a:xfrm>
            <a:off x="1976848" y="3130993"/>
            <a:ext cx="1426030" cy="646331"/>
          </a:xfrm>
          <a:prstGeom prst="rect">
            <a:avLst/>
          </a:prstGeom>
          <a:noFill/>
        </p:spPr>
        <p:txBody>
          <a:bodyPr wrap="square" rtlCol="0">
            <a:spAutoFit/>
          </a:bodyPr>
          <a:lstStyle/>
          <a:p>
            <a:pPr algn="ctr"/>
            <a:r>
              <a:rPr lang="en-US" b="1" dirty="0"/>
              <a:t>Divided into Symbols</a:t>
            </a:r>
          </a:p>
        </p:txBody>
      </p:sp>
      <p:cxnSp>
        <p:nvCxnSpPr>
          <p:cNvPr id="40" name="Straight Arrow Connector 39">
            <a:extLst>
              <a:ext uri="{FF2B5EF4-FFF2-40B4-BE49-F238E27FC236}">
                <a16:creationId xmlns:a16="http://schemas.microsoft.com/office/drawing/2014/main" id="{4B1868F8-86AE-4D73-8A60-DA40BF487810}"/>
              </a:ext>
            </a:extLst>
          </p:cNvPr>
          <p:cNvCxnSpPr>
            <a:cxnSpLocks/>
          </p:cNvCxnSpPr>
          <p:nvPr/>
        </p:nvCxnSpPr>
        <p:spPr>
          <a:xfrm>
            <a:off x="451315" y="4804140"/>
            <a:ext cx="20900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A73DA60A-2088-4C81-8745-91DB3EC63B28}"/>
              </a:ext>
            </a:extLst>
          </p:cNvPr>
          <p:cNvSpPr txBox="1"/>
          <p:nvPr/>
        </p:nvSpPr>
        <p:spPr>
          <a:xfrm>
            <a:off x="74518" y="4675216"/>
            <a:ext cx="351058" cy="276999"/>
          </a:xfrm>
          <a:prstGeom prst="rect">
            <a:avLst/>
          </a:prstGeom>
          <a:noFill/>
        </p:spPr>
        <p:txBody>
          <a:bodyPr wrap="none" lIns="0" tIns="0" rIns="0" bIns="0" rtlCol="0">
            <a:spAutoFit/>
          </a:bodyPr>
          <a:lstStyle/>
          <a:p>
            <a:r>
              <a:rPr lang="en-US" dirty="0"/>
              <a:t>010</a:t>
            </a:r>
          </a:p>
        </p:txBody>
      </p:sp>
      <p:sp>
        <p:nvSpPr>
          <p:cNvPr id="43" name="TextBox 42">
            <a:extLst>
              <a:ext uri="{FF2B5EF4-FFF2-40B4-BE49-F238E27FC236}">
                <a16:creationId xmlns:a16="http://schemas.microsoft.com/office/drawing/2014/main" id="{A552FEBB-8E82-41AA-953D-2E59A7BEA1BD}"/>
              </a:ext>
            </a:extLst>
          </p:cNvPr>
          <p:cNvSpPr txBox="1"/>
          <p:nvPr/>
        </p:nvSpPr>
        <p:spPr>
          <a:xfrm>
            <a:off x="108768" y="5294038"/>
            <a:ext cx="351058" cy="276999"/>
          </a:xfrm>
          <a:prstGeom prst="rect">
            <a:avLst/>
          </a:prstGeom>
          <a:noFill/>
        </p:spPr>
        <p:txBody>
          <a:bodyPr wrap="none" lIns="0" tIns="0" rIns="0" bIns="0" rtlCol="0">
            <a:spAutoFit/>
          </a:bodyPr>
          <a:lstStyle/>
          <a:p>
            <a:r>
              <a:rPr lang="en-US" dirty="0"/>
              <a:t>100</a:t>
            </a:r>
          </a:p>
        </p:txBody>
      </p:sp>
      <p:cxnSp>
        <p:nvCxnSpPr>
          <p:cNvPr id="44" name="Straight Arrow Connector 43">
            <a:extLst>
              <a:ext uri="{FF2B5EF4-FFF2-40B4-BE49-F238E27FC236}">
                <a16:creationId xmlns:a16="http://schemas.microsoft.com/office/drawing/2014/main" id="{4FD936CA-61E4-40AF-A3AA-12ABF5703C36}"/>
              </a:ext>
            </a:extLst>
          </p:cNvPr>
          <p:cNvCxnSpPr>
            <a:cxnSpLocks/>
          </p:cNvCxnSpPr>
          <p:nvPr/>
        </p:nvCxnSpPr>
        <p:spPr>
          <a:xfrm>
            <a:off x="451315" y="5422962"/>
            <a:ext cx="20791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132BDDF5-4FD8-44BA-B3CE-C8B47C9009D9}"/>
              </a:ext>
            </a:extLst>
          </p:cNvPr>
          <p:cNvCxnSpPr>
            <a:cxnSpLocks/>
            <a:endCxn id="52" idx="0"/>
          </p:cNvCxnSpPr>
          <p:nvPr/>
        </p:nvCxnSpPr>
        <p:spPr>
          <a:xfrm>
            <a:off x="1699257" y="4516757"/>
            <a:ext cx="32830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90A8106A-BDB1-4ECB-A7BB-5BA060A0BDC7}"/>
              </a:ext>
            </a:extLst>
          </p:cNvPr>
          <p:cNvGrpSpPr/>
          <p:nvPr/>
        </p:nvGrpSpPr>
        <p:grpSpPr>
          <a:xfrm rot="16200000">
            <a:off x="2437986" y="3950378"/>
            <a:ext cx="311912" cy="1132758"/>
            <a:chOff x="2304609" y="4440609"/>
            <a:chExt cx="570387" cy="1810682"/>
          </a:xfrm>
        </p:grpSpPr>
        <p:sp>
          <p:nvSpPr>
            <p:cNvPr id="52" name="Rectangle 51">
              <a:extLst>
                <a:ext uri="{FF2B5EF4-FFF2-40B4-BE49-F238E27FC236}">
                  <a16:creationId xmlns:a16="http://schemas.microsoft.com/office/drawing/2014/main" id="{692A3E34-3586-4E30-BD22-E96758A318A9}"/>
                </a:ext>
              </a:extLst>
            </p:cNvPr>
            <p:cNvSpPr/>
            <p:nvPr/>
          </p:nvSpPr>
          <p:spPr>
            <a:xfrm>
              <a:off x="2304609" y="4440609"/>
              <a:ext cx="570387" cy="1810682"/>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a:p>
          </p:txBody>
        </p:sp>
        <p:cxnSp>
          <p:nvCxnSpPr>
            <p:cNvPr id="53" name="Straight Connector 52">
              <a:extLst>
                <a:ext uri="{FF2B5EF4-FFF2-40B4-BE49-F238E27FC236}">
                  <a16:creationId xmlns:a16="http://schemas.microsoft.com/office/drawing/2014/main" id="{5B0C8FEB-0EA5-4386-9E38-E36A18335C5A}"/>
                </a:ext>
              </a:extLst>
            </p:cNvPr>
            <p:cNvCxnSpPr>
              <a:cxnSpLocks/>
              <a:stCxn id="52" idx="0"/>
              <a:endCxn id="52" idx="2"/>
            </p:cNvCxnSpPr>
            <p:nvPr/>
          </p:nvCxnSpPr>
          <p:spPr>
            <a:xfrm rot="5400000">
              <a:off x="1684462" y="5345950"/>
              <a:ext cx="181068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7E25714D-2EB7-4279-A70F-951B00B506FA}"/>
                </a:ext>
              </a:extLst>
            </p:cNvPr>
            <p:cNvSpPr/>
            <p:nvPr/>
          </p:nvSpPr>
          <p:spPr>
            <a:xfrm>
              <a:off x="2354670" y="4575076"/>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b="1" dirty="0">
                <a:solidFill>
                  <a:schemeClr val="tx1"/>
                </a:solidFill>
              </a:endParaRPr>
            </a:p>
          </p:txBody>
        </p:sp>
        <p:sp>
          <p:nvSpPr>
            <p:cNvPr id="55" name="Rectangle 54">
              <a:extLst>
                <a:ext uri="{FF2B5EF4-FFF2-40B4-BE49-F238E27FC236}">
                  <a16:creationId xmlns:a16="http://schemas.microsoft.com/office/drawing/2014/main" id="{791F5CCF-5169-4B0C-95D3-F986A1296984}"/>
                </a:ext>
              </a:extLst>
            </p:cNvPr>
            <p:cNvSpPr/>
            <p:nvPr/>
          </p:nvSpPr>
          <p:spPr>
            <a:xfrm>
              <a:off x="2354669" y="5698657"/>
              <a:ext cx="470263" cy="43511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b="1" dirty="0">
                <a:solidFill>
                  <a:schemeClr val="tx1"/>
                </a:solidFill>
              </a:endParaRPr>
            </a:p>
          </p:txBody>
        </p:sp>
        <p:sp>
          <p:nvSpPr>
            <p:cNvPr id="56" name="Rectangle 55">
              <a:extLst>
                <a:ext uri="{FF2B5EF4-FFF2-40B4-BE49-F238E27FC236}">
                  <a16:creationId xmlns:a16="http://schemas.microsoft.com/office/drawing/2014/main" id="{7DEEDB08-68E3-47BB-9C7E-94C5C6698929}"/>
                </a:ext>
              </a:extLst>
            </p:cNvPr>
            <p:cNvSpPr/>
            <p:nvPr/>
          </p:nvSpPr>
          <p:spPr>
            <a:xfrm>
              <a:off x="2354670" y="5112754"/>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b="1" dirty="0">
                <a:solidFill>
                  <a:schemeClr val="tx1"/>
                </a:solidFill>
              </a:endParaRPr>
            </a:p>
          </p:txBody>
        </p:sp>
      </p:grpSp>
      <p:sp>
        <p:nvSpPr>
          <p:cNvPr id="182" name="TextBox 181">
            <a:extLst>
              <a:ext uri="{FF2B5EF4-FFF2-40B4-BE49-F238E27FC236}">
                <a16:creationId xmlns:a16="http://schemas.microsoft.com/office/drawing/2014/main" id="{773F75E9-A6C3-414A-B92B-55F109788E7C}"/>
              </a:ext>
            </a:extLst>
          </p:cNvPr>
          <p:cNvSpPr txBox="1"/>
          <p:nvPr/>
        </p:nvSpPr>
        <p:spPr>
          <a:xfrm>
            <a:off x="497982" y="6119999"/>
            <a:ext cx="11615641" cy="646331"/>
          </a:xfrm>
          <a:prstGeom prst="rect">
            <a:avLst/>
          </a:prstGeom>
          <a:noFill/>
        </p:spPr>
        <p:txBody>
          <a:bodyPr wrap="square" rtlCol="0">
            <a:spAutoFit/>
          </a:bodyPr>
          <a:lstStyle/>
          <a:p>
            <a:pPr algn="ctr"/>
            <a:r>
              <a:rPr lang="en-US" dirty="0"/>
              <a:t>However, dictionaries can only store so many bits… they are typically not scalable to large and complex designs with many different needed input patterns</a:t>
            </a:r>
          </a:p>
        </p:txBody>
      </p:sp>
      <p:cxnSp>
        <p:nvCxnSpPr>
          <p:cNvPr id="230" name="Straight Arrow Connector 229">
            <a:extLst>
              <a:ext uri="{FF2B5EF4-FFF2-40B4-BE49-F238E27FC236}">
                <a16:creationId xmlns:a16="http://schemas.microsoft.com/office/drawing/2014/main" id="{ADE49359-70A1-487E-A9D7-19E7A362BC49}"/>
              </a:ext>
            </a:extLst>
          </p:cNvPr>
          <p:cNvCxnSpPr>
            <a:cxnSpLocks/>
            <a:endCxn id="232" idx="0"/>
          </p:cNvCxnSpPr>
          <p:nvPr/>
        </p:nvCxnSpPr>
        <p:spPr>
          <a:xfrm>
            <a:off x="1699257" y="5953073"/>
            <a:ext cx="32830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31" name="Group 230">
            <a:extLst>
              <a:ext uri="{FF2B5EF4-FFF2-40B4-BE49-F238E27FC236}">
                <a16:creationId xmlns:a16="http://schemas.microsoft.com/office/drawing/2014/main" id="{DB841E94-CA84-4B01-9955-2C522D9BE6B2}"/>
              </a:ext>
            </a:extLst>
          </p:cNvPr>
          <p:cNvGrpSpPr/>
          <p:nvPr/>
        </p:nvGrpSpPr>
        <p:grpSpPr>
          <a:xfrm rot="16200000">
            <a:off x="2437986" y="5386694"/>
            <a:ext cx="311912" cy="1132758"/>
            <a:chOff x="2304609" y="4440609"/>
            <a:chExt cx="570387" cy="1810682"/>
          </a:xfrm>
        </p:grpSpPr>
        <p:sp>
          <p:nvSpPr>
            <p:cNvPr id="232" name="Rectangle 231">
              <a:extLst>
                <a:ext uri="{FF2B5EF4-FFF2-40B4-BE49-F238E27FC236}">
                  <a16:creationId xmlns:a16="http://schemas.microsoft.com/office/drawing/2014/main" id="{6B49E936-905B-4CC1-95F3-5F70732797B2}"/>
                </a:ext>
              </a:extLst>
            </p:cNvPr>
            <p:cNvSpPr/>
            <p:nvPr/>
          </p:nvSpPr>
          <p:spPr>
            <a:xfrm>
              <a:off x="2304609" y="4440609"/>
              <a:ext cx="570387" cy="1810682"/>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a:p>
          </p:txBody>
        </p:sp>
        <p:cxnSp>
          <p:nvCxnSpPr>
            <p:cNvPr id="233" name="Straight Connector 232">
              <a:extLst>
                <a:ext uri="{FF2B5EF4-FFF2-40B4-BE49-F238E27FC236}">
                  <a16:creationId xmlns:a16="http://schemas.microsoft.com/office/drawing/2014/main" id="{07163CC2-4E15-44E5-A041-A19C6F6C1984}"/>
                </a:ext>
              </a:extLst>
            </p:cNvPr>
            <p:cNvCxnSpPr>
              <a:cxnSpLocks/>
              <a:stCxn id="232" idx="0"/>
              <a:endCxn id="232" idx="2"/>
            </p:cNvCxnSpPr>
            <p:nvPr/>
          </p:nvCxnSpPr>
          <p:spPr>
            <a:xfrm rot="5400000">
              <a:off x="1684462" y="5345950"/>
              <a:ext cx="181068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4" name="Rectangle 233">
              <a:extLst>
                <a:ext uri="{FF2B5EF4-FFF2-40B4-BE49-F238E27FC236}">
                  <a16:creationId xmlns:a16="http://schemas.microsoft.com/office/drawing/2014/main" id="{FE5BDFBB-80A3-4328-A5A9-9856C19582D3}"/>
                </a:ext>
              </a:extLst>
            </p:cNvPr>
            <p:cNvSpPr/>
            <p:nvPr/>
          </p:nvSpPr>
          <p:spPr>
            <a:xfrm>
              <a:off x="2354670" y="4575076"/>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b="1" dirty="0">
                <a:solidFill>
                  <a:schemeClr val="tx1"/>
                </a:solidFill>
              </a:endParaRPr>
            </a:p>
          </p:txBody>
        </p:sp>
        <p:sp>
          <p:nvSpPr>
            <p:cNvPr id="235" name="Rectangle 234">
              <a:extLst>
                <a:ext uri="{FF2B5EF4-FFF2-40B4-BE49-F238E27FC236}">
                  <a16:creationId xmlns:a16="http://schemas.microsoft.com/office/drawing/2014/main" id="{94BFE157-97E1-44DE-9AA0-EA1F58BE3563}"/>
                </a:ext>
              </a:extLst>
            </p:cNvPr>
            <p:cNvSpPr/>
            <p:nvPr/>
          </p:nvSpPr>
          <p:spPr>
            <a:xfrm>
              <a:off x="2354669" y="5698657"/>
              <a:ext cx="470263" cy="43511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b="1" dirty="0">
                <a:solidFill>
                  <a:schemeClr val="tx1"/>
                </a:solidFill>
              </a:endParaRPr>
            </a:p>
          </p:txBody>
        </p:sp>
        <p:sp>
          <p:nvSpPr>
            <p:cNvPr id="236" name="Rectangle 235">
              <a:extLst>
                <a:ext uri="{FF2B5EF4-FFF2-40B4-BE49-F238E27FC236}">
                  <a16:creationId xmlns:a16="http://schemas.microsoft.com/office/drawing/2014/main" id="{23AA345A-6568-450D-94F1-D63A2A1E4F9F}"/>
                </a:ext>
              </a:extLst>
            </p:cNvPr>
            <p:cNvSpPr/>
            <p:nvPr/>
          </p:nvSpPr>
          <p:spPr>
            <a:xfrm>
              <a:off x="2354670" y="5112754"/>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b="1" dirty="0">
                <a:solidFill>
                  <a:schemeClr val="tx1"/>
                </a:solidFill>
              </a:endParaRPr>
            </a:p>
          </p:txBody>
        </p:sp>
      </p:grpSp>
      <p:cxnSp>
        <p:nvCxnSpPr>
          <p:cNvPr id="237" name="Straight Arrow Connector 236">
            <a:extLst>
              <a:ext uri="{FF2B5EF4-FFF2-40B4-BE49-F238E27FC236}">
                <a16:creationId xmlns:a16="http://schemas.microsoft.com/office/drawing/2014/main" id="{5C19CF7A-8DF6-4E46-A6BD-496BE3B69BD6}"/>
              </a:ext>
            </a:extLst>
          </p:cNvPr>
          <p:cNvCxnSpPr>
            <a:cxnSpLocks/>
            <a:endCxn id="239" idx="0"/>
          </p:cNvCxnSpPr>
          <p:nvPr/>
        </p:nvCxnSpPr>
        <p:spPr>
          <a:xfrm>
            <a:off x="1699257" y="5224353"/>
            <a:ext cx="32830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38" name="Group 237">
            <a:extLst>
              <a:ext uri="{FF2B5EF4-FFF2-40B4-BE49-F238E27FC236}">
                <a16:creationId xmlns:a16="http://schemas.microsoft.com/office/drawing/2014/main" id="{10D2E9BE-1A1D-4DEF-A305-7B80079F9F7B}"/>
              </a:ext>
            </a:extLst>
          </p:cNvPr>
          <p:cNvGrpSpPr/>
          <p:nvPr/>
        </p:nvGrpSpPr>
        <p:grpSpPr>
          <a:xfrm rot="16200000">
            <a:off x="2437986" y="4657974"/>
            <a:ext cx="311912" cy="1132758"/>
            <a:chOff x="2304609" y="4440609"/>
            <a:chExt cx="570387" cy="1810682"/>
          </a:xfrm>
        </p:grpSpPr>
        <p:sp>
          <p:nvSpPr>
            <p:cNvPr id="239" name="Rectangle 238">
              <a:extLst>
                <a:ext uri="{FF2B5EF4-FFF2-40B4-BE49-F238E27FC236}">
                  <a16:creationId xmlns:a16="http://schemas.microsoft.com/office/drawing/2014/main" id="{8EB96A44-DF0E-4EFF-873C-BE0F0E816791}"/>
                </a:ext>
              </a:extLst>
            </p:cNvPr>
            <p:cNvSpPr/>
            <p:nvPr/>
          </p:nvSpPr>
          <p:spPr>
            <a:xfrm>
              <a:off x="2304609" y="4440609"/>
              <a:ext cx="570387" cy="1810682"/>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a:p>
          </p:txBody>
        </p:sp>
        <p:cxnSp>
          <p:nvCxnSpPr>
            <p:cNvPr id="240" name="Straight Connector 239">
              <a:extLst>
                <a:ext uri="{FF2B5EF4-FFF2-40B4-BE49-F238E27FC236}">
                  <a16:creationId xmlns:a16="http://schemas.microsoft.com/office/drawing/2014/main" id="{DE18C15A-F0E4-4F51-87C1-D2FF744C215F}"/>
                </a:ext>
              </a:extLst>
            </p:cNvPr>
            <p:cNvCxnSpPr>
              <a:cxnSpLocks/>
              <a:stCxn id="239" idx="0"/>
              <a:endCxn id="239" idx="2"/>
            </p:cNvCxnSpPr>
            <p:nvPr/>
          </p:nvCxnSpPr>
          <p:spPr>
            <a:xfrm rot="5400000">
              <a:off x="1684462" y="5345950"/>
              <a:ext cx="181068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41" name="Rectangle 240">
              <a:extLst>
                <a:ext uri="{FF2B5EF4-FFF2-40B4-BE49-F238E27FC236}">
                  <a16:creationId xmlns:a16="http://schemas.microsoft.com/office/drawing/2014/main" id="{960984C9-796B-4BD0-9EA5-B2A5DFDC3180}"/>
                </a:ext>
              </a:extLst>
            </p:cNvPr>
            <p:cNvSpPr/>
            <p:nvPr/>
          </p:nvSpPr>
          <p:spPr>
            <a:xfrm>
              <a:off x="2354670" y="4575076"/>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b="1" dirty="0">
                <a:solidFill>
                  <a:schemeClr val="tx1"/>
                </a:solidFill>
              </a:endParaRPr>
            </a:p>
          </p:txBody>
        </p:sp>
        <p:sp>
          <p:nvSpPr>
            <p:cNvPr id="242" name="Rectangle 241">
              <a:extLst>
                <a:ext uri="{FF2B5EF4-FFF2-40B4-BE49-F238E27FC236}">
                  <a16:creationId xmlns:a16="http://schemas.microsoft.com/office/drawing/2014/main" id="{C80A0937-E0A4-446E-A5F7-88CF7D58C306}"/>
                </a:ext>
              </a:extLst>
            </p:cNvPr>
            <p:cNvSpPr/>
            <p:nvPr/>
          </p:nvSpPr>
          <p:spPr>
            <a:xfrm>
              <a:off x="2354669" y="5698657"/>
              <a:ext cx="470263" cy="43511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b="1" dirty="0">
                <a:solidFill>
                  <a:schemeClr val="tx1"/>
                </a:solidFill>
              </a:endParaRPr>
            </a:p>
          </p:txBody>
        </p:sp>
        <p:sp>
          <p:nvSpPr>
            <p:cNvPr id="243" name="Rectangle 242">
              <a:extLst>
                <a:ext uri="{FF2B5EF4-FFF2-40B4-BE49-F238E27FC236}">
                  <a16:creationId xmlns:a16="http://schemas.microsoft.com/office/drawing/2014/main" id="{9B9C44C1-92EF-4C4D-9ABB-2A44AF1FAE81}"/>
                </a:ext>
              </a:extLst>
            </p:cNvPr>
            <p:cNvSpPr/>
            <p:nvPr/>
          </p:nvSpPr>
          <p:spPr>
            <a:xfrm>
              <a:off x="2354670" y="5112754"/>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b="1" dirty="0">
                <a:solidFill>
                  <a:schemeClr val="tx1"/>
                </a:solidFill>
              </a:endParaRPr>
            </a:p>
          </p:txBody>
        </p:sp>
      </p:grpSp>
      <p:cxnSp>
        <p:nvCxnSpPr>
          <p:cNvPr id="244" name="Straight Arrow Connector 243">
            <a:extLst>
              <a:ext uri="{FF2B5EF4-FFF2-40B4-BE49-F238E27FC236}">
                <a16:creationId xmlns:a16="http://schemas.microsoft.com/office/drawing/2014/main" id="{D7E585B5-C679-42D2-958D-1461922DE074}"/>
              </a:ext>
            </a:extLst>
          </p:cNvPr>
          <p:cNvCxnSpPr>
            <a:cxnSpLocks/>
            <a:endCxn id="246" idx="0"/>
          </p:cNvCxnSpPr>
          <p:nvPr/>
        </p:nvCxnSpPr>
        <p:spPr>
          <a:xfrm>
            <a:off x="1699257" y="5593518"/>
            <a:ext cx="32830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45" name="Group 244">
            <a:extLst>
              <a:ext uri="{FF2B5EF4-FFF2-40B4-BE49-F238E27FC236}">
                <a16:creationId xmlns:a16="http://schemas.microsoft.com/office/drawing/2014/main" id="{73F8CD7B-7F8A-4918-966F-69DD39F3F646}"/>
              </a:ext>
            </a:extLst>
          </p:cNvPr>
          <p:cNvGrpSpPr/>
          <p:nvPr/>
        </p:nvGrpSpPr>
        <p:grpSpPr>
          <a:xfrm rot="16200000">
            <a:off x="2437986" y="5027139"/>
            <a:ext cx="311912" cy="1132758"/>
            <a:chOff x="2304609" y="4440609"/>
            <a:chExt cx="570387" cy="1810682"/>
          </a:xfrm>
        </p:grpSpPr>
        <p:sp>
          <p:nvSpPr>
            <p:cNvPr id="246" name="Rectangle 245">
              <a:extLst>
                <a:ext uri="{FF2B5EF4-FFF2-40B4-BE49-F238E27FC236}">
                  <a16:creationId xmlns:a16="http://schemas.microsoft.com/office/drawing/2014/main" id="{7BC43439-A387-4078-BBFA-5AA4018AF54E}"/>
                </a:ext>
              </a:extLst>
            </p:cNvPr>
            <p:cNvSpPr/>
            <p:nvPr/>
          </p:nvSpPr>
          <p:spPr>
            <a:xfrm>
              <a:off x="2304609" y="4440609"/>
              <a:ext cx="570387" cy="1810682"/>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a:p>
          </p:txBody>
        </p:sp>
        <p:cxnSp>
          <p:nvCxnSpPr>
            <p:cNvPr id="247" name="Straight Connector 246">
              <a:extLst>
                <a:ext uri="{FF2B5EF4-FFF2-40B4-BE49-F238E27FC236}">
                  <a16:creationId xmlns:a16="http://schemas.microsoft.com/office/drawing/2014/main" id="{EFDA7B47-3761-4413-B4CE-14B4E8F31D17}"/>
                </a:ext>
              </a:extLst>
            </p:cNvPr>
            <p:cNvCxnSpPr>
              <a:cxnSpLocks/>
              <a:stCxn id="246" idx="0"/>
              <a:endCxn id="246" idx="2"/>
            </p:cNvCxnSpPr>
            <p:nvPr/>
          </p:nvCxnSpPr>
          <p:spPr>
            <a:xfrm rot="5400000">
              <a:off x="1684462" y="5345950"/>
              <a:ext cx="181068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48" name="Rectangle 247">
              <a:extLst>
                <a:ext uri="{FF2B5EF4-FFF2-40B4-BE49-F238E27FC236}">
                  <a16:creationId xmlns:a16="http://schemas.microsoft.com/office/drawing/2014/main" id="{A0C16B4F-F8AE-41C5-B724-264665D07462}"/>
                </a:ext>
              </a:extLst>
            </p:cNvPr>
            <p:cNvSpPr/>
            <p:nvPr/>
          </p:nvSpPr>
          <p:spPr>
            <a:xfrm>
              <a:off x="2354670" y="4575076"/>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b="1" dirty="0">
                <a:solidFill>
                  <a:schemeClr val="tx1"/>
                </a:solidFill>
              </a:endParaRPr>
            </a:p>
          </p:txBody>
        </p:sp>
        <p:sp>
          <p:nvSpPr>
            <p:cNvPr id="249" name="Rectangle 248">
              <a:extLst>
                <a:ext uri="{FF2B5EF4-FFF2-40B4-BE49-F238E27FC236}">
                  <a16:creationId xmlns:a16="http://schemas.microsoft.com/office/drawing/2014/main" id="{59F02329-67C8-4DD7-AA84-840C6D753C96}"/>
                </a:ext>
              </a:extLst>
            </p:cNvPr>
            <p:cNvSpPr/>
            <p:nvPr/>
          </p:nvSpPr>
          <p:spPr>
            <a:xfrm>
              <a:off x="2354669" y="5698657"/>
              <a:ext cx="470263" cy="43511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b="1" dirty="0">
                <a:solidFill>
                  <a:schemeClr val="tx1"/>
                </a:solidFill>
              </a:endParaRPr>
            </a:p>
          </p:txBody>
        </p:sp>
        <p:sp>
          <p:nvSpPr>
            <p:cNvPr id="250" name="Rectangle 249">
              <a:extLst>
                <a:ext uri="{FF2B5EF4-FFF2-40B4-BE49-F238E27FC236}">
                  <a16:creationId xmlns:a16="http://schemas.microsoft.com/office/drawing/2014/main" id="{F7354CE9-8C0F-41FD-8515-62B5FB5002B8}"/>
                </a:ext>
              </a:extLst>
            </p:cNvPr>
            <p:cNvSpPr/>
            <p:nvPr/>
          </p:nvSpPr>
          <p:spPr>
            <a:xfrm>
              <a:off x="2354670" y="5112754"/>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b="1" dirty="0">
                <a:solidFill>
                  <a:schemeClr val="tx1"/>
                </a:solidFill>
              </a:endParaRPr>
            </a:p>
          </p:txBody>
        </p:sp>
      </p:grpSp>
      <p:cxnSp>
        <p:nvCxnSpPr>
          <p:cNvPr id="251" name="Straight Arrow Connector 250">
            <a:extLst>
              <a:ext uri="{FF2B5EF4-FFF2-40B4-BE49-F238E27FC236}">
                <a16:creationId xmlns:a16="http://schemas.microsoft.com/office/drawing/2014/main" id="{25CFCDF5-7F86-4F88-A88F-464832BCB72D}"/>
              </a:ext>
            </a:extLst>
          </p:cNvPr>
          <p:cNvCxnSpPr>
            <a:cxnSpLocks/>
            <a:endCxn id="253" idx="0"/>
          </p:cNvCxnSpPr>
          <p:nvPr/>
        </p:nvCxnSpPr>
        <p:spPr>
          <a:xfrm>
            <a:off x="1702448" y="4864509"/>
            <a:ext cx="32830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52" name="Group 251">
            <a:extLst>
              <a:ext uri="{FF2B5EF4-FFF2-40B4-BE49-F238E27FC236}">
                <a16:creationId xmlns:a16="http://schemas.microsoft.com/office/drawing/2014/main" id="{622FC7B0-65B7-467C-BC1A-DF3D18EC7058}"/>
              </a:ext>
            </a:extLst>
          </p:cNvPr>
          <p:cNvGrpSpPr/>
          <p:nvPr/>
        </p:nvGrpSpPr>
        <p:grpSpPr>
          <a:xfrm rot="16200000">
            <a:off x="2441177" y="4298130"/>
            <a:ext cx="311912" cy="1132758"/>
            <a:chOff x="2304609" y="4440609"/>
            <a:chExt cx="570387" cy="1810682"/>
          </a:xfrm>
        </p:grpSpPr>
        <p:sp>
          <p:nvSpPr>
            <p:cNvPr id="253" name="Rectangle 252">
              <a:extLst>
                <a:ext uri="{FF2B5EF4-FFF2-40B4-BE49-F238E27FC236}">
                  <a16:creationId xmlns:a16="http://schemas.microsoft.com/office/drawing/2014/main" id="{AC461C13-5CC2-4FBC-BEEC-3CED835FB2B0}"/>
                </a:ext>
              </a:extLst>
            </p:cNvPr>
            <p:cNvSpPr/>
            <p:nvPr/>
          </p:nvSpPr>
          <p:spPr>
            <a:xfrm>
              <a:off x="2304609" y="4440609"/>
              <a:ext cx="570387" cy="1810682"/>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a:p>
          </p:txBody>
        </p:sp>
        <p:cxnSp>
          <p:nvCxnSpPr>
            <p:cNvPr id="254" name="Straight Connector 253">
              <a:extLst>
                <a:ext uri="{FF2B5EF4-FFF2-40B4-BE49-F238E27FC236}">
                  <a16:creationId xmlns:a16="http://schemas.microsoft.com/office/drawing/2014/main" id="{BB054452-85DD-4DBE-925A-23F33E1F3550}"/>
                </a:ext>
              </a:extLst>
            </p:cNvPr>
            <p:cNvCxnSpPr>
              <a:cxnSpLocks/>
              <a:stCxn id="253" idx="0"/>
              <a:endCxn id="253" idx="2"/>
            </p:cNvCxnSpPr>
            <p:nvPr/>
          </p:nvCxnSpPr>
          <p:spPr>
            <a:xfrm rot="5400000">
              <a:off x="1684462" y="5345950"/>
              <a:ext cx="181068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55" name="Rectangle 254">
              <a:extLst>
                <a:ext uri="{FF2B5EF4-FFF2-40B4-BE49-F238E27FC236}">
                  <a16:creationId xmlns:a16="http://schemas.microsoft.com/office/drawing/2014/main" id="{CDA20596-3CF9-4A5C-942E-2D518517098C}"/>
                </a:ext>
              </a:extLst>
            </p:cNvPr>
            <p:cNvSpPr/>
            <p:nvPr/>
          </p:nvSpPr>
          <p:spPr>
            <a:xfrm>
              <a:off x="2354670" y="4575076"/>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b="1" dirty="0">
                <a:solidFill>
                  <a:schemeClr val="tx1"/>
                </a:solidFill>
              </a:endParaRPr>
            </a:p>
          </p:txBody>
        </p:sp>
        <p:sp>
          <p:nvSpPr>
            <p:cNvPr id="256" name="Rectangle 255">
              <a:extLst>
                <a:ext uri="{FF2B5EF4-FFF2-40B4-BE49-F238E27FC236}">
                  <a16:creationId xmlns:a16="http://schemas.microsoft.com/office/drawing/2014/main" id="{F73FCC36-D474-459C-B2E4-566F14A010C0}"/>
                </a:ext>
              </a:extLst>
            </p:cNvPr>
            <p:cNvSpPr/>
            <p:nvPr/>
          </p:nvSpPr>
          <p:spPr>
            <a:xfrm>
              <a:off x="2354669" y="5698657"/>
              <a:ext cx="470263" cy="43511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b="1" dirty="0">
                <a:solidFill>
                  <a:schemeClr val="tx1"/>
                </a:solidFill>
              </a:endParaRPr>
            </a:p>
          </p:txBody>
        </p:sp>
        <p:sp>
          <p:nvSpPr>
            <p:cNvPr id="257" name="Rectangle 256">
              <a:extLst>
                <a:ext uri="{FF2B5EF4-FFF2-40B4-BE49-F238E27FC236}">
                  <a16:creationId xmlns:a16="http://schemas.microsoft.com/office/drawing/2014/main" id="{ECF7872C-294B-4A0E-8052-509BA5A5B4FB}"/>
                </a:ext>
              </a:extLst>
            </p:cNvPr>
            <p:cNvSpPr/>
            <p:nvPr/>
          </p:nvSpPr>
          <p:spPr>
            <a:xfrm>
              <a:off x="2354670" y="5112754"/>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b="1" dirty="0">
                <a:solidFill>
                  <a:schemeClr val="tx1"/>
                </a:solidFill>
              </a:endParaRPr>
            </a:p>
          </p:txBody>
        </p:sp>
      </p:grpSp>
      <p:sp>
        <p:nvSpPr>
          <p:cNvPr id="38" name="Rectangle 37">
            <a:extLst>
              <a:ext uri="{FF2B5EF4-FFF2-40B4-BE49-F238E27FC236}">
                <a16:creationId xmlns:a16="http://schemas.microsoft.com/office/drawing/2014/main" id="{89B539A6-7F46-45DF-B13B-C686B6FDD303}"/>
              </a:ext>
            </a:extLst>
          </p:cNvPr>
          <p:cNvSpPr/>
          <p:nvPr/>
        </p:nvSpPr>
        <p:spPr>
          <a:xfrm>
            <a:off x="661410" y="4369985"/>
            <a:ext cx="1200046" cy="1672046"/>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Dictionary</a:t>
            </a:r>
          </a:p>
        </p:txBody>
      </p:sp>
      <p:graphicFrame>
        <p:nvGraphicFramePr>
          <p:cNvPr id="90" name="Table 90">
            <a:extLst>
              <a:ext uri="{FF2B5EF4-FFF2-40B4-BE49-F238E27FC236}">
                <a16:creationId xmlns:a16="http://schemas.microsoft.com/office/drawing/2014/main" id="{5F2BB2E9-9900-43CE-975F-8912F1DB88BC}"/>
              </a:ext>
            </a:extLst>
          </p:cNvPr>
          <p:cNvGraphicFramePr>
            <a:graphicFrameLocks noGrp="1"/>
          </p:cNvGraphicFramePr>
          <p:nvPr>
            <p:extLst>
              <p:ext uri="{D42A27DB-BD31-4B8C-83A1-F6EECF244321}">
                <p14:modId xmlns:p14="http://schemas.microsoft.com/office/powerpoint/2010/main" val="1712205248"/>
              </p:ext>
            </p:extLst>
          </p:nvPr>
        </p:nvGraphicFramePr>
        <p:xfrm>
          <a:off x="738852" y="4753081"/>
          <a:ext cx="1064432" cy="1249680"/>
        </p:xfrm>
        <a:graphic>
          <a:graphicData uri="http://schemas.openxmlformats.org/drawingml/2006/table">
            <a:tbl>
              <a:tblPr firstRow="1" bandRow="1">
                <a:tableStyleId>{5940675A-B579-460E-94D1-54222C63F5DA}</a:tableStyleId>
              </a:tblPr>
              <a:tblGrid>
                <a:gridCol w="458574">
                  <a:extLst>
                    <a:ext uri="{9D8B030D-6E8A-4147-A177-3AD203B41FA5}">
                      <a16:colId xmlns:a16="http://schemas.microsoft.com/office/drawing/2014/main" val="3744643650"/>
                    </a:ext>
                  </a:extLst>
                </a:gridCol>
                <a:gridCol w="605858">
                  <a:extLst>
                    <a:ext uri="{9D8B030D-6E8A-4147-A177-3AD203B41FA5}">
                      <a16:colId xmlns:a16="http://schemas.microsoft.com/office/drawing/2014/main" val="4134856945"/>
                    </a:ext>
                  </a:extLst>
                </a:gridCol>
              </a:tblGrid>
              <a:tr h="228418">
                <a:tc>
                  <a:txBody>
                    <a:bodyPr/>
                    <a:lstStyle/>
                    <a:p>
                      <a:r>
                        <a:rPr lang="en-US" sz="1400" b="1" dirty="0"/>
                        <a:t>Input</a:t>
                      </a:r>
                    </a:p>
                  </a:txBody>
                  <a:tcPr marL="18288" marR="18288" marT="18288" marB="18288"/>
                </a:tc>
                <a:tc>
                  <a:txBody>
                    <a:bodyPr/>
                    <a:lstStyle/>
                    <a:p>
                      <a:r>
                        <a:rPr lang="en-US" sz="1400" b="1" dirty="0"/>
                        <a:t>Output</a:t>
                      </a:r>
                    </a:p>
                  </a:txBody>
                  <a:tcPr marL="18288" marR="18288" marT="18288" marB="18288"/>
                </a:tc>
                <a:extLst>
                  <a:ext uri="{0D108BD9-81ED-4DB2-BD59-A6C34878D82A}">
                    <a16:rowId xmlns:a16="http://schemas.microsoft.com/office/drawing/2014/main" val="3089469951"/>
                  </a:ext>
                </a:extLst>
              </a:tr>
              <a:tr h="228418">
                <a:tc>
                  <a:txBody>
                    <a:bodyPr/>
                    <a:lstStyle/>
                    <a:p>
                      <a:r>
                        <a:rPr lang="en-US" sz="1400" dirty="0"/>
                        <a:t>00</a:t>
                      </a:r>
                    </a:p>
                  </a:txBody>
                  <a:tcPr marL="18288" marR="18288" marT="18288" marB="18288"/>
                </a:tc>
                <a:tc>
                  <a:txBody>
                    <a:bodyPr/>
                    <a:lstStyle/>
                    <a:p>
                      <a:r>
                        <a:rPr lang="en-US" sz="1400" dirty="0"/>
                        <a:t>00010</a:t>
                      </a:r>
                    </a:p>
                  </a:txBody>
                  <a:tcPr marL="18288" marR="18288" marT="18288" marB="18288"/>
                </a:tc>
                <a:extLst>
                  <a:ext uri="{0D108BD9-81ED-4DB2-BD59-A6C34878D82A}">
                    <a16:rowId xmlns:a16="http://schemas.microsoft.com/office/drawing/2014/main" val="57422022"/>
                  </a:ext>
                </a:extLst>
              </a:tr>
              <a:tr h="228418">
                <a:tc>
                  <a:txBody>
                    <a:bodyPr/>
                    <a:lstStyle/>
                    <a:p>
                      <a:r>
                        <a:rPr lang="en-US" sz="1400" dirty="0"/>
                        <a:t>01</a:t>
                      </a:r>
                    </a:p>
                  </a:txBody>
                  <a:tcPr marL="18288" marR="18288" marT="18288" marB="18288"/>
                </a:tc>
                <a:tc>
                  <a:txBody>
                    <a:bodyPr/>
                    <a:lstStyle/>
                    <a:p>
                      <a:r>
                        <a:rPr lang="en-US" sz="1400" dirty="0"/>
                        <a:t>01100</a:t>
                      </a:r>
                    </a:p>
                  </a:txBody>
                  <a:tcPr marL="18288" marR="18288" marT="18288" marB="18288"/>
                </a:tc>
                <a:extLst>
                  <a:ext uri="{0D108BD9-81ED-4DB2-BD59-A6C34878D82A}">
                    <a16:rowId xmlns:a16="http://schemas.microsoft.com/office/drawing/2014/main" val="283668417"/>
                  </a:ext>
                </a:extLst>
              </a:tr>
              <a:tr h="228418">
                <a:tc>
                  <a:txBody>
                    <a:bodyPr/>
                    <a:lstStyle/>
                    <a:p>
                      <a:r>
                        <a:rPr lang="en-US" sz="1400" dirty="0"/>
                        <a:t>10</a:t>
                      </a:r>
                    </a:p>
                  </a:txBody>
                  <a:tcPr marL="18288" marR="18288" marT="18288" marB="18288"/>
                </a:tc>
                <a:tc>
                  <a:txBody>
                    <a:bodyPr/>
                    <a:lstStyle/>
                    <a:p>
                      <a:r>
                        <a:rPr lang="en-US" sz="1400" dirty="0"/>
                        <a:t>10010</a:t>
                      </a:r>
                    </a:p>
                  </a:txBody>
                  <a:tcPr marL="18288" marR="18288" marT="18288" marB="18288"/>
                </a:tc>
                <a:extLst>
                  <a:ext uri="{0D108BD9-81ED-4DB2-BD59-A6C34878D82A}">
                    <a16:rowId xmlns:a16="http://schemas.microsoft.com/office/drawing/2014/main" val="3775387734"/>
                  </a:ext>
                </a:extLst>
              </a:tr>
              <a:tr h="228418">
                <a:tc>
                  <a:txBody>
                    <a:bodyPr/>
                    <a:lstStyle/>
                    <a:p>
                      <a:r>
                        <a:rPr lang="en-US" sz="1400" dirty="0"/>
                        <a:t>11</a:t>
                      </a:r>
                    </a:p>
                  </a:txBody>
                  <a:tcPr marL="18288" marR="18288" marT="18288" marB="18288"/>
                </a:tc>
                <a:tc>
                  <a:txBody>
                    <a:bodyPr/>
                    <a:lstStyle/>
                    <a:p>
                      <a:r>
                        <a:rPr lang="en-US" sz="1400" dirty="0"/>
                        <a:t>00101</a:t>
                      </a:r>
                    </a:p>
                  </a:txBody>
                  <a:tcPr marL="18288" marR="18288" marT="18288" marB="18288"/>
                </a:tc>
                <a:extLst>
                  <a:ext uri="{0D108BD9-81ED-4DB2-BD59-A6C34878D82A}">
                    <a16:rowId xmlns:a16="http://schemas.microsoft.com/office/drawing/2014/main" val="1654464881"/>
                  </a:ext>
                </a:extLst>
              </a:tr>
            </a:tbl>
          </a:graphicData>
        </a:graphic>
      </p:graphicFrame>
      <p:cxnSp>
        <p:nvCxnSpPr>
          <p:cNvPr id="258" name="Straight Arrow Connector 257">
            <a:extLst>
              <a:ext uri="{FF2B5EF4-FFF2-40B4-BE49-F238E27FC236}">
                <a16:creationId xmlns:a16="http://schemas.microsoft.com/office/drawing/2014/main" id="{DCFEB445-EC6A-4AF4-A618-7768EE5099B4}"/>
              </a:ext>
            </a:extLst>
          </p:cNvPr>
          <p:cNvCxnSpPr>
            <a:cxnSpLocks/>
          </p:cNvCxnSpPr>
          <p:nvPr/>
        </p:nvCxnSpPr>
        <p:spPr>
          <a:xfrm>
            <a:off x="3539434" y="4804140"/>
            <a:ext cx="20900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9" name="TextBox 258">
            <a:extLst>
              <a:ext uri="{FF2B5EF4-FFF2-40B4-BE49-F238E27FC236}">
                <a16:creationId xmlns:a16="http://schemas.microsoft.com/office/drawing/2014/main" id="{487D5E23-17B7-4E3B-BF3C-46294F23A934}"/>
              </a:ext>
            </a:extLst>
          </p:cNvPr>
          <p:cNvSpPr txBox="1"/>
          <p:nvPr/>
        </p:nvSpPr>
        <p:spPr>
          <a:xfrm>
            <a:off x="3281741" y="4675216"/>
            <a:ext cx="234038" cy="276999"/>
          </a:xfrm>
          <a:prstGeom prst="rect">
            <a:avLst/>
          </a:prstGeom>
          <a:noFill/>
        </p:spPr>
        <p:txBody>
          <a:bodyPr wrap="none" lIns="0" tIns="0" rIns="0" bIns="0" rtlCol="0">
            <a:spAutoFit/>
          </a:bodyPr>
          <a:lstStyle/>
          <a:p>
            <a:r>
              <a:rPr lang="en-US" dirty="0"/>
              <a:t>01</a:t>
            </a:r>
          </a:p>
        </p:txBody>
      </p:sp>
      <p:sp>
        <p:nvSpPr>
          <p:cNvPr id="260" name="TextBox 259">
            <a:extLst>
              <a:ext uri="{FF2B5EF4-FFF2-40B4-BE49-F238E27FC236}">
                <a16:creationId xmlns:a16="http://schemas.microsoft.com/office/drawing/2014/main" id="{86AE1303-D572-4AF6-A607-97C08006B9E9}"/>
              </a:ext>
            </a:extLst>
          </p:cNvPr>
          <p:cNvSpPr txBox="1"/>
          <p:nvPr/>
        </p:nvSpPr>
        <p:spPr>
          <a:xfrm>
            <a:off x="3315991" y="5294038"/>
            <a:ext cx="234038" cy="276999"/>
          </a:xfrm>
          <a:prstGeom prst="rect">
            <a:avLst/>
          </a:prstGeom>
          <a:noFill/>
        </p:spPr>
        <p:txBody>
          <a:bodyPr wrap="none" lIns="0" tIns="0" rIns="0" bIns="0" rtlCol="0">
            <a:spAutoFit/>
          </a:bodyPr>
          <a:lstStyle/>
          <a:p>
            <a:r>
              <a:rPr lang="en-US" dirty="0"/>
              <a:t>10</a:t>
            </a:r>
          </a:p>
        </p:txBody>
      </p:sp>
      <p:cxnSp>
        <p:nvCxnSpPr>
          <p:cNvPr id="261" name="Straight Arrow Connector 260">
            <a:extLst>
              <a:ext uri="{FF2B5EF4-FFF2-40B4-BE49-F238E27FC236}">
                <a16:creationId xmlns:a16="http://schemas.microsoft.com/office/drawing/2014/main" id="{ED46BA14-C16D-4D7B-A346-B43879745562}"/>
              </a:ext>
            </a:extLst>
          </p:cNvPr>
          <p:cNvCxnSpPr>
            <a:cxnSpLocks/>
          </p:cNvCxnSpPr>
          <p:nvPr/>
        </p:nvCxnSpPr>
        <p:spPr>
          <a:xfrm>
            <a:off x="3539434" y="5422962"/>
            <a:ext cx="20791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2" name="Straight Arrow Connector 261">
            <a:extLst>
              <a:ext uri="{FF2B5EF4-FFF2-40B4-BE49-F238E27FC236}">
                <a16:creationId xmlns:a16="http://schemas.microsoft.com/office/drawing/2014/main" id="{53BA4F8D-FE4C-4EB9-B8B9-D8EAC53BFEB9}"/>
              </a:ext>
            </a:extLst>
          </p:cNvPr>
          <p:cNvCxnSpPr>
            <a:cxnSpLocks/>
            <a:endCxn id="264" idx="0"/>
          </p:cNvCxnSpPr>
          <p:nvPr/>
        </p:nvCxnSpPr>
        <p:spPr>
          <a:xfrm>
            <a:off x="4787376" y="4516757"/>
            <a:ext cx="32830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63" name="Group 262">
            <a:extLst>
              <a:ext uri="{FF2B5EF4-FFF2-40B4-BE49-F238E27FC236}">
                <a16:creationId xmlns:a16="http://schemas.microsoft.com/office/drawing/2014/main" id="{A534D304-00ED-44B3-8AD3-2B5DF701453D}"/>
              </a:ext>
            </a:extLst>
          </p:cNvPr>
          <p:cNvGrpSpPr/>
          <p:nvPr/>
        </p:nvGrpSpPr>
        <p:grpSpPr>
          <a:xfrm rot="16200000">
            <a:off x="5526105" y="3950378"/>
            <a:ext cx="311912" cy="1132758"/>
            <a:chOff x="2304609" y="4440609"/>
            <a:chExt cx="570387" cy="1810682"/>
          </a:xfrm>
        </p:grpSpPr>
        <p:sp>
          <p:nvSpPr>
            <p:cNvPr id="264" name="Rectangle 263">
              <a:extLst>
                <a:ext uri="{FF2B5EF4-FFF2-40B4-BE49-F238E27FC236}">
                  <a16:creationId xmlns:a16="http://schemas.microsoft.com/office/drawing/2014/main" id="{635FCA07-8F56-49DA-BA9B-40F9E7B4FBAC}"/>
                </a:ext>
              </a:extLst>
            </p:cNvPr>
            <p:cNvSpPr/>
            <p:nvPr/>
          </p:nvSpPr>
          <p:spPr>
            <a:xfrm>
              <a:off x="2304609" y="4440609"/>
              <a:ext cx="570387" cy="1810682"/>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a:p>
          </p:txBody>
        </p:sp>
        <p:cxnSp>
          <p:nvCxnSpPr>
            <p:cNvPr id="265" name="Straight Connector 264">
              <a:extLst>
                <a:ext uri="{FF2B5EF4-FFF2-40B4-BE49-F238E27FC236}">
                  <a16:creationId xmlns:a16="http://schemas.microsoft.com/office/drawing/2014/main" id="{6B7CEDA6-E50A-4588-AAD4-08D7DDB147C0}"/>
                </a:ext>
              </a:extLst>
            </p:cNvPr>
            <p:cNvCxnSpPr>
              <a:cxnSpLocks/>
              <a:stCxn id="264" idx="0"/>
              <a:endCxn id="264" idx="2"/>
            </p:cNvCxnSpPr>
            <p:nvPr/>
          </p:nvCxnSpPr>
          <p:spPr>
            <a:xfrm rot="5400000">
              <a:off x="1684462" y="5345950"/>
              <a:ext cx="181068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6" name="Rectangle 265">
              <a:extLst>
                <a:ext uri="{FF2B5EF4-FFF2-40B4-BE49-F238E27FC236}">
                  <a16:creationId xmlns:a16="http://schemas.microsoft.com/office/drawing/2014/main" id="{004947D7-9F06-45F2-B93B-BFC82CE19982}"/>
                </a:ext>
              </a:extLst>
            </p:cNvPr>
            <p:cNvSpPr/>
            <p:nvPr/>
          </p:nvSpPr>
          <p:spPr>
            <a:xfrm>
              <a:off x="2354670" y="4575076"/>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b="1" dirty="0">
                  <a:solidFill>
                    <a:schemeClr val="tx1"/>
                  </a:solidFill>
                </a:rPr>
                <a:t>0</a:t>
              </a:r>
            </a:p>
          </p:txBody>
        </p:sp>
        <p:sp>
          <p:nvSpPr>
            <p:cNvPr id="267" name="Rectangle 266">
              <a:extLst>
                <a:ext uri="{FF2B5EF4-FFF2-40B4-BE49-F238E27FC236}">
                  <a16:creationId xmlns:a16="http://schemas.microsoft.com/office/drawing/2014/main" id="{6C41CDEA-F116-4A7D-BCBB-80774999831B}"/>
                </a:ext>
              </a:extLst>
            </p:cNvPr>
            <p:cNvSpPr/>
            <p:nvPr/>
          </p:nvSpPr>
          <p:spPr>
            <a:xfrm>
              <a:off x="2354669" y="5698657"/>
              <a:ext cx="470263" cy="43511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b="1" dirty="0">
                <a:solidFill>
                  <a:schemeClr val="tx1"/>
                </a:solidFill>
              </a:endParaRPr>
            </a:p>
          </p:txBody>
        </p:sp>
        <p:sp>
          <p:nvSpPr>
            <p:cNvPr id="268" name="Rectangle 267">
              <a:extLst>
                <a:ext uri="{FF2B5EF4-FFF2-40B4-BE49-F238E27FC236}">
                  <a16:creationId xmlns:a16="http://schemas.microsoft.com/office/drawing/2014/main" id="{99D62D64-6068-4285-8BC7-B5D44C9EBF99}"/>
                </a:ext>
              </a:extLst>
            </p:cNvPr>
            <p:cNvSpPr/>
            <p:nvPr/>
          </p:nvSpPr>
          <p:spPr>
            <a:xfrm>
              <a:off x="2354670" y="5112754"/>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b="1" dirty="0">
                <a:solidFill>
                  <a:schemeClr val="tx1"/>
                </a:solidFill>
              </a:endParaRPr>
            </a:p>
          </p:txBody>
        </p:sp>
      </p:grpSp>
      <p:cxnSp>
        <p:nvCxnSpPr>
          <p:cNvPr id="269" name="Straight Arrow Connector 268">
            <a:extLst>
              <a:ext uri="{FF2B5EF4-FFF2-40B4-BE49-F238E27FC236}">
                <a16:creationId xmlns:a16="http://schemas.microsoft.com/office/drawing/2014/main" id="{AC51B51D-85C9-4487-BD12-1DA9191190F0}"/>
              </a:ext>
            </a:extLst>
          </p:cNvPr>
          <p:cNvCxnSpPr>
            <a:cxnSpLocks/>
            <a:endCxn id="271" idx="0"/>
          </p:cNvCxnSpPr>
          <p:nvPr/>
        </p:nvCxnSpPr>
        <p:spPr>
          <a:xfrm>
            <a:off x="4787376" y="5953073"/>
            <a:ext cx="32830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70" name="Group 269">
            <a:extLst>
              <a:ext uri="{FF2B5EF4-FFF2-40B4-BE49-F238E27FC236}">
                <a16:creationId xmlns:a16="http://schemas.microsoft.com/office/drawing/2014/main" id="{960987AB-84D9-4C66-A8F2-529E744D7DCD}"/>
              </a:ext>
            </a:extLst>
          </p:cNvPr>
          <p:cNvGrpSpPr/>
          <p:nvPr/>
        </p:nvGrpSpPr>
        <p:grpSpPr>
          <a:xfrm rot="16200000">
            <a:off x="5526105" y="5386694"/>
            <a:ext cx="311912" cy="1132758"/>
            <a:chOff x="2304609" y="4440609"/>
            <a:chExt cx="570387" cy="1810682"/>
          </a:xfrm>
        </p:grpSpPr>
        <p:sp>
          <p:nvSpPr>
            <p:cNvPr id="271" name="Rectangle 270">
              <a:extLst>
                <a:ext uri="{FF2B5EF4-FFF2-40B4-BE49-F238E27FC236}">
                  <a16:creationId xmlns:a16="http://schemas.microsoft.com/office/drawing/2014/main" id="{BEAA6F41-867D-49E1-95E9-284612EA3F24}"/>
                </a:ext>
              </a:extLst>
            </p:cNvPr>
            <p:cNvSpPr/>
            <p:nvPr/>
          </p:nvSpPr>
          <p:spPr>
            <a:xfrm>
              <a:off x="2304609" y="4440609"/>
              <a:ext cx="570387" cy="1810682"/>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a:p>
          </p:txBody>
        </p:sp>
        <p:cxnSp>
          <p:nvCxnSpPr>
            <p:cNvPr id="272" name="Straight Connector 271">
              <a:extLst>
                <a:ext uri="{FF2B5EF4-FFF2-40B4-BE49-F238E27FC236}">
                  <a16:creationId xmlns:a16="http://schemas.microsoft.com/office/drawing/2014/main" id="{4593CABE-FEC9-4567-A65C-AD5D32C43144}"/>
                </a:ext>
              </a:extLst>
            </p:cNvPr>
            <p:cNvCxnSpPr>
              <a:cxnSpLocks/>
              <a:stCxn id="271" idx="0"/>
              <a:endCxn id="271" idx="2"/>
            </p:cNvCxnSpPr>
            <p:nvPr/>
          </p:nvCxnSpPr>
          <p:spPr>
            <a:xfrm rot="5400000">
              <a:off x="1684462" y="5345950"/>
              <a:ext cx="181068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73" name="Rectangle 272">
              <a:extLst>
                <a:ext uri="{FF2B5EF4-FFF2-40B4-BE49-F238E27FC236}">
                  <a16:creationId xmlns:a16="http://schemas.microsoft.com/office/drawing/2014/main" id="{47E82D09-BA94-4F03-8521-7814D2F2123B}"/>
                </a:ext>
              </a:extLst>
            </p:cNvPr>
            <p:cNvSpPr/>
            <p:nvPr/>
          </p:nvSpPr>
          <p:spPr>
            <a:xfrm>
              <a:off x="2354670" y="4575076"/>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b="1" dirty="0">
                  <a:solidFill>
                    <a:schemeClr val="tx1"/>
                  </a:solidFill>
                </a:rPr>
                <a:t>0</a:t>
              </a:r>
            </a:p>
          </p:txBody>
        </p:sp>
        <p:sp>
          <p:nvSpPr>
            <p:cNvPr id="274" name="Rectangle 273">
              <a:extLst>
                <a:ext uri="{FF2B5EF4-FFF2-40B4-BE49-F238E27FC236}">
                  <a16:creationId xmlns:a16="http://schemas.microsoft.com/office/drawing/2014/main" id="{DECB5A97-138C-492B-81AF-02A617402210}"/>
                </a:ext>
              </a:extLst>
            </p:cNvPr>
            <p:cNvSpPr/>
            <p:nvPr/>
          </p:nvSpPr>
          <p:spPr>
            <a:xfrm>
              <a:off x="2354669" y="5698657"/>
              <a:ext cx="470263" cy="43511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b="1" dirty="0">
                <a:solidFill>
                  <a:schemeClr val="tx1"/>
                </a:solidFill>
              </a:endParaRPr>
            </a:p>
          </p:txBody>
        </p:sp>
        <p:sp>
          <p:nvSpPr>
            <p:cNvPr id="275" name="Rectangle 274">
              <a:extLst>
                <a:ext uri="{FF2B5EF4-FFF2-40B4-BE49-F238E27FC236}">
                  <a16:creationId xmlns:a16="http://schemas.microsoft.com/office/drawing/2014/main" id="{75D2087D-654A-4EAF-9A6E-14566CED546E}"/>
                </a:ext>
              </a:extLst>
            </p:cNvPr>
            <p:cNvSpPr/>
            <p:nvPr/>
          </p:nvSpPr>
          <p:spPr>
            <a:xfrm>
              <a:off x="2354670" y="5112754"/>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b="1" dirty="0">
                <a:solidFill>
                  <a:schemeClr val="tx1"/>
                </a:solidFill>
              </a:endParaRPr>
            </a:p>
          </p:txBody>
        </p:sp>
      </p:grpSp>
      <p:cxnSp>
        <p:nvCxnSpPr>
          <p:cNvPr id="276" name="Straight Arrow Connector 275">
            <a:extLst>
              <a:ext uri="{FF2B5EF4-FFF2-40B4-BE49-F238E27FC236}">
                <a16:creationId xmlns:a16="http://schemas.microsoft.com/office/drawing/2014/main" id="{A2FEB809-7997-4323-ADC6-8C1AFC1F7014}"/>
              </a:ext>
            </a:extLst>
          </p:cNvPr>
          <p:cNvCxnSpPr>
            <a:cxnSpLocks/>
            <a:endCxn id="278" idx="0"/>
          </p:cNvCxnSpPr>
          <p:nvPr/>
        </p:nvCxnSpPr>
        <p:spPr>
          <a:xfrm>
            <a:off x="4787376" y="5224353"/>
            <a:ext cx="32830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77" name="Group 276">
            <a:extLst>
              <a:ext uri="{FF2B5EF4-FFF2-40B4-BE49-F238E27FC236}">
                <a16:creationId xmlns:a16="http://schemas.microsoft.com/office/drawing/2014/main" id="{6F4D46EE-BB0A-497F-B5C9-58ACA8D167E8}"/>
              </a:ext>
            </a:extLst>
          </p:cNvPr>
          <p:cNvGrpSpPr/>
          <p:nvPr/>
        </p:nvGrpSpPr>
        <p:grpSpPr>
          <a:xfrm rot="16200000">
            <a:off x="5526105" y="4657974"/>
            <a:ext cx="311912" cy="1132758"/>
            <a:chOff x="2304609" y="4440609"/>
            <a:chExt cx="570387" cy="1810682"/>
          </a:xfrm>
        </p:grpSpPr>
        <p:sp>
          <p:nvSpPr>
            <p:cNvPr id="278" name="Rectangle 277">
              <a:extLst>
                <a:ext uri="{FF2B5EF4-FFF2-40B4-BE49-F238E27FC236}">
                  <a16:creationId xmlns:a16="http://schemas.microsoft.com/office/drawing/2014/main" id="{1C2EB907-8562-4CAC-BC1C-26647680C844}"/>
                </a:ext>
              </a:extLst>
            </p:cNvPr>
            <p:cNvSpPr/>
            <p:nvPr/>
          </p:nvSpPr>
          <p:spPr>
            <a:xfrm>
              <a:off x="2304609" y="4440609"/>
              <a:ext cx="570387" cy="1810682"/>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a:p>
          </p:txBody>
        </p:sp>
        <p:cxnSp>
          <p:nvCxnSpPr>
            <p:cNvPr id="279" name="Straight Connector 278">
              <a:extLst>
                <a:ext uri="{FF2B5EF4-FFF2-40B4-BE49-F238E27FC236}">
                  <a16:creationId xmlns:a16="http://schemas.microsoft.com/office/drawing/2014/main" id="{DEEA9C13-12E7-4C5C-8D07-FAFAEFBE589F}"/>
                </a:ext>
              </a:extLst>
            </p:cNvPr>
            <p:cNvCxnSpPr>
              <a:cxnSpLocks/>
              <a:stCxn id="278" idx="0"/>
              <a:endCxn id="278" idx="2"/>
            </p:cNvCxnSpPr>
            <p:nvPr/>
          </p:nvCxnSpPr>
          <p:spPr>
            <a:xfrm rot="5400000">
              <a:off x="1684462" y="5345950"/>
              <a:ext cx="181068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80" name="Rectangle 279">
              <a:extLst>
                <a:ext uri="{FF2B5EF4-FFF2-40B4-BE49-F238E27FC236}">
                  <a16:creationId xmlns:a16="http://schemas.microsoft.com/office/drawing/2014/main" id="{19D5C377-220D-42CB-B04E-6950E33618F6}"/>
                </a:ext>
              </a:extLst>
            </p:cNvPr>
            <p:cNvSpPr/>
            <p:nvPr/>
          </p:nvSpPr>
          <p:spPr>
            <a:xfrm>
              <a:off x="2354670" y="4575076"/>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b="1" dirty="0">
                  <a:solidFill>
                    <a:schemeClr val="tx1"/>
                  </a:solidFill>
                </a:rPr>
                <a:t>0</a:t>
              </a:r>
            </a:p>
          </p:txBody>
        </p:sp>
        <p:sp>
          <p:nvSpPr>
            <p:cNvPr id="281" name="Rectangle 280">
              <a:extLst>
                <a:ext uri="{FF2B5EF4-FFF2-40B4-BE49-F238E27FC236}">
                  <a16:creationId xmlns:a16="http://schemas.microsoft.com/office/drawing/2014/main" id="{6241FBDD-F34D-4730-8728-EF5BBD444C58}"/>
                </a:ext>
              </a:extLst>
            </p:cNvPr>
            <p:cNvSpPr/>
            <p:nvPr/>
          </p:nvSpPr>
          <p:spPr>
            <a:xfrm>
              <a:off x="2354669" y="5698657"/>
              <a:ext cx="470263" cy="43511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b="1" dirty="0">
                <a:solidFill>
                  <a:schemeClr val="tx1"/>
                </a:solidFill>
              </a:endParaRPr>
            </a:p>
          </p:txBody>
        </p:sp>
        <p:sp>
          <p:nvSpPr>
            <p:cNvPr id="282" name="Rectangle 281">
              <a:extLst>
                <a:ext uri="{FF2B5EF4-FFF2-40B4-BE49-F238E27FC236}">
                  <a16:creationId xmlns:a16="http://schemas.microsoft.com/office/drawing/2014/main" id="{F5D8B19C-18F7-4661-B63D-70D9671CE45E}"/>
                </a:ext>
              </a:extLst>
            </p:cNvPr>
            <p:cNvSpPr/>
            <p:nvPr/>
          </p:nvSpPr>
          <p:spPr>
            <a:xfrm>
              <a:off x="2354670" y="5112754"/>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b="1" dirty="0">
                <a:solidFill>
                  <a:schemeClr val="tx1"/>
                </a:solidFill>
              </a:endParaRPr>
            </a:p>
          </p:txBody>
        </p:sp>
      </p:grpSp>
      <p:cxnSp>
        <p:nvCxnSpPr>
          <p:cNvPr id="283" name="Straight Arrow Connector 282">
            <a:extLst>
              <a:ext uri="{FF2B5EF4-FFF2-40B4-BE49-F238E27FC236}">
                <a16:creationId xmlns:a16="http://schemas.microsoft.com/office/drawing/2014/main" id="{259246FE-B2A1-45EA-B4CE-4469A5C977DD}"/>
              </a:ext>
            </a:extLst>
          </p:cNvPr>
          <p:cNvCxnSpPr>
            <a:cxnSpLocks/>
            <a:endCxn id="285" idx="0"/>
          </p:cNvCxnSpPr>
          <p:nvPr/>
        </p:nvCxnSpPr>
        <p:spPr>
          <a:xfrm>
            <a:off x="4787376" y="5593518"/>
            <a:ext cx="32830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84" name="Group 283">
            <a:extLst>
              <a:ext uri="{FF2B5EF4-FFF2-40B4-BE49-F238E27FC236}">
                <a16:creationId xmlns:a16="http://schemas.microsoft.com/office/drawing/2014/main" id="{9F1DA907-2B9B-4A7A-AB65-773BA162BB99}"/>
              </a:ext>
            </a:extLst>
          </p:cNvPr>
          <p:cNvGrpSpPr/>
          <p:nvPr/>
        </p:nvGrpSpPr>
        <p:grpSpPr>
          <a:xfrm rot="16200000">
            <a:off x="5526105" y="5027139"/>
            <a:ext cx="311912" cy="1132758"/>
            <a:chOff x="2304609" y="4440609"/>
            <a:chExt cx="570387" cy="1810682"/>
          </a:xfrm>
        </p:grpSpPr>
        <p:sp>
          <p:nvSpPr>
            <p:cNvPr id="285" name="Rectangle 284">
              <a:extLst>
                <a:ext uri="{FF2B5EF4-FFF2-40B4-BE49-F238E27FC236}">
                  <a16:creationId xmlns:a16="http://schemas.microsoft.com/office/drawing/2014/main" id="{98C49EE5-D4BF-40D2-A32C-C68B515838AF}"/>
                </a:ext>
              </a:extLst>
            </p:cNvPr>
            <p:cNvSpPr/>
            <p:nvPr/>
          </p:nvSpPr>
          <p:spPr>
            <a:xfrm>
              <a:off x="2304609" y="4440609"/>
              <a:ext cx="570387" cy="1810682"/>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a:p>
          </p:txBody>
        </p:sp>
        <p:cxnSp>
          <p:nvCxnSpPr>
            <p:cNvPr id="286" name="Straight Connector 285">
              <a:extLst>
                <a:ext uri="{FF2B5EF4-FFF2-40B4-BE49-F238E27FC236}">
                  <a16:creationId xmlns:a16="http://schemas.microsoft.com/office/drawing/2014/main" id="{16FD975E-6A68-4458-87B6-C1CDB33EBBD8}"/>
                </a:ext>
              </a:extLst>
            </p:cNvPr>
            <p:cNvCxnSpPr>
              <a:cxnSpLocks/>
              <a:stCxn id="285" idx="0"/>
              <a:endCxn id="285" idx="2"/>
            </p:cNvCxnSpPr>
            <p:nvPr/>
          </p:nvCxnSpPr>
          <p:spPr>
            <a:xfrm rot="5400000">
              <a:off x="1684462" y="5345950"/>
              <a:ext cx="181068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87" name="Rectangle 286">
              <a:extLst>
                <a:ext uri="{FF2B5EF4-FFF2-40B4-BE49-F238E27FC236}">
                  <a16:creationId xmlns:a16="http://schemas.microsoft.com/office/drawing/2014/main" id="{6280DE7D-15C4-4F6D-8F2B-5CFC050F4E98}"/>
                </a:ext>
              </a:extLst>
            </p:cNvPr>
            <p:cNvSpPr/>
            <p:nvPr/>
          </p:nvSpPr>
          <p:spPr>
            <a:xfrm>
              <a:off x="2354670" y="4575076"/>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b="1" dirty="0">
                  <a:solidFill>
                    <a:schemeClr val="tx1"/>
                  </a:solidFill>
                </a:rPr>
                <a:t>1</a:t>
              </a:r>
            </a:p>
          </p:txBody>
        </p:sp>
        <p:sp>
          <p:nvSpPr>
            <p:cNvPr id="288" name="Rectangle 287">
              <a:extLst>
                <a:ext uri="{FF2B5EF4-FFF2-40B4-BE49-F238E27FC236}">
                  <a16:creationId xmlns:a16="http://schemas.microsoft.com/office/drawing/2014/main" id="{01CA3B76-A420-41B0-B160-F6D42FB5689A}"/>
                </a:ext>
              </a:extLst>
            </p:cNvPr>
            <p:cNvSpPr/>
            <p:nvPr/>
          </p:nvSpPr>
          <p:spPr>
            <a:xfrm>
              <a:off x="2354669" y="5698657"/>
              <a:ext cx="470263" cy="43511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b="1" dirty="0">
                <a:solidFill>
                  <a:schemeClr val="tx1"/>
                </a:solidFill>
              </a:endParaRPr>
            </a:p>
          </p:txBody>
        </p:sp>
        <p:sp>
          <p:nvSpPr>
            <p:cNvPr id="289" name="Rectangle 288">
              <a:extLst>
                <a:ext uri="{FF2B5EF4-FFF2-40B4-BE49-F238E27FC236}">
                  <a16:creationId xmlns:a16="http://schemas.microsoft.com/office/drawing/2014/main" id="{1D700356-9828-4C7B-9815-B35D365AB4E8}"/>
                </a:ext>
              </a:extLst>
            </p:cNvPr>
            <p:cNvSpPr/>
            <p:nvPr/>
          </p:nvSpPr>
          <p:spPr>
            <a:xfrm>
              <a:off x="2354670" y="5112754"/>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b="1" dirty="0">
                <a:solidFill>
                  <a:schemeClr val="tx1"/>
                </a:solidFill>
              </a:endParaRPr>
            </a:p>
          </p:txBody>
        </p:sp>
      </p:grpSp>
      <p:cxnSp>
        <p:nvCxnSpPr>
          <p:cNvPr id="290" name="Straight Arrow Connector 289">
            <a:extLst>
              <a:ext uri="{FF2B5EF4-FFF2-40B4-BE49-F238E27FC236}">
                <a16:creationId xmlns:a16="http://schemas.microsoft.com/office/drawing/2014/main" id="{E68A43F4-04F3-46D4-A116-A9B607D44A54}"/>
              </a:ext>
            </a:extLst>
          </p:cNvPr>
          <p:cNvCxnSpPr>
            <a:cxnSpLocks/>
            <a:endCxn id="292" idx="0"/>
          </p:cNvCxnSpPr>
          <p:nvPr/>
        </p:nvCxnSpPr>
        <p:spPr>
          <a:xfrm>
            <a:off x="4790567" y="4864509"/>
            <a:ext cx="32830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91" name="Group 290">
            <a:extLst>
              <a:ext uri="{FF2B5EF4-FFF2-40B4-BE49-F238E27FC236}">
                <a16:creationId xmlns:a16="http://schemas.microsoft.com/office/drawing/2014/main" id="{6175DD2F-8034-40DD-8A00-6982E49D5458}"/>
              </a:ext>
            </a:extLst>
          </p:cNvPr>
          <p:cNvGrpSpPr/>
          <p:nvPr/>
        </p:nvGrpSpPr>
        <p:grpSpPr>
          <a:xfrm rot="16200000">
            <a:off x="5529296" y="4298130"/>
            <a:ext cx="311912" cy="1132758"/>
            <a:chOff x="2304609" y="4440609"/>
            <a:chExt cx="570387" cy="1810682"/>
          </a:xfrm>
        </p:grpSpPr>
        <p:sp>
          <p:nvSpPr>
            <p:cNvPr id="292" name="Rectangle 291">
              <a:extLst>
                <a:ext uri="{FF2B5EF4-FFF2-40B4-BE49-F238E27FC236}">
                  <a16:creationId xmlns:a16="http://schemas.microsoft.com/office/drawing/2014/main" id="{7A56E2C4-385B-41F2-9D77-1CDFCA217172}"/>
                </a:ext>
              </a:extLst>
            </p:cNvPr>
            <p:cNvSpPr/>
            <p:nvPr/>
          </p:nvSpPr>
          <p:spPr>
            <a:xfrm>
              <a:off x="2304609" y="4440609"/>
              <a:ext cx="570387" cy="1810682"/>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a:p>
          </p:txBody>
        </p:sp>
        <p:cxnSp>
          <p:nvCxnSpPr>
            <p:cNvPr id="293" name="Straight Connector 292">
              <a:extLst>
                <a:ext uri="{FF2B5EF4-FFF2-40B4-BE49-F238E27FC236}">
                  <a16:creationId xmlns:a16="http://schemas.microsoft.com/office/drawing/2014/main" id="{BC4BE467-934E-4730-94B4-E85247553763}"/>
                </a:ext>
              </a:extLst>
            </p:cNvPr>
            <p:cNvCxnSpPr>
              <a:cxnSpLocks/>
              <a:stCxn id="292" idx="0"/>
              <a:endCxn id="292" idx="2"/>
            </p:cNvCxnSpPr>
            <p:nvPr/>
          </p:nvCxnSpPr>
          <p:spPr>
            <a:xfrm rot="5400000">
              <a:off x="1684462" y="5345950"/>
              <a:ext cx="181068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94" name="Rectangle 293">
              <a:extLst>
                <a:ext uri="{FF2B5EF4-FFF2-40B4-BE49-F238E27FC236}">
                  <a16:creationId xmlns:a16="http://schemas.microsoft.com/office/drawing/2014/main" id="{BA10D170-5556-4C41-83DE-79C568FF7B39}"/>
                </a:ext>
              </a:extLst>
            </p:cNvPr>
            <p:cNvSpPr/>
            <p:nvPr/>
          </p:nvSpPr>
          <p:spPr>
            <a:xfrm>
              <a:off x="2354670" y="4575076"/>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b="1" dirty="0">
                  <a:solidFill>
                    <a:schemeClr val="tx1"/>
                  </a:solidFill>
                </a:rPr>
                <a:t>0</a:t>
              </a:r>
            </a:p>
          </p:txBody>
        </p:sp>
        <p:sp>
          <p:nvSpPr>
            <p:cNvPr id="295" name="Rectangle 294">
              <a:extLst>
                <a:ext uri="{FF2B5EF4-FFF2-40B4-BE49-F238E27FC236}">
                  <a16:creationId xmlns:a16="http://schemas.microsoft.com/office/drawing/2014/main" id="{86CC592C-1333-4FA3-B339-E06C6AC981BA}"/>
                </a:ext>
              </a:extLst>
            </p:cNvPr>
            <p:cNvSpPr/>
            <p:nvPr/>
          </p:nvSpPr>
          <p:spPr>
            <a:xfrm>
              <a:off x="2354669" y="5698657"/>
              <a:ext cx="470263" cy="43511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b="1" dirty="0">
                <a:solidFill>
                  <a:schemeClr val="tx1"/>
                </a:solidFill>
              </a:endParaRPr>
            </a:p>
          </p:txBody>
        </p:sp>
        <p:sp>
          <p:nvSpPr>
            <p:cNvPr id="296" name="Rectangle 295">
              <a:extLst>
                <a:ext uri="{FF2B5EF4-FFF2-40B4-BE49-F238E27FC236}">
                  <a16:creationId xmlns:a16="http://schemas.microsoft.com/office/drawing/2014/main" id="{BC575AAA-8513-440F-A9CA-792830A709AB}"/>
                </a:ext>
              </a:extLst>
            </p:cNvPr>
            <p:cNvSpPr/>
            <p:nvPr/>
          </p:nvSpPr>
          <p:spPr>
            <a:xfrm>
              <a:off x="2354670" y="5112754"/>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b="1" dirty="0">
                <a:solidFill>
                  <a:schemeClr val="tx1"/>
                </a:solidFill>
              </a:endParaRPr>
            </a:p>
          </p:txBody>
        </p:sp>
      </p:grpSp>
      <p:sp>
        <p:nvSpPr>
          <p:cNvPr id="297" name="Rectangle 296">
            <a:extLst>
              <a:ext uri="{FF2B5EF4-FFF2-40B4-BE49-F238E27FC236}">
                <a16:creationId xmlns:a16="http://schemas.microsoft.com/office/drawing/2014/main" id="{C6A14BB6-B1BB-46BD-BB91-1103B427FF0D}"/>
              </a:ext>
            </a:extLst>
          </p:cNvPr>
          <p:cNvSpPr/>
          <p:nvPr/>
        </p:nvSpPr>
        <p:spPr>
          <a:xfrm>
            <a:off x="3749529" y="4369985"/>
            <a:ext cx="1200046" cy="1672046"/>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Dictionary</a:t>
            </a:r>
          </a:p>
        </p:txBody>
      </p:sp>
      <p:graphicFrame>
        <p:nvGraphicFramePr>
          <p:cNvPr id="298" name="Table 90">
            <a:extLst>
              <a:ext uri="{FF2B5EF4-FFF2-40B4-BE49-F238E27FC236}">
                <a16:creationId xmlns:a16="http://schemas.microsoft.com/office/drawing/2014/main" id="{BC10CE17-45EB-4F13-B0CE-349ED39538C9}"/>
              </a:ext>
            </a:extLst>
          </p:cNvPr>
          <p:cNvGraphicFramePr>
            <a:graphicFrameLocks noGrp="1"/>
          </p:cNvGraphicFramePr>
          <p:nvPr>
            <p:extLst>
              <p:ext uri="{D42A27DB-BD31-4B8C-83A1-F6EECF244321}">
                <p14:modId xmlns:p14="http://schemas.microsoft.com/office/powerpoint/2010/main" val="3655100159"/>
              </p:ext>
            </p:extLst>
          </p:nvPr>
        </p:nvGraphicFramePr>
        <p:xfrm>
          <a:off x="3826971" y="4753081"/>
          <a:ext cx="1064432" cy="1249680"/>
        </p:xfrm>
        <a:graphic>
          <a:graphicData uri="http://schemas.openxmlformats.org/drawingml/2006/table">
            <a:tbl>
              <a:tblPr firstRow="1" bandRow="1">
                <a:tableStyleId>{5940675A-B579-460E-94D1-54222C63F5DA}</a:tableStyleId>
              </a:tblPr>
              <a:tblGrid>
                <a:gridCol w="458574">
                  <a:extLst>
                    <a:ext uri="{9D8B030D-6E8A-4147-A177-3AD203B41FA5}">
                      <a16:colId xmlns:a16="http://schemas.microsoft.com/office/drawing/2014/main" val="3744643650"/>
                    </a:ext>
                  </a:extLst>
                </a:gridCol>
                <a:gridCol w="605858">
                  <a:extLst>
                    <a:ext uri="{9D8B030D-6E8A-4147-A177-3AD203B41FA5}">
                      <a16:colId xmlns:a16="http://schemas.microsoft.com/office/drawing/2014/main" val="4134856945"/>
                    </a:ext>
                  </a:extLst>
                </a:gridCol>
              </a:tblGrid>
              <a:tr h="228418">
                <a:tc>
                  <a:txBody>
                    <a:bodyPr/>
                    <a:lstStyle/>
                    <a:p>
                      <a:r>
                        <a:rPr lang="en-US" sz="1400" b="1" dirty="0"/>
                        <a:t>Input</a:t>
                      </a:r>
                    </a:p>
                  </a:txBody>
                  <a:tcPr marL="18288" marR="18288" marT="18288" marB="18288"/>
                </a:tc>
                <a:tc>
                  <a:txBody>
                    <a:bodyPr/>
                    <a:lstStyle/>
                    <a:p>
                      <a:r>
                        <a:rPr lang="en-US" sz="1400" b="1" dirty="0"/>
                        <a:t>Output</a:t>
                      </a:r>
                    </a:p>
                  </a:txBody>
                  <a:tcPr marL="18288" marR="18288" marT="18288" marB="18288"/>
                </a:tc>
                <a:extLst>
                  <a:ext uri="{0D108BD9-81ED-4DB2-BD59-A6C34878D82A}">
                    <a16:rowId xmlns:a16="http://schemas.microsoft.com/office/drawing/2014/main" val="3089469951"/>
                  </a:ext>
                </a:extLst>
              </a:tr>
              <a:tr h="228418">
                <a:tc>
                  <a:txBody>
                    <a:bodyPr/>
                    <a:lstStyle/>
                    <a:p>
                      <a:r>
                        <a:rPr lang="en-US" sz="1400" b="1" i="1" dirty="0"/>
                        <a:t>00</a:t>
                      </a:r>
                    </a:p>
                  </a:txBody>
                  <a:tcPr marL="18288" marR="18288" marT="18288" marB="18288"/>
                </a:tc>
                <a:tc>
                  <a:txBody>
                    <a:bodyPr/>
                    <a:lstStyle/>
                    <a:p>
                      <a:r>
                        <a:rPr lang="en-US" sz="1400" b="1" i="1" dirty="0"/>
                        <a:t>00010</a:t>
                      </a:r>
                    </a:p>
                  </a:txBody>
                  <a:tcPr marL="18288" marR="18288" marT="18288" marB="18288"/>
                </a:tc>
                <a:extLst>
                  <a:ext uri="{0D108BD9-81ED-4DB2-BD59-A6C34878D82A}">
                    <a16:rowId xmlns:a16="http://schemas.microsoft.com/office/drawing/2014/main" val="57422022"/>
                  </a:ext>
                </a:extLst>
              </a:tr>
              <a:tr h="228418">
                <a:tc>
                  <a:txBody>
                    <a:bodyPr/>
                    <a:lstStyle/>
                    <a:p>
                      <a:r>
                        <a:rPr lang="en-US" sz="1400" dirty="0"/>
                        <a:t>01</a:t>
                      </a:r>
                    </a:p>
                  </a:txBody>
                  <a:tcPr marL="18288" marR="18288" marT="18288" marB="18288"/>
                </a:tc>
                <a:tc>
                  <a:txBody>
                    <a:bodyPr/>
                    <a:lstStyle/>
                    <a:p>
                      <a:r>
                        <a:rPr lang="en-US" sz="1400" dirty="0"/>
                        <a:t>01100</a:t>
                      </a:r>
                    </a:p>
                  </a:txBody>
                  <a:tcPr marL="18288" marR="18288" marT="18288" marB="18288"/>
                </a:tc>
                <a:extLst>
                  <a:ext uri="{0D108BD9-81ED-4DB2-BD59-A6C34878D82A}">
                    <a16:rowId xmlns:a16="http://schemas.microsoft.com/office/drawing/2014/main" val="283668417"/>
                  </a:ext>
                </a:extLst>
              </a:tr>
              <a:tr h="228418">
                <a:tc>
                  <a:txBody>
                    <a:bodyPr/>
                    <a:lstStyle/>
                    <a:p>
                      <a:r>
                        <a:rPr lang="en-US" sz="1400" dirty="0"/>
                        <a:t>10</a:t>
                      </a:r>
                    </a:p>
                  </a:txBody>
                  <a:tcPr marL="18288" marR="18288" marT="18288" marB="18288"/>
                </a:tc>
                <a:tc>
                  <a:txBody>
                    <a:bodyPr/>
                    <a:lstStyle/>
                    <a:p>
                      <a:r>
                        <a:rPr lang="en-US" sz="1400" dirty="0"/>
                        <a:t>10010</a:t>
                      </a:r>
                    </a:p>
                  </a:txBody>
                  <a:tcPr marL="18288" marR="18288" marT="18288" marB="18288"/>
                </a:tc>
                <a:extLst>
                  <a:ext uri="{0D108BD9-81ED-4DB2-BD59-A6C34878D82A}">
                    <a16:rowId xmlns:a16="http://schemas.microsoft.com/office/drawing/2014/main" val="3775387734"/>
                  </a:ext>
                </a:extLst>
              </a:tr>
              <a:tr h="228418">
                <a:tc>
                  <a:txBody>
                    <a:bodyPr/>
                    <a:lstStyle/>
                    <a:p>
                      <a:r>
                        <a:rPr lang="en-US" sz="1400" dirty="0"/>
                        <a:t>11</a:t>
                      </a:r>
                    </a:p>
                  </a:txBody>
                  <a:tcPr marL="18288" marR="18288" marT="18288" marB="18288"/>
                </a:tc>
                <a:tc>
                  <a:txBody>
                    <a:bodyPr/>
                    <a:lstStyle/>
                    <a:p>
                      <a:r>
                        <a:rPr lang="en-US" sz="1400" dirty="0"/>
                        <a:t>00101</a:t>
                      </a:r>
                    </a:p>
                  </a:txBody>
                  <a:tcPr marL="18288" marR="18288" marT="18288" marB="18288"/>
                </a:tc>
                <a:extLst>
                  <a:ext uri="{0D108BD9-81ED-4DB2-BD59-A6C34878D82A}">
                    <a16:rowId xmlns:a16="http://schemas.microsoft.com/office/drawing/2014/main" val="1654464881"/>
                  </a:ext>
                </a:extLst>
              </a:tr>
            </a:tbl>
          </a:graphicData>
        </a:graphic>
      </p:graphicFrame>
      <p:cxnSp>
        <p:nvCxnSpPr>
          <p:cNvPr id="299" name="Straight Arrow Connector 298">
            <a:extLst>
              <a:ext uri="{FF2B5EF4-FFF2-40B4-BE49-F238E27FC236}">
                <a16:creationId xmlns:a16="http://schemas.microsoft.com/office/drawing/2014/main" id="{63F3368A-DF94-40DA-A771-0E1C7C137567}"/>
              </a:ext>
            </a:extLst>
          </p:cNvPr>
          <p:cNvCxnSpPr>
            <a:cxnSpLocks/>
          </p:cNvCxnSpPr>
          <p:nvPr/>
        </p:nvCxnSpPr>
        <p:spPr>
          <a:xfrm>
            <a:off x="6473706" y="4813931"/>
            <a:ext cx="20900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0" name="TextBox 299">
            <a:extLst>
              <a:ext uri="{FF2B5EF4-FFF2-40B4-BE49-F238E27FC236}">
                <a16:creationId xmlns:a16="http://schemas.microsoft.com/office/drawing/2014/main" id="{6F2C84A6-77BF-463B-B2A1-9FDCB351E5AF}"/>
              </a:ext>
            </a:extLst>
          </p:cNvPr>
          <p:cNvSpPr txBox="1"/>
          <p:nvPr/>
        </p:nvSpPr>
        <p:spPr>
          <a:xfrm>
            <a:off x="6347410" y="4682504"/>
            <a:ext cx="117020" cy="276999"/>
          </a:xfrm>
          <a:prstGeom prst="rect">
            <a:avLst/>
          </a:prstGeom>
          <a:noFill/>
        </p:spPr>
        <p:txBody>
          <a:bodyPr wrap="none" lIns="0" tIns="0" rIns="0" bIns="0" rtlCol="0">
            <a:spAutoFit/>
          </a:bodyPr>
          <a:lstStyle/>
          <a:p>
            <a:r>
              <a:rPr lang="en-US" dirty="0"/>
              <a:t>0</a:t>
            </a:r>
          </a:p>
        </p:txBody>
      </p:sp>
      <p:sp>
        <p:nvSpPr>
          <p:cNvPr id="301" name="TextBox 300">
            <a:extLst>
              <a:ext uri="{FF2B5EF4-FFF2-40B4-BE49-F238E27FC236}">
                <a16:creationId xmlns:a16="http://schemas.microsoft.com/office/drawing/2014/main" id="{D2AC50AF-E605-4280-A34D-84CC8FC98296}"/>
              </a:ext>
            </a:extLst>
          </p:cNvPr>
          <p:cNvSpPr txBox="1"/>
          <p:nvPr/>
        </p:nvSpPr>
        <p:spPr>
          <a:xfrm>
            <a:off x="6372252" y="5304155"/>
            <a:ext cx="117020" cy="276999"/>
          </a:xfrm>
          <a:prstGeom prst="rect">
            <a:avLst/>
          </a:prstGeom>
          <a:noFill/>
        </p:spPr>
        <p:txBody>
          <a:bodyPr wrap="none" lIns="0" tIns="0" rIns="0" bIns="0" rtlCol="0">
            <a:spAutoFit/>
          </a:bodyPr>
          <a:lstStyle/>
          <a:p>
            <a:r>
              <a:rPr lang="en-US" dirty="0"/>
              <a:t>1</a:t>
            </a:r>
          </a:p>
        </p:txBody>
      </p:sp>
      <p:cxnSp>
        <p:nvCxnSpPr>
          <p:cNvPr id="302" name="Straight Arrow Connector 301">
            <a:extLst>
              <a:ext uri="{FF2B5EF4-FFF2-40B4-BE49-F238E27FC236}">
                <a16:creationId xmlns:a16="http://schemas.microsoft.com/office/drawing/2014/main" id="{98B03F1A-DA4B-4002-8A3B-3B81E9F73DA0}"/>
              </a:ext>
            </a:extLst>
          </p:cNvPr>
          <p:cNvCxnSpPr>
            <a:cxnSpLocks/>
          </p:cNvCxnSpPr>
          <p:nvPr/>
        </p:nvCxnSpPr>
        <p:spPr>
          <a:xfrm>
            <a:off x="6473706" y="5432753"/>
            <a:ext cx="20791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3" name="Straight Arrow Connector 302">
            <a:extLst>
              <a:ext uri="{FF2B5EF4-FFF2-40B4-BE49-F238E27FC236}">
                <a16:creationId xmlns:a16="http://schemas.microsoft.com/office/drawing/2014/main" id="{2A2F0CDC-98C0-435A-9796-FA31979BEFE1}"/>
              </a:ext>
            </a:extLst>
          </p:cNvPr>
          <p:cNvCxnSpPr>
            <a:cxnSpLocks/>
            <a:endCxn id="305" idx="0"/>
          </p:cNvCxnSpPr>
          <p:nvPr/>
        </p:nvCxnSpPr>
        <p:spPr>
          <a:xfrm>
            <a:off x="7754306" y="4526548"/>
            <a:ext cx="32830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04" name="Group 303">
            <a:extLst>
              <a:ext uri="{FF2B5EF4-FFF2-40B4-BE49-F238E27FC236}">
                <a16:creationId xmlns:a16="http://schemas.microsoft.com/office/drawing/2014/main" id="{474DB5A1-1EFC-49E5-B4FE-9262B7CC5799}"/>
              </a:ext>
            </a:extLst>
          </p:cNvPr>
          <p:cNvGrpSpPr/>
          <p:nvPr/>
        </p:nvGrpSpPr>
        <p:grpSpPr>
          <a:xfrm rot="16200000">
            <a:off x="8493035" y="3960169"/>
            <a:ext cx="311912" cy="1132758"/>
            <a:chOff x="2304609" y="4440609"/>
            <a:chExt cx="570387" cy="1810682"/>
          </a:xfrm>
        </p:grpSpPr>
        <p:sp>
          <p:nvSpPr>
            <p:cNvPr id="305" name="Rectangle 304">
              <a:extLst>
                <a:ext uri="{FF2B5EF4-FFF2-40B4-BE49-F238E27FC236}">
                  <a16:creationId xmlns:a16="http://schemas.microsoft.com/office/drawing/2014/main" id="{6C133D23-F99B-49EE-AF47-181F8445300F}"/>
                </a:ext>
              </a:extLst>
            </p:cNvPr>
            <p:cNvSpPr/>
            <p:nvPr/>
          </p:nvSpPr>
          <p:spPr>
            <a:xfrm>
              <a:off x="2304609" y="4440609"/>
              <a:ext cx="570387" cy="1810682"/>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a:p>
          </p:txBody>
        </p:sp>
        <p:cxnSp>
          <p:nvCxnSpPr>
            <p:cNvPr id="306" name="Straight Connector 305">
              <a:extLst>
                <a:ext uri="{FF2B5EF4-FFF2-40B4-BE49-F238E27FC236}">
                  <a16:creationId xmlns:a16="http://schemas.microsoft.com/office/drawing/2014/main" id="{D8BDC74D-E751-4446-A583-D6717F1B1657}"/>
                </a:ext>
              </a:extLst>
            </p:cNvPr>
            <p:cNvCxnSpPr>
              <a:cxnSpLocks/>
              <a:stCxn id="305" idx="0"/>
              <a:endCxn id="305" idx="2"/>
            </p:cNvCxnSpPr>
            <p:nvPr/>
          </p:nvCxnSpPr>
          <p:spPr>
            <a:xfrm rot="5400000">
              <a:off x="1684462" y="5345950"/>
              <a:ext cx="181068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07" name="Rectangle 306">
              <a:extLst>
                <a:ext uri="{FF2B5EF4-FFF2-40B4-BE49-F238E27FC236}">
                  <a16:creationId xmlns:a16="http://schemas.microsoft.com/office/drawing/2014/main" id="{39ADB652-C597-4F2C-956F-F84ED141875B}"/>
                </a:ext>
              </a:extLst>
            </p:cNvPr>
            <p:cNvSpPr/>
            <p:nvPr/>
          </p:nvSpPr>
          <p:spPr>
            <a:xfrm>
              <a:off x="2354670" y="4575076"/>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b="1" dirty="0">
                  <a:solidFill>
                    <a:schemeClr val="tx1"/>
                  </a:solidFill>
                </a:rPr>
                <a:t>1</a:t>
              </a:r>
            </a:p>
          </p:txBody>
        </p:sp>
        <p:sp>
          <p:nvSpPr>
            <p:cNvPr id="308" name="Rectangle 307">
              <a:extLst>
                <a:ext uri="{FF2B5EF4-FFF2-40B4-BE49-F238E27FC236}">
                  <a16:creationId xmlns:a16="http://schemas.microsoft.com/office/drawing/2014/main" id="{6383CEDE-0174-4A69-A12A-D6D1E04A51A6}"/>
                </a:ext>
              </a:extLst>
            </p:cNvPr>
            <p:cNvSpPr/>
            <p:nvPr/>
          </p:nvSpPr>
          <p:spPr>
            <a:xfrm>
              <a:off x="2354669" y="5698657"/>
              <a:ext cx="470263" cy="43511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b="1" dirty="0">
                <a:solidFill>
                  <a:schemeClr val="tx1"/>
                </a:solidFill>
              </a:endParaRPr>
            </a:p>
          </p:txBody>
        </p:sp>
        <p:sp>
          <p:nvSpPr>
            <p:cNvPr id="309" name="Rectangle 308">
              <a:extLst>
                <a:ext uri="{FF2B5EF4-FFF2-40B4-BE49-F238E27FC236}">
                  <a16:creationId xmlns:a16="http://schemas.microsoft.com/office/drawing/2014/main" id="{553495EB-C153-49FC-9756-33AD1ACC0A20}"/>
                </a:ext>
              </a:extLst>
            </p:cNvPr>
            <p:cNvSpPr/>
            <p:nvPr/>
          </p:nvSpPr>
          <p:spPr>
            <a:xfrm>
              <a:off x="2354670" y="5112754"/>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a:solidFill>
                    <a:schemeClr val="tx1"/>
                  </a:solidFill>
                </a:rPr>
                <a:t>0</a:t>
              </a:r>
            </a:p>
          </p:txBody>
        </p:sp>
      </p:grpSp>
      <p:cxnSp>
        <p:nvCxnSpPr>
          <p:cNvPr id="310" name="Straight Arrow Connector 309">
            <a:extLst>
              <a:ext uri="{FF2B5EF4-FFF2-40B4-BE49-F238E27FC236}">
                <a16:creationId xmlns:a16="http://schemas.microsoft.com/office/drawing/2014/main" id="{17B4EA41-CAC6-40F0-8058-A86326740094}"/>
              </a:ext>
            </a:extLst>
          </p:cNvPr>
          <p:cNvCxnSpPr>
            <a:cxnSpLocks/>
            <a:endCxn id="312" idx="0"/>
          </p:cNvCxnSpPr>
          <p:nvPr/>
        </p:nvCxnSpPr>
        <p:spPr>
          <a:xfrm>
            <a:off x="7754306" y="5962864"/>
            <a:ext cx="32830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11" name="Group 310">
            <a:extLst>
              <a:ext uri="{FF2B5EF4-FFF2-40B4-BE49-F238E27FC236}">
                <a16:creationId xmlns:a16="http://schemas.microsoft.com/office/drawing/2014/main" id="{5EA0E2DF-7948-4D0A-B384-AFA3B12D4C02}"/>
              </a:ext>
            </a:extLst>
          </p:cNvPr>
          <p:cNvGrpSpPr/>
          <p:nvPr/>
        </p:nvGrpSpPr>
        <p:grpSpPr>
          <a:xfrm rot="16200000">
            <a:off x="8493035" y="5396485"/>
            <a:ext cx="311912" cy="1132758"/>
            <a:chOff x="2304609" y="4440609"/>
            <a:chExt cx="570387" cy="1810682"/>
          </a:xfrm>
        </p:grpSpPr>
        <p:sp>
          <p:nvSpPr>
            <p:cNvPr id="312" name="Rectangle 311">
              <a:extLst>
                <a:ext uri="{FF2B5EF4-FFF2-40B4-BE49-F238E27FC236}">
                  <a16:creationId xmlns:a16="http://schemas.microsoft.com/office/drawing/2014/main" id="{64815827-D4CF-460F-8D0F-DE79091E5CF7}"/>
                </a:ext>
              </a:extLst>
            </p:cNvPr>
            <p:cNvSpPr/>
            <p:nvPr/>
          </p:nvSpPr>
          <p:spPr>
            <a:xfrm>
              <a:off x="2304609" y="4440609"/>
              <a:ext cx="570387" cy="1810682"/>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a:p>
          </p:txBody>
        </p:sp>
        <p:cxnSp>
          <p:nvCxnSpPr>
            <p:cNvPr id="313" name="Straight Connector 312">
              <a:extLst>
                <a:ext uri="{FF2B5EF4-FFF2-40B4-BE49-F238E27FC236}">
                  <a16:creationId xmlns:a16="http://schemas.microsoft.com/office/drawing/2014/main" id="{EA594F69-F6DD-4E01-ADC3-3D8C5580C8F9}"/>
                </a:ext>
              </a:extLst>
            </p:cNvPr>
            <p:cNvCxnSpPr>
              <a:cxnSpLocks/>
              <a:stCxn id="312" idx="0"/>
              <a:endCxn id="312" idx="2"/>
            </p:cNvCxnSpPr>
            <p:nvPr/>
          </p:nvCxnSpPr>
          <p:spPr>
            <a:xfrm rot="5400000">
              <a:off x="1684462" y="5345950"/>
              <a:ext cx="181068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4" name="Rectangle 313">
              <a:extLst>
                <a:ext uri="{FF2B5EF4-FFF2-40B4-BE49-F238E27FC236}">
                  <a16:creationId xmlns:a16="http://schemas.microsoft.com/office/drawing/2014/main" id="{BCB71D8C-89C2-4643-86FA-1F69D5EB72D6}"/>
                </a:ext>
              </a:extLst>
            </p:cNvPr>
            <p:cNvSpPr/>
            <p:nvPr/>
          </p:nvSpPr>
          <p:spPr>
            <a:xfrm>
              <a:off x="2354670" y="4575076"/>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b="1" dirty="0">
                  <a:solidFill>
                    <a:schemeClr val="tx1"/>
                  </a:solidFill>
                </a:rPr>
                <a:t>0</a:t>
              </a:r>
            </a:p>
          </p:txBody>
        </p:sp>
        <p:sp>
          <p:nvSpPr>
            <p:cNvPr id="315" name="Rectangle 314">
              <a:extLst>
                <a:ext uri="{FF2B5EF4-FFF2-40B4-BE49-F238E27FC236}">
                  <a16:creationId xmlns:a16="http://schemas.microsoft.com/office/drawing/2014/main" id="{E18CE8BA-918C-4DE5-BE0A-19DF57C0C1E7}"/>
                </a:ext>
              </a:extLst>
            </p:cNvPr>
            <p:cNvSpPr/>
            <p:nvPr/>
          </p:nvSpPr>
          <p:spPr>
            <a:xfrm>
              <a:off x="2354669" y="5698657"/>
              <a:ext cx="470263" cy="43511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b="1" dirty="0">
                <a:solidFill>
                  <a:schemeClr val="tx1"/>
                </a:solidFill>
              </a:endParaRPr>
            </a:p>
          </p:txBody>
        </p:sp>
        <p:sp>
          <p:nvSpPr>
            <p:cNvPr id="316" name="Rectangle 315">
              <a:extLst>
                <a:ext uri="{FF2B5EF4-FFF2-40B4-BE49-F238E27FC236}">
                  <a16:creationId xmlns:a16="http://schemas.microsoft.com/office/drawing/2014/main" id="{BDA65207-0D6E-4A23-8067-51908110CBCB}"/>
                </a:ext>
              </a:extLst>
            </p:cNvPr>
            <p:cNvSpPr/>
            <p:nvPr/>
          </p:nvSpPr>
          <p:spPr>
            <a:xfrm>
              <a:off x="2354670" y="5112754"/>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a:solidFill>
                    <a:schemeClr val="tx1"/>
                  </a:solidFill>
                </a:rPr>
                <a:t>0</a:t>
              </a:r>
            </a:p>
          </p:txBody>
        </p:sp>
      </p:grpSp>
      <p:cxnSp>
        <p:nvCxnSpPr>
          <p:cNvPr id="317" name="Straight Arrow Connector 316">
            <a:extLst>
              <a:ext uri="{FF2B5EF4-FFF2-40B4-BE49-F238E27FC236}">
                <a16:creationId xmlns:a16="http://schemas.microsoft.com/office/drawing/2014/main" id="{99A23762-3823-4F8E-AE1E-078696B3D990}"/>
              </a:ext>
            </a:extLst>
          </p:cNvPr>
          <p:cNvCxnSpPr>
            <a:cxnSpLocks/>
            <a:endCxn id="319" idx="0"/>
          </p:cNvCxnSpPr>
          <p:nvPr/>
        </p:nvCxnSpPr>
        <p:spPr>
          <a:xfrm>
            <a:off x="7754306" y="5234144"/>
            <a:ext cx="32830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18" name="Group 317">
            <a:extLst>
              <a:ext uri="{FF2B5EF4-FFF2-40B4-BE49-F238E27FC236}">
                <a16:creationId xmlns:a16="http://schemas.microsoft.com/office/drawing/2014/main" id="{FED6C04C-C46A-40B8-A9E7-B576AC373C81}"/>
              </a:ext>
            </a:extLst>
          </p:cNvPr>
          <p:cNvGrpSpPr/>
          <p:nvPr/>
        </p:nvGrpSpPr>
        <p:grpSpPr>
          <a:xfrm rot="16200000">
            <a:off x="8493035" y="4667765"/>
            <a:ext cx="311912" cy="1132758"/>
            <a:chOff x="2304609" y="4440609"/>
            <a:chExt cx="570387" cy="1810682"/>
          </a:xfrm>
        </p:grpSpPr>
        <p:sp>
          <p:nvSpPr>
            <p:cNvPr id="319" name="Rectangle 318">
              <a:extLst>
                <a:ext uri="{FF2B5EF4-FFF2-40B4-BE49-F238E27FC236}">
                  <a16:creationId xmlns:a16="http://schemas.microsoft.com/office/drawing/2014/main" id="{3FBC3A30-06FD-490B-9D6B-3806B513213C}"/>
                </a:ext>
              </a:extLst>
            </p:cNvPr>
            <p:cNvSpPr/>
            <p:nvPr/>
          </p:nvSpPr>
          <p:spPr>
            <a:xfrm>
              <a:off x="2304609" y="4440609"/>
              <a:ext cx="570387" cy="1810682"/>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a:p>
          </p:txBody>
        </p:sp>
        <p:cxnSp>
          <p:nvCxnSpPr>
            <p:cNvPr id="320" name="Straight Connector 319">
              <a:extLst>
                <a:ext uri="{FF2B5EF4-FFF2-40B4-BE49-F238E27FC236}">
                  <a16:creationId xmlns:a16="http://schemas.microsoft.com/office/drawing/2014/main" id="{E4E5038C-374B-4EB9-8A9F-869FB051C0A1}"/>
                </a:ext>
              </a:extLst>
            </p:cNvPr>
            <p:cNvCxnSpPr>
              <a:cxnSpLocks/>
              <a:stCxn id="319" idx="0"/>
              <a:endCxn id="319" idx="2"/>
            </p:cNvCxnSpPr>
            <p:nvPr/>
          </p:nvCxnSpPr>
          <p:spPr>
            <a:xfrm rot="5400000">
              <a:off x="1684462" y="5345950"/>
              <a:ext cx="181068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21" name="Rectangle 320">
              <a:extLst>
                <a:ext uri="{FF2B5EF4-FFF2-40B4-BE49-F238E27FC236}">
                  <a16:creationId xmlns:a16="http://schemas.microsoft.com/office/drawing/2014/main" id="{5CA6BF5F-E915-4525-85D6-96875DC758B8}"/>
                </a:ext>
              </a:extLst>
            </p:cNvPr>
            <p:cNvSpPr/>
            <p:nvPr/>
          </p:nvSpPr>
          <p:spPr>
            <a:xfrm>
              <a:off x="2354670" y="4575076"/>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b="1" dirty="0">
                  <a:solidFill>
                    <a:schemeClr val="tx1"/>
                  </a:solidFill>
                </a:rPr>
                <a:t>0</a:t>
              </a:r>
            </a:p>
          </p:txBody>
        </p:sp>
        <p:sp>
          <p:nvSpPr>
            <p:cNvPr id="322" name="Rectangle 321">
              <a:extLst>
                <a:ext uri="{FF2B5EF4-FFF2-40B4-BE49-F238E27FC236}">
                  <a16:creationId xmlns:a16="http://schemas.microsoft.com/office/drawing/2014/main" id="{EA7A3B31-3CC8-4CB1-88B4-E5CF4728B5CF}"/>
                </a:ext>
              </a:extLst>
            </p:cNvPr>
            <p:cNvSpPr/>
            <p:nvPr/>
          </p:nvSpPr>
          <p:spPr>
            <a:xfrm>
              <a:off x="2354669" y="5698657"/>
              <a:ext cx="470263" cy="43511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b="1" dirty="0">
                <a:solidFill>
                  <a:schemeClr val="tx1"/>
                </a:solidFill>
              </a:endParaRPr>
            </a:p>
          </p:txBody>
        </p:sp>
        <p:sp>
          <p:nvSpPr>
            <p:cNvPr id="323" name="Rectangle 322">
              <a:extLst>
                <a:ext uri="{FF2B5EF4-FFF2-40B4-BE49-F238E27FC236}">
                  <a16:creationId xmlns:a16="http://schemas.microsoft.com/office/drawing/2014/main" id="{E94CE1B2-8166-48F3-AEF4-673F95A4839A}"/>
                </a:ext>
              </a:extLst>
            </p:cNvPr>
            <p:cNvSpPr/>
            <p:nvPr/>
          </p:nvSpPr>
          <p:spPr>
            <a:xfrm>
              <a:off x="2354670" y="5112754"/>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a:solidFill>
                    <a:schemeClr val="tx1"/>
                  </a:solidFill>
                </a:rPr>
                <a:t>0</a:t>
              </a:r>
            </a:p>
          </p:txBody>
        </p:sp>
      </p:grpSp>
      <p:cxnSp>
        <p:nvCxnSpPr>
          <p:cNvPr id="324" name="Straight Arrow Connector 323">
            <a:extLst>
              <a:ext uri="{FF2B5EF4-FFF2-40B4-BE49-F238E27FC236}">
                <a16:creationId xmlns:a16="http://schemas.microsoft.com/office/drawing/2014/main" id="{89FFAF5D-1868-47C2-9684-FFB7B6C9F6AB}"/>
              </a:ext>
            </a:extLst>
          </p:cNvPr>
          <p:cNvCxnSpPr>
            <a:cxnSpLocks/>
            <a:endCxn id="326" idx="0"/>
          </p:cNvCxnSpPr>
          <p:nvPr/>
        </p:nvCxnSpPr>
        <p:spPr>
          <a:xfrm>
            <a:off x="7754306" y="5603309"/>
            <a:ext cx="32830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25" name="Group 324">
            <a:extLst>
              <a:ext uri="{FF2B5EF4-FFF2-40B4-BE49-F238E27FC236}">
                <a16:creationId xmlns:a16="http://schemas.microsoft.com/office/drawing/2014/main" id="{865FC0D4-1DA6-4FF0-B1B4-F84885E60EAA}"/>
              </a:ext>
            </a:extLst>
          </p:cNvPr>
          <p:cNvGrpSpPr/>
          <p:nvPr/>
        </p:nvGrpSpPr>
        <p:grpSpPr>
          <a:xfrm rot="16200000">
            <a:off x="8493035" y="5036930"/>
            <a:ext cx="311912" cy="1132758"/>
            <a:chOff x="2304609" y="4440609"/>
            <a:chExt cx="570387" cy="1810682"/>
          </a:xfrm>
        </p:grpSpPr>
        <p:sp>
          <p:nvSpPr>
            <p:cNvPr id="326" name="Rectangle 325">
              <a:extLst>
                <a:ext uri="{FF2B5EF4-FFF2-40B4-BE49-F238E27FC236}">
                  <a16:creationId xmlns:a16="http://schemas.microsoft.com/office/drawing/2014/main" id="{20892902-FBE4-410E-ADFA-45E1ED726FEF}"/>
                </a:ext>
              </a:extLst>
            </p:cNvPr>
            <p:cNvSpPr/>
            <p:nvPr/>
          </p:nvSpPr>
          <p:spPr>
            <a:xfrm>
              <a:off x="2304609" y="4440609"/>
              <a:ext cx="570387" cy="1810682"/>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a:p>
          </p:txBody>
        </p:sp>
        <p:cxnSp>
          <p:nvCxnSpPr>
            <p:cNvPr id="327" name="Straight Connector 326">
              <a:extLst>
                <a:ext uri="{FF2B5EF4-FFF2-40B4-BE49-F238E27FC236}">
                  <a16:creationId xmlns:a16="http://schemas.microsoft.com/office/drawing/2014/main" id="{8D619D73-312E-4964-B2DD-D0B1DC9F8295}"/>
                </a:ext>
              </a:extLst>
            </p:cNvPr>
            <p:cNvCxnSpPr>
              <a:cxnSpLocks/>
              <a:stCxn id="326" idx="0"/>
              <a:endCxn id="326" idx="2"/>
            </p:cNvCxnSpPr>
            <p:nvPr/>
          </p:nvCxnSpPr>
          <p:spPr>
            <a:xfrm rot="5400000">
              <a:off x="1684462" y="5345950"/>
              <a:ext cx="181068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28" name="Rectangle 327">
              <a:extLst>
                <a:ext uri="{FF2B5EF4-FFF2-40B4-BE49-F238E27FC236}">
                  <a16:creationId xmlns:a16="http://schemas.microsoft.com/office/drawing/2014/main" id="{F6052A45-99C3-4B42-A7F5-F6F89D5A7C3F}"/>
                </a:ext>
              </a:extLst>
            </p:cNvPr>
            <p:cNvSpPr/>
            <p:nvPr/>
          </p:nvSpPr>
          <p:spPr>
            <a:xfrm>
              <a:off x="2354670" y="4575076"/>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b="1" dirty="0">
                  <a:solidFill>
                    <a:schemeClr val="tx1"/>
                  </a:solidFill>
                </a:rPr>
                <a:t>1</a:t>
              </a:r>
            </a:p>
          </p:txBody>
        </p:sp>
        <p:sp>
          <p:nvSpPr>
            <p:cNvPr id="329" name="Rectangle 328">
              <a:extLst>
                <a:ext uri="{FF2B5EF4-FFF2-40B4-BE49-F238E27FC236}">
                  <a16:creationId xmlns:a16="http://schemas.microsoft.com/office/drawing/2014/main" id="{FF0B8173-D747-4D9B-BF94-DF7FD21DFC69}"/>
                </a:ext>
              </a:extLst>
            </p:cNvPr>
            <p:cNvSpPr/>
            <p:nvPr/>
          </p:nvSpPr>
          <p:spPr>
            <a:xfrm>
              <a:off x="2354669" y="5698657"/>
              <a:ext cx="470263" cy="43511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b="1" dirty="0">
                <a:solidFill>
                  <a:schemeClr val="tx1"/>
                </a:solidFill>
              </a:endParaRPr>
            </a:p>
          </p:txBody>
        </p:sp>
        <p:sp>
          <p:nvSpPr>
            <p:cNvPr id="330" name="Rectangle 329">
              <a:extLst>
                <a:ext uri="{FF2B5EF4-FFF2-40B4-BE49-F238E27FC236}">
                  <a16:creationId xmlns:a16="http://schemas.microsoft.com/office/drawing/2014/main" id="{F79612C9-2B99-42CA-9B99-BC9157C77112}"/>
                </a:ext>
              </a:extLst>
            </p:cNvPr>
            <p:cNvSpPr/>
            <p:nvPr/>
          </p:nvSpPr>
          <p:spPr>
            <a:xfrm>
              <a:off x="2354670" y="5112754"/>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a:solidFill>
                    <a:schemeClr val="tx1"/>
                  </a:solidFill>
                </a:rPr>
                <a:t>1</a:t>
              </a:r>
            </a:p>
          </p:txBody>
        </p:sp>
      </p:grpSp>
      <p:cxnSp>
        <p:nvCxnSpPr>
          <p:cNvPr id="331" name="Straight Arrow Connector 330">
            <a:extLst>
              <a:ext uri="{FF2B5EF4-FFF2-40B4-BE49-F238E27FC236}">
                <a16:creationId xmlns:a16="http://schemas.microsoft.com/office/drawing/2014/main" id="{DBF3C354-1B01-4339-8B02-9EA3C779BC7A}"/>
              </a:ext>
            </a:extLst>
          </p:cNvPr>
          <p:cNvCxnSpPr>
            <a:cxnSpLocks/>
            <a:endCxn id="333" idx="0"/>
          </p:cNvCxnSpPr>
          <p:nvPr/>
        </p:nvCxnSpPr>
        <p:spPr>
          <a:xfrm>
            <a:off x="7757497" y="4874300"/>
            <a:ext cx="32830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32" name="Group 331">
            <a:extLst>
              <a:ext uri="{FF2B5EF4-FFF2-40B4-BE49-F238E27FC236}">
                <a16:creationId xmlns:a16="http://schemas.microsoft.com/office/drawing/2014/main" id="{16CF9BDE-8650-4042-9A4F-55E27F86EF60}"/>
              </a:ext>
            </a:extLst>
          </p:cNvPr>
          <p:cNvGrpSpPr/>
          <p:nvPr/>
        </p:nvGrpSpPr>
        <p:grpSpPr>
          <a:xfrm rot="16200000">
            <a:off x="8496226" y="4307921"/>
            <a:ext cx="311912" cy="1132758"/>
            <a:chOff x="2304609" y="4440609"/>
            <a:chExt cx="570387" cy="1810682"/>
          </a:xfrm>
        </p:grpSpPr>
        <p:sp>
          <p:nvSpPr>
            <p:cNvPr id="333" name="Rectangle 332">
              <a:extLst>
                <a:ext uri="{FF2B5EF4-FFF2-40B4-BE49-F238E27FC236}">
                  <a16:creationId xmlns:a16="http://schemas.microsoft.com/office/drawing/2014/main" id="{A319DE7B-B8EB-4665-8647-4497B4D14BA2}"/>
                </a:ext>
              </a:extLst>
            </p:cNvPr>
            <p:cNvSpPr/>
            <p:nvPr/>
          </p:nvSpPr>
          <p:spPr>
            <a:xfrm>
              <a:off x="2304609" y="4440609"/>
              <a:ext cx="570387" cy="1810682"/>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a:p>
          </p:txBody>
        </p:sp>
        <p:cxnSp>
          <p:nvCxnSpPr>
            <p:cNvPr id="334" name="Straight Connector 333">
              <a:extLst>
                <a:ext uri="{FF2B5EF4-FFF2-40B4-BE49-F238E27FC236}">
                  <a16:creationId xmlns:a16="http://schemas.microsoft.com/office/drawing/2014/main" id="{0C7AF10A-86A7-4BC7-A1E7-D1366AFFFB3F}"/>
                </a:ext>
              </a:extLst>
            </p:cNvPr>
            <p:cNvCxnSpPr>
              <a:cxnSpLocks/>
              <a:stCxn id="333" idx="0"/>
              <a:endCxn id="333" idx="2"/>
            </p:cNvCxnSpPr>
            <p:nvPr/>
          </p:nvCxnSpPr>
          <p:spPr>
            <a:xfrm rot="5400000">
              <a:off x="1684462" y="5345950"/>
              <a:ext cx="181068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5" name="Rectangle 334">
              <a:extLst>
                <a:ext uri="{FF2B5EF4-FFF2-40B4-BE49-F238E27FC236}">
                  <a16:creationId xmlns:a16="http://schemas.microsoft.com/office/drawing/2014/main" id="{80F4E653-D763-4F54-B29F-D1E83D86261C}"/>
                </a:ext>
              </a:extLst>
            </p:cNvPr>
            <p:cNvSpPr/>
            <p:nvPr/>
          </p:nvSpPr>
          <p:spPr>
            <a:xfrm>
              <a:off x="2354670" y="4575076"/>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b="1" dirty="0">
                  <a:solidFill>
                    <a:schemeClr val="tx1"/>
                  </a:solidFill>
                </a:rPr>
                <a:t>0</a:t>
              </a:r>
            </a:p>
          </p:txBody>
        </p:sp>
        <p:sp>
          <p:nvSpPr>
            <p:cNvPr id="336" name="Rectangle 335">
              <a:extLst>
                <a:ext uri="{FF2B5EF4-FFF2-40B4-BE49-F238E27FC236}">
                  <a16:creationId xmlns:a16="http://schemas.microsoft.com/office/drawing/2014/main" id="{D522E852-30E1-4CD0-BC96-A24801A4FD9E}"/>
                </a:ext>
              </a:extLst>
            </p:cNvPr>
            <p:cNvSpPr/>
            <p:nvPr/>
          </p:nvSpPr>
          <p:spPr>
            <a:xfrm>
              <a:off x="2354669" y="5698657"/>
              <a:ext cx="470263" cy="43511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b="1" dirty="0">
                <a:solidFill>
                  <a:schemeClr val="tx1"/>
                </a:solidFill>
              </a:endParaRPr>
            </a:p>
          </p:txBody>
        </p:sp>
        <p:sp>
          <p:nvSpPr>
            <p:cNvPr id="337" name="Rectangle 336">
              <a:extLst>
                <a:ext uri="{FF2B5EF4-FFF2-40B4-BE49-F238E27FC236}">
                  <a16:creationId xmlns:a16="http://schemas.microsoft.com/office/drawing/2014/main" id="{AED01811-1B52-47CA-ABC5-06073615E410}"/>
                </a:ext>
              </a:extLst>
            </p:cNvPr>
            <p:cNvSpPr/>
            <p:nvPr/>
          </p:nvSpPr>
          <p:spPr>
            <a:xfrm>
              <a:off x="2354670" y="5112754"/>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a:solidFill>
                    <a:schemeClr val="tx1"/>
                  </a:solidFill>
                </a:rPr>
                <a:t>0</a:t>
              </a:r>
            </a:p>
          </p:txBody>
        </p:sp>
      </p:grpSp>
      <p:sp>
        <p:nvSpPr>
          <p:cNvPr id="338" name="Rectangle 337">
            <a:extLst>
              <a:ext uri="{FF2B5EF4-FFF2-40B4-BE49-F238E27FC236}">
                <a16:creationId xmlns:a16="http://schemas.microsoft.com/office/drawing/2014/main" id="{6E47FABA-515A-4B12-9179-FCBA45A19A2C}"/>
              </a:ext>
            </a:extLst>
          </p:cNvPr>
          <p:cNvSpPr/>
          <p:nvPr/>
        </p:nvSpPr>
        <p:spPr>
          <a:xfrm>
            <a:off x="6683801" y="4379776"/>
            <a:ext cx="1200046" cy="1672046"/>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Dictionary</a:t>
            </a:r>
          </a:p>
        </p:txBody>
      </p:sp>
      <p:graphicFrame>
        <p:nvGraphicFramePr>
          <p:cNvPr id="339" name="Table 90">
            <a:extLst>
              <a:ext uri="{FF2B5EF4-FFF2-40B4-BE49-F238E27FC236}">
                <a16:creationId xmlns:a16="http://schemas.microsoft.com/office/drawing/2014/main" id="{558654F3-0584-4240-B3C8-1FC4E3B0CD4A}"/>
              </a:ext>
            </a:extLst>
          </p:cNvPr>
          <p:cNvGraphicFramePr>
            <a:graphicFrameLocks noGrp="1"/>
          </p:cNvGraphicFramePr>
          <p:nvPr>
            <p:extLst>
              <p:ext uri="{D42A27DB-BD31-4B8C-83A1-F6EECF244321}">
                <p14:modId xmlns:p14="http://schemas.microsoft.com/office/powerpoint/2010/main" val="368180119"/>
              </p:ext>
            </p:extLst>
          </p:nvPr>
        </p:nvGraphicFramePr>
        <p:xfrm>
          <a:off x="6761243" y="4762872"/>
          <a:ext cx="1064432" cy="1249680"/>
        </p:xfrm>
        <a:graphic>
          <a:graphicData uri="http://schemas.openxmlformats.org/drawingml/2006/table">
            <a:tbl>
              <a:tblPr firstRow="1" bandRow="1">
                <a:tableStyleId>{5940675A-B579-460E-94D1-54222C63F5DA}</a:tableStyleId>
              </a:tblPr>
              <a:tblGrid>
                <a:gridCol w="458574">
                  <a:extLst>
                    <a:ext uri="{9D8B030D-6E8A-4147-A177-3AD203B41FA5}">
                      <a16:colId xmlns:a16="http://schemas.microsoft.com/office/drawing/2014/main" val="3744643650"/>
                    </a:ext>
                  </a:extLst>
                </a:gridCol>
                <a:gridCol w="605858">
                  <a:extLst>
                    <a:ext uri="{9D8B030D-6E8A-4147-A177-3AD203B41FA5}">
                      <a16:colId xmlns:a16="http://schemas.microsoft.com/office/drawing/2014/main" val="4134856945"/>
                    </a:ext>
                  </a:extLst>
                </a:gridCol>
              </a:tblGrid>
              <a:tr h="228418">
                <a:tc>
                  <a:txBody>
                    <a:bodyPr/>
                    <a:lstStyle/>
                    <a:p>
                      <a:r>
                        <a:rPr lang="en-US" sz="1400" b="1" dirty="0"/>
                        <a:t>Input</a:t>
                      </a:r>
                    </a:p>
                  </a:txBody>
                  <a:tcPr marL="18288" marR="18288" marT="18288" marB="18288"/>
                </a:tc>
                <a:tc>
                  <a:txBody>
                    <a:bodyPr/>
                    <a:lstStyle/>
                    <a:p>
                      <a:r>
                        <a:rPr lang="en-US" sz="1400" b="1" dirty="0"/>
                        <a:t>Output</a:t>
                      </a:r>
                    </a:p>
                  </a:txBody>
                  <a:tcPr marL="18288" marR="18288" marT="18288" marB="18288"/>
                </a:tc>
                <a:extLst>
                  <a:ext uri="{0D108BD9-81ED-4DB2-BD59-A6C34878D82A}">
                    <a16:rowId xmlns:a16="http://schemas.microsoft.com/office/drawing/2014/main" val="3089469951"/>
                  </a:ext>
                </a:extLst>
              </a:tr>
              <a:tr h="228418">
                <a:tc>
                  <a:txBody>
                    <a:bodyPr/>
                    <a:lstStyle/>
                    <a:p>
                      <a:r>
                        <a:rPr lang="en-US" sz="1400" dirty="0"/>
                        <a:t>00</a:t>
                      </a:r>
                    </a:p>
                  </a:txBody>
                  <a:tcPr marL="18288" marR="18288" marT="18288" marB="18288"/>
                </a:tc>
                <a:tc>
                  <a:txBody>
                    <a:bodyPr/>
                    <a:lstStyle/>
                    <a:p>
                      <a:r>
                        <a:rPr lang="en-US" sz="1400" dirty="0"/>
                        <a:t>00010</a:t>
                      </a:r>
                    </a:p>
                  </a:txBody>
                  <a:tcPr marL="18288" marR="18288" marT="18288" marB="18288"/>
                </a:tc>
                <a:extLst>
                  <a:ext uri="{0D108BD9-81ED-4DB2-BD59-A6C34878D82A}">
                    <a16:rowId xmlns:a16="http://schemas.microsoft.com/office/drawing/2014/main" val="57422022"/>
                  </a:ext>
                </a:extLst>
              </a:tr>
              <a:tr h="228418">
                <a:tc>
                  <a:txBody>
                    <a:bodyPr/>
                    <a:lstStyle/>
                    <a:p>
                      <a:r>
                        <a:rPr lang="en-US" sz="1400" dirty="0"/>
                        <a:t>01</a:t>
                      </a:r>
                    </a:p>
                  </a:txBody>
                  <a:tcPr marL="18288" marR="18288" marT="18288" marB="18288"/>
                </a:tc>
                <a:tc>
                  <a:txBody>
                    <a:bodyPr/>
                    <a:lstStyle/>
                    <a:p>
                      <a:r>
                        <a:rPr lang="en-US" sz="1400" dirty="0"/>
                        <a:t>01100</a:t>
                      </a:r>
                    </a:p>
                  </a:txBody>
                  <a:tcPr marL="18288" marR="18288" marT="18288" marB="18288"/>
                </a:tc>
                <a:extLst>
                  <a:ext uri="{0D108BD9-81ED-4DB2-BD59-A6C34878D82A}">
                    <a16:rowId xmlns:a16="http://schemas.microsoft.com/office/drawing/2014/main" val="283668417"/>
                  </a:ext>
                </a:extLst>
              </a:tr>
              <a:tr h="228418">
                <a:tc>
                  <a:txBody>
                    <a:bodyPr/>
                    <a:lstStyle/>
                    <a:p>
                      <a:r>
                        <a:rPr lang="en-US" sz="1400" b="1" i="1" dirty="0"/>
                        <a:t>10</a:t>
                      </a:r>
                    </a:p>
                  </a:txBody>
                  <a:tcPr marL="18288" marR="18288" marT="18288" marB="18288"/>
                </a:tc>
                <a:tc>
                  <a:txBody>
                    <a:bodyPr/>
                    <a:lstStyle/>
                    <a:p>
                      <a:r>
                        <a:rPr lang="en-US" sz="1400" b="1" i="1" dirty="0"/>
                        <a:t>10010</a:t>
                      </a:r>
                    </a:p>
                  </a:txBody>
                  <a:tcPr marL="18288" marR="18288" marT="18288" marB="18288"/>
                </a:tc>
                <a:extLst>
                  <a:ext uri="{0D108BD9-81ED-4DB2-BD59-A6C34878D82A}">
                    <a16:rowId xmlns:a16="http://schemas.microsoft.com/office/drawing/2014/main" val="3775387734"/>
                  </a:ext>
                </a:extLst>
              </a:tr>
              <a:tr h="228418">
                <a:tc>
                  <a:txBody>
                    <a:bodyPr/>
                    <a:lstStyle/>
                    <a:p>
                      <a:r>
                        <a:rPr lang="en-US" sz="1400" dirty="0"/>
                        <a:t>11</a:t>
                      </a:r>
                    </a:p>
                  </a:txBody>
                  <a:tcPr marL="18288" marR="18288" marT="18288" marB="18288"/>
                </a:tc>
                <a:tc>
                  <a:txBody>
                    <a:bodyPr/>
                    <a:lstStyle/>
                    <a:p>
                      <a:r>
                        <a:rPr lang="en-US" sz="1400" dirty="0"/>
                        <a:t>00101</a:t>
                      </a:r>
                    </a:p>
                  </a:txBody>
                  <a:tcPr marL="18288" marR="18288" marT="18288" marB="18288"/>
                </a:tc>
                <a:extLst>
                  <a:ext uri="{0D108BD9-81ED-4DB2-BD59-A6C34878D82A}">
                    <a16:rowId xmlns:a16="http://schemas.microsoft.com/office/drawing/2014/main" val="1654464881"/>
                  </a:ext>
                </a:extLst>
              </a:tr>
            </a:tbl>
          </a:graphicData>
        </a:graphic>
      </p:graphicFrame>
      <p:cxnSp>
        <p:nvCxnSpPr>
          <p:cNvPr id="344" name="Straight Arrow Connector 343">
            <a:extLst>
              <a:ext uri="{FF2B5EF4-FFF2-40B4-BE49-F238E27FC236}">
                <a16:creationId xmlns:a16="http://schemas.microsoft.com/office/drawing/2014/main" id="{F8872E8D-D2A4-453C-A927-B01C2A46951A}"/>
              </a:ext>
            </a:extLst>
          </p:cNvPr>
          <p:cNvCxnSpPr>
            <a:cxnSpLocks/>
            <a:endCxn id="346" idx="0"/>
          </p:cNvCxnSpPr>
          <p:nvPr/>
        </p:nvCxnSpPr>
        <p:spPr>
          <a:xfrm>
            <a:off x="10598012" y="4538601"/>
            <a:ext cx="32830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45" name="Group 344">
            <a:extLst>
              <a:ext uri="{FF2B5EF4-FFF2-40B4-BE49-F238E27FC236}">
                <a16:creationId xmlns:a16="http://schemas.microsoft.com/office/drawing/2014/main" id="{0CC97F8C-FC34-4798-BA70-D69F0565C720}"/>
              </a:ext>
            </a:extLst>
          </p:cNvPr>
          <p:cNvGrpSpPr/>
          <p:nvPr/>
        </p:nvGrpSpPr>
        <p:grpSpPr>
          <a:xfrm rot="16200000">
            <a:off x="11336741" y="3972222"/>
            <a:ext cx="311912" cy="1132758"/>
            <a:chOff x="2304609" y="4440609"/>
            <a:chExt cx="570387" cy="1810682"/>
          </a:xfrm>
        </p:grpSpPr>
        <p:sp>
          <p:nvSpPr>
            <p:cNvPr id="346" name="Rectangle 345">
              <a:extLst>
                <a:ext uri="{FF2B5EF4-FFF2-40B4-BE49-F238E27FC236}">
                  <a16:creationId xmlns:a16="http://schemas.microsoft.com/office/drawing/2014/main" id="{ED3F8522-9CAD-4EC8-B692-462CD565BE53}"/>
                </a:ext>
              </a:extLst>
            </p:cNvPr>
            <p:cNvSpPr/>
            <p:nvPr/>
          </p:nvSpPr>
          <p:spPr>
            <a:xfrm>
              <a:off x="2304609" y="4440609"/>
              <a:ext cx="570387" cy="1810682"/>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a:p>
          </p:txBody>
        </p:sp>
        <p:cxnSp>
          <p:nvCxnSpPr>
            <p:cNvPr id="347" name="Straight Connector 346">
              <a:extLst>
                <a:ext uri="{FF2B5EF4-FFF2-40B4-BE49-F238E27FC236}">
                  <a16:creationId xmlns:a16="http://schemas.microsoft.com/office/drawing/2014/main" id="{68F6D2F0-C47F-4718-AADE-60266F993C80}"/>
                </a:ext>
              </a:extLst>
            </p:cNvPr>
            <p:cNvCxnSpPr>
              <a:cxnSpLocks/>
              <a:stCxn id="346" idx="0"/>
              <a:endCxn id="346" idx="2"/>
            </p:cNvCxnSpPr>
            <p:nvPr/>
          </p:nvCxnSpPr>
          <p:spPr>
            <a:xfrm rot="5400000">
              <a:off x="1684462" y="5345950"/>
              <a:ext cx="181068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48" name="Rectangle 347">
              <a:extLst>
                <a:ext uri="{FF2B5EF4-FFF2-40B4-BE49-F238E27FC236}">
                  <a16:creationId xmlns:a16="http://schemas.microsoft.com/office/drawing/2014/main" id="{68C98237-3C8C-4546-A0CF-E35A9CE707BC}"/>
                </a:ext>
              </a:extLst>
            </p:cNvPr>
            <p:cNvSpPr/>
            <p:nvPr/>
          </p:nvSpPr>
          <p:spPr>
            <a:xfrm>
              <a:off x="2354670" y="4575076"/>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b="1" dirty="0">
                  <a:solidFill>
                    <a:schemeClr val="tx1"/>
                  </a:solidFill>
                </a:rPr>
                <a:t>0</a:t>
              </a:r>
            </a:p>
          </p:txBody>
        </p:sp>
        <p:sp>
          <p:nvSpPr>
            <p:cNvPr id="349" name="Rectangle 348">
              <a:extLst>
                <a:ext uri="{FF2B5EF4-FFF2-40B4-BE49-F238E27FC236}">
                  <a16:creationId xmlns:a16="http://schemas.microsoft.com/office/drawing/2014/main" id="{3F2C59BC-7C32-423A-8C50-B8220CFD6D52}"/>
                </a:ext>
              </a:extLst>
            </p:cNvPr>
            <p:cNvSpPr/>
            <p:nvPr/>
          </p:nvSpPr>
          <p:spPr>
            <a:xfrm>
              <a:off x="2354669" y="5698657"/>
              <a:ext cx="470263" cy="43511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a:solidFill>
                    <a:schemeClr val="tx1"/>
                  </a:solidFill>
                </a:rPr>
                <a:t>0</a:t>
              </a:r>
            </a:p>
          </p:txBody>
        </p:sp>
        <p:sp>
          <p:nvSpPr>
            <p:cNvPr id="350" name="Rectangle 349">
              <a:extLst>
                <a:ext uri="{FF2B5EF4-FFF2-40B4-BE49-F238E27FC236}">
                  <a16:creationId xmlns:a16="http://schemas.microsoft.com/office/drawing/2014/main" id="{DB3FB0E3-7EF7-44FA-8754-47340047900C}"/>
                </a:ext>
              </a:extLst>
            </p:cNvPr>
            <p:cNvSpPr/>
            <p:nvPr/>
          </p:nvSpPr>
          <p:spPr>
            <a:xfrm>
              <a:off x="2354670" y="5112754"/>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a:solidFill>
                    <a:schemeClr val="tx1"/>
                  </a:solidFill>
                </a:rPr>
                <a:t>1</a:t>
              </a:r>
            </a:p>
          </p:txBody>
        </p:sp>
      </p:grpSp>
      <p:cxnSp>
        <p:nvCxnSpPr>
          <p:cNvPr id="351" name="Straight Arrow Connector 350">
            <a:extLst>
              <a:ext uri="{FF2B5EF4-FFF2-40B4-BE49-F238E27FC236}">
                <a16:creationId xmlns:a16="http://schemas.microsoft.com/office/drawing/2014/main" id="{BFA9A3A1-C999-49B6-9DB6-16F39250FCC0}"/>
              </a:ext>
            </a:extLst>
          </p:cNvPr>
          <p:cNvCxnSpPr>
            <a:cxnSpLocks/>
            <a:endCxn id="353" idx="0"/>
          </p:cNvCxnSpPr>
          <p:nvPr/>
        </p:nvCxnSpPr>
        <p:spPr>
          <a:xfrm>
            <a:off x="10598012" y="5974917"/>
            <a:ext cx="32830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52" name="Group 351">
            <a:extLst>
              <a:ext uri="{FF2B5EF4-FFF2-40B4-BE49-F238E27FC236}">
                <a16:creationId xmlns:a16="http://schemas.microsoft.com/office/drawing/2014/main" id="{20CDDA68-EEFC-4D95-BB29-EB6866146C3E}"/>
              </a:ext>
            </a:extLst>
          </p:cNvPr>
          <p:cNvGrpSpPr/>
          <p:nvPr/>
        </p:nvGrpSpPr>
        <p:grpSpPr>
          <a:xfrm rot="16200000">
            <a:off x="11336741" y="5408538"/>
            <a:ext cx="311912" cy="1132758"/>
            <a:chOff x="2304609" y="4440609"/>
            <a:chExt cx="570387" cy="1810682"/>
          </a:xfrm>
        </p:grpSpPr>
        <p:sp>
          <p:nvSpPr>
            <p:cNvPr id="353" name="Rectangle 352">
              <a:extLst>
                <a:ext uri="{FF2B5EF4-FFF2-40B4-BE49-F238E27FC236}">
                  <a16:creationId xmlns:a16="http://schemas.microsoft.com/office/drawing/2014/main" id="{EDFEBF92-B3D7-4084-BC67-28FB93CE9A00}"/>
                </a:ext>
              </a:extLst>
            </p:cNvPr>
            <p:cNvSpPr/>
            <p:nvPr/>
          </p:nvSpPr>
          <p:spPr>
            <a:xfrm>
              <a:off x="2304609" y="4440609"/>
              <a:ext cx="570387" cy="1810682"/>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a:p>
          </p:txBody>
        </p:sp>
        <p:cxnSp>
          <p:nvCxnSpPr>
            <p:cNvPr id="354" name="Straight Connector 353">
              <a:extLst>
                <a:ext uri="{FF2B5EF4-FFF2-40B4-BE49-F238E27FC236}">
                  <a16:creationId xmlns:a16="http://schemas.microsoft.com/office/drawing/2014/main" id="{C21B4DA2-9641-4080-89DC-74CF7EFBFB63}"/>
                </a:ext>
              </a:extLst>
            </p:cNvPr>
            <p:cNvCxnSpPr>
              <a:cxnSpLocks/>
              <a:stCxn id="353" idx="0"/>
              <a:endCxn id="353" idx="2"/>
            </p:cNvCxnSpPr>
            <p:nvPr/>
          </p:nvCxnSpPr>
          <p:spPr>
            <a:xfrm rot="5400000">
              <a:off x="1684462" y="5345950"/>
              <a:ext cx="181068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55" name="Rectangle 354">
              <a:extLst>
                <a:ext uri="{FF2B5EF4-FFF2-40B4-BE49-F238E27FC236}">
                  <a16:creationId xmlns:a16="http://schemas.microsoft.com/office/drawing/2014/main" id="{5AFBDD7F-C1D8-4636-BD9F-89CEF93318A0}"/>
                </a:ext>
              </a:extLst>
            </p:cNvPr>
            <p:cNvSpPr/>
            <p:nvPr/>
          </p:nvSpPr>
          <p:spPr>
            <a:xfrm>
              <a:off x="2354670" y="4575076"/>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b="1" dirty="0">
                  <a:solidFill>
                    <a:schemeClr val="tx1"/>
                  </a:solidFill>
                </a:rPr>
                <a:t>0</a:t>
              </a:r>
            </a:p>
          </p:txBody>
        </p:sp>
        <p:sp>
          <p:nvSpPr>
            <p:cNvPr id="356" name="Rectangle 355">
              <a:extLst>
                <a:ext uri="{FF2B5EF4-FFF2-40B4-BE49-F238E27FC236}">
                  <a16:creationId xmlns:a16="http://schemas.microsoft.com/office/drawing/2014/main" id="{9BE4280D-F804-4795-8766-E57E77A53B35}"/>
                </a:ext>
              </a:extLst>
            </p:cNvPr>
            <p:cNvSpPr/>
            <p:nvPr/>
          </p:nvSpPr>
          <p:spPr>
            <a:xfrm>
              <a:off x="2354669" y="5698657"/>
              <a:ext cx="470263" cy="43511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a:solidFill>
                    <a:schemeClr val="tx1"/>
                  </a:solidFill>
                </a:rPr>
                <a:t>0</a:t>
              </a:r>
            </a:p>
          </p:txBody>
        </p:sp>
        <p:sp>
          <p:nvSpPr>
            <p:cNvPr id="357" name="Rectangle 356">
              <a:extLst>
                <a:ext uri="{FF2B5EF4-FFF2-40B4-BE49-F238E27FC236}">
                  <a16:creationId xmlns:a16="http://schemas.microsoft.com/office/drawing/2014/main" id="{C3BAA56C-F43E-4DCF-9A1F-F343EC755D45}"/>
                </a:ext>
              </a:extLst>
            </p:cNvPr>
            <p:cNvSpPr/>
            <p:nvPr/>
          </p:nvSpPr>
          <p:spPr>
            <a:xfrm>
              <a:off x="2354670" y="5112754"/>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a:solidFill>
                    <a:schemeClr val="tx1"/>
                  </a:solidFill>
                </a:rPr>
                <a:t>0</a:t>
              </a:r>
            </a:p>
          </p:txBody>
        </p:sp>
      </p:grpSp>
      <p:cxnSp>
        <p:nvCxnSpPr>
          <p:cNvPr id="358" name="Straight Arrow Connector 357">
            <a:extLst>
              <a:ext uri="{FF2B5EF4-FFF2-40B4-BE49-F238E27FC236}">
                <a16:creationId xmlns:a16="http://schemas.microsoft.com/office/drawing/2014/main" id="{4D7E8E82-CD14-4487-AD37-2D04E5121248}"/>
              </a:ext>
            </a:extLst>
          </p:cNvPr>
          <p:cNvCxnSpPr>
            <a:cxnSpLocks/>
            <a:endCxn id="360" idx="0"/>
          </p:cNvCxnSpPr>
          <p:nvPr/>
        </p:nvCxnSpPr>
        <p:spPr>
          <a:xfrm>
            <a:off x="10598012" y="5246197"/>
            <a:ext cx="32830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59" name="Group 358">
            <a:extLst>
              <a:ext uri="{FF2B5EF4-FFF2-40B4-BE49-F238E27FC236}">
                <a16:creationId xmlns:a16="http://schemas.microsoft.com/office/drawing/2014/main" id="{38892D8A-A964-464B-BD95-F4AB56B72DA1}"/>
              </a:ext>
            </a:extLst>
          </p:cNvPr>
          <p:cNvGrpSpPr/>
          <p:nvPr/>
        </p:nvGrpSpPr>
        <p:grpSpPr>
          <a:xfrm rot="16200000">
            <a:off x="11336741" y="4679818"/>
            <a:ext cx="311912" cy="1132758"/>
            <a:chOff x="2304609" y="4440609"/>
            <a:chExt cx="570387" cy="1810682"/>
          </a:xfrm>
        </p:grpSpPr>
        <p:sp>
          <p:nvSpPr>
            <p:cNvPr id="360" name="Rectangle 359">
              <a:extLst>
                <a:ext uri="{FF2B5EF4-FFF2-40B4-BE49-F238E27FC236}">
                  <a16:creationId xmlns:a16="http://schemas.microsoft.com/office/drawing/2014/main" id="{76C65C5A-F8B0-4839-ADED-9BC10E0404B6}"/>
                </a:ext>
              </a:extLst>
            </p:cNvPr>
            <p:cNvSpPr/>
            <p:nvPr/>
          </p:nvSpPr>
          <p:spPr>
            <a:xfrm>
              <a:off x="2304609" y="4440609"/>
              <a:ext cx="570387" cy="1810682"/>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a:p>
          </p:txBody>
        </p:sp>
        <p:cxnSp>
          <p:nvCxnSpPr>
            <p:cNvPr id="361" name="Straight Connector 360">
              <a:extLst>
                <a:ext uri="{FF2B5EF4-FFF2-40B4-BE49-F238E27FC236}">
                  <a16:creationId xmlns:a16="http://schemas.microsoft.com/office/drawing/2014/main" id="{62FF3981-5136-4CCB-BF25-93277A191502}"/>
                </a:ext>
              </a:extLst>
            </p:cNvPr>
            <p:cNvCxnSpPr>
              <a:cxnSpLocks/>
              <a:stCxn id="360" idx="0"/>
              <a:endCxn id="360" idx="2"/>
            </p:cNvCxnSpPr>
            <p:nvPr/>
          </p:nvCxnSpPr>
          <p:spPr>
            <a:xfrm rot="5400000">
              <a:off x="1684462" y="5345950"/>
              <a:ext cx="181068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62" name="Rectangle 361">
              <a:extLst>
                <a:ext uri="{FF2B5EF4-FFF2-40B4-BE49-F238E27FC236}">
                  <a16:creationId xmlns:a16="http://schemas.microsoft.com/office/drawing/2014/main" id="{2C02BA87-B6E0-470A-8B95-2C978F62ED9A}"/>
                </a:ext>
              </a:extLst>
            </p:cNvPr>
            <p:cNvSpPr/>
            <p:nvPr/>
          </p:nvSpPr>
          <p:spPr>
            <a:xfrm>
              <a:off x="2354670" y="4575076"/>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b="1" dirty="0">
                  <a:solidFill>
                    <a:schemeClr val="tx1"/>
                  </a:solidFill>
                </a:rPr>
                <a:t>1</a:t>
              </a:r>
            </a:p>
          </p:txBody>
        </p:sp>
        <p:sp>
          <p:nvSpPr>
            <p:cNvPr id="363" name="Rectangle 362">
              <a:extLst>
                <a:ext uri="{FF2B5EF4-FFF2-40B4-BE49-F238E27FC236}">
                  <a16:creationId xmlns:a16="http://schemas.microsoft.com/office/drawing/2014/main" id="{D674F33E-DCBE-425F-A034-DEE5C5CA03C3}"/>
                </a:ext>
              </a:extLst>
            </p:cNvPr>
            <p:cNvSpPr/>
            <p:nvPr/>
          </p:nvSpPr>
          <p:spPr>
            <a:xfrm>
              <a:off x="2354669" y="5698657"/>
              <a:ext cx="470263" cy="43511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a:solidFill>
                    <a:schemeClr val="tx1"/>
                  </a:solidFill>
                </a:rPr>
                <a:t>0</a:t>
              </a:r>
            </a:p>
          </p:txBody>
        </p:sp>
        <p:sp>
          <p:nvSpPr>
            <p:cNvPr id="364" name="Rectangle 363">
              <a:extLst>
                <a:ext uri="{FF2B5EF4-FFF2-40B4-BE49-F238E27FC236}">
                  <a16:creationId xmlns:a16="http://schemas.microsoft.com/office/drawing/2014/main" id="{50D3F353-788C-4B15-A69E-6C2ADDCB2484}"/>
                </a:ext>
              </a:extLst>
            </p:cNvPr>
            <p:cNvSpPr/>
            <p:nvPr/>
          </p:nvSpPr>
          <p:spPr>
            <a:xfrm>
              <a:off x="2354670" y="5112754"/>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a:solidFill>
                    <a:schemeClr val="tx1"/>
                  </a:solidFill>
                </a:rPr>
                <a:t>0</a:t>
              </a:r>
            </a:p>
          </p:txBody>
        </p:sp>
      </p:grpSp>
      <p:cxnSp>
        <p:nvCxnSpPr>
          <p:cNvPr id="365" name="Straight Arrow Connector 364">
            <a:extLst>
              <a:ext uri="{FF2B5EF4-FFF2-40B4-BE49-F238E27FC236}">
                <a16:creationId xmlns:a16="http://schemas.microsoft.com/office/drawing/2014/main" id="{6287E648-1FE1-4B9E-B427-9075DCA647DB}"/>
              </a:ext>
            </a:extLst>
          </p:cNvPr>
          <p:cNvCxnSpPr>
            <a:cxnSpLocks/>
            <a:endCxn id="367" idx="0"/>
          </p:cNvCxnSpPr>
          <p:nvPr/>
        </p:nvCxnSpPr>
        <p:spPr>
          <a:xfrm>
            <a:off x="10598012" y="5615362"/>
            <a:ext cx="32830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66" name="Group 365">
            <a:extLst>
              <a:ext uri="{FF2B5EF4-FFF2-40B4-BE49-F238E27FC236}">
                <a16:creationId xmlns:a16="http://schemas.microsoft.com/office/drawing/2014/main" id="{EE77F71F-A104-4BCC-AD5A-B6AA45691193}"/>
              </a:ext>
            </a:extLst>
          </p:cNvPr>
          <p:cNvGrpSpPr/>
          <p:nvPr/>
        </p:nvGrpSpPr>
        <p:grpSpPr>
          <a:xfrm rot="16200000">
            <a:off x="11336741" y="5048983"/>
            <a:ext cx="311912" cy="1132758"/>
            <a:chOff x="2304609" y="4440609"/>
            <a:chExt cx="570387" cy="1810682"/>
          </a:xfrm>
        </p:grpSpPr>
        <p:sp>
          <p:nvSpPr>
            <p:cNvPr id="367" name="Rectangle 366">
              <a:extLst>
                <a:ext uri="{FF2B5EF4-FFF2-40B4-BE49-F238E27FC236}">
                  <a16:creationId xmlns:a16="http://schemas.microsoft.com/office/drawing/2014/main" id="{8DC72D70-33A7-44B6-A16C-64E210D80703}"/>
                </a:ext>
              </a:extLst>
            </p:cNvPr>
            <p:cNvSpPr/>
            <p:nvPr/>
          </p:nvSpPr>
          <p:spPr>
            <a:xfrm>
              <a:off x="2304609" y="4440609"/>
              <a:ext cx="570387" cy="1810682"/>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a:p>
          </p:txBody>
        </p:sp>
        <p:cxnSp>
          <p:nvCxnSpPr>
            <p:cNvPr id="368" name="Straight Connector 367">
              <a:extLst>
                <a:ext uri="{FF2B5EF4-FFF2-40B4-BE49-F238E27FC236}">
                  <a16:creationId xmlns:a16="http://schemas.microsoft.com/office/drawing/2014/main" id="{4B810A86-A9CB-4FA7-88D6-B013ACB40A5C}"/>
                </a:ext>
              </a:extLst>
            </p:cNvPr>
            <p:cNvCxnSpPr>
              <a:cxnSpLocks/>
              <a:stCxn id="367" idx="0"/>
              <a:endCxn id="367" idx="2"/>
            </p:cNvCxnSpPr>
            <p:nvPr/>
          </p:nvCxnSpPr>
          <p:spPr>
            <a:xfrm rot="5400000">
              <a:off x="1684462" y="5345950"/>
              <a:ext cx="181068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69" name="Rectangle 368">
              <a:extLst>
                <a:ext uri="{FF2B5EF4-FFF2-40B4-BE49-F238E27FC236}">
                  <a16:creationId xmlns:a16="http://schemas.microsoft.com/office/drawing/2014/main" id="{9C5D6C24-D65A-4863-84CF-5E0C702B437F}"/>
                </a:ext>
              </a:extLst>
            </p:cNvPr>
            <p:cNvSpPr/>
            <p:nvPr/>
          </p:nvSpPr>
          <p:spPr>
            <a:xfrm>
              <a:off x="2354670" y="4575076"/>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b="1" dirty="0">
                  <a:solidFill>
                    <a:schemeClr val="tx1"/>
                  </a:solidFill>
                </a:rPr>
                <a:t>0</a:t>
              </a:r>
            </a:p>
          </p:txBody>
        </p:sp>
        <p:sp>
          <p:nvSpPr>
            <p:cNvPr id="370" name="Rectangle 369">
              <a:extLst>
                <a:ext uri="{FF2B5EF4-FFF2-40B4-BE49-F238E27FC236}">
                  <a16:creationId xmlns:a16="http://schemas.microsoft.com/office/drawing/2014/main" id="{C3CF9F1C-F17F-4C98-991A-DC5859088C8C}"/>
                </a:ext>
              </a:extLst>
            </p:cNvPr>
            <p:cNvSpPr/>
            <p:nvPr/>
          </p:nvSpPr>
          <p:spPr>
            <a:xfrm>
              <a:off x="2354669" y="5698657"/>
              <a:ext cx="470263" cy="43511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a:solidFill>
                    <a:schemeClr val="tx1"/>
                  </a:solidFill>
                </a:rPr>
                <a:t>1</a:t>
              </a:r>
            </a:p>
          </p:txBody>
        </p:sp>
        <p:sp>
          <p:nvSpPr>
            <p:cNvPr id="371" name="Rectangle 370">
              <a:extLst>
                <a:ext uri="{FF2B5EF4-FFF2-40B4-BE49-F238E27FC236}">
                  <a16:creationId xmlns:a16="http://schemas.microsoft.com/office/drawing/2014/main" id="{17C23ECF-D11F-4DCE-90F7-69A7514EB6ED}"/>
                </a:ext>
              </a:extLst>
            </p:cNvPr>
            <p:cNvSpPr/>
            <p:nvPr/>
          </p:nvSpPr>
          <p:spPr>
            <a:xfrm>
              <a:off x="2354670" y="5112754"/>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a:solidFill>
                    <a:schemeClr val="tx1"/>
                  </a:solidFill>
                </a:rPr>
                <a:t>1</a:t>
              </a:r>
            </a:p>
          </p:txBody>
        </p:sp>
      </p:grpSp>
      <p:cxnSp>
        <p:nvCxnSpPr>
          <p:cNvPr id="372" name="Straight Arrow Connector 371">
            <a:extLst>
              <a:ext uri="{FF2B5EF4-FFF2-40B4-BE49-F238E27FC236}">
                <a16:creationId xmlns:a16="http://schemas.microsoft.com/office/drawing/2014/main" id="{3EE1512E-89C8-44FD-BC1C-C8CB5F056B8B}"/>
              </a:ext>
            </a:extLst>
          </p:cNvPr>
          <p:cNvCxnSpPr>
            <a:cxnSpLocks/>
            <a:endCxn id="374" idx="0"/>
          </p:cNvCxnSpPr>
          <p:nvPr/>
        </p:nvCxnSpPr>
        <p:spPr>
          <a:xfrm>
            <a:off x="10601203" y="4886353"/>
            <a:ext cx="32830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73" name="Group 372">
            <a:extLst>
              <a:ext uri="{FF2B5EF4-FFF2-40B4-BE49-F238E27FC236}">
                <a16:creationId xmlns:a16="http://schemas.microsoft.com/office/drawing/2014/main" id="{89A6477C-1DDA-4A0E-A67A-584E5BA98706}"/>
              </a:ext>
            </a:extLst>
          </p:cNvPr>
          <p:cNvGrpSpPr/>
          <p:nvPr/>
        </p:nvGrpSpPr>
        <p:grpSpPr>
          <a:xfrm rot="16200000">
            <a:off x="11339932" y="4319974"/>
            <a:ext cx="311912" cy="1132758"/>
            <a:chOff x="2304609" y="4440609"/>
            <a:chExt cx="570387" cy="1810682"/>
          </a:xfrm>
        </p:grpSpPr>
        <p:sp>
          <p:nvSpPr>
            <p:cNvPr id="374" name="Rectangle 373">
              <a:extLst>
                <a:ext uri="{FF2B5EF4-FFF2-40B4-BE49-F238E27FC236}">
                  <a16:creationId xmlns:a16="http://schemas.microsoft.com/office/drawing/2014/main" id="{416DCFB2-565F-42FC-8FB4-A34E5D20C493}"/>
                </a:ext>
              </a:extLst>
            </p:cNvPr>
            <p:cNvSpPr/>
            <p:nvPr/>
          </p:nvSpPr>
          <p:spPr>
            <a:xfrm>
              <a:off x="2304609" y="4440609"/>
              <a:ext cx="570387" cy="1810682"/>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a:p>
          </p:txBody>
        </p:sp>
        <p:cxnSp>
          <p:nvCxnSpPr>
            <p:cNvPr id="375" name="Straight Connector 374">
              <a:extLst>
                <a:ext uri="{FF2B5EF4-FFF2-40B4-BE49-F238E27FC236}">
                  <a16:creationId xmlns:a16="http://schemas.microsoft.com/office/drawing/2014/main" id="{6ED3AE6F-8828-4E35-8BF9-8C51BCCB3107}"/>
                </a:ext>
              </a:extLst>
            </p:cNvPr>
            <p:cNvCxnSpPr>
              <a:cxnSpLocks/>
              <a:stCxn id="374" idx="0"/>
              <a:endCxn id="374" idx="2"/>
            </p:cNvCxnSpPr>
            <p:nvPr/>
          </p:nvCxnSpPr>
          <p:spPr>
            <a:xfrm rot="5400000">
              <a:off x="1684462" y="5345950"/>
              <a:ext cx="181068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76" name="Rectangle 375">
              <a:extLst>
                <a:ext uri="{FF2B5EF4-FFF2-40B4-BE49-F238E27FC236}">
                  <a16:creationId xmlns:a16="http://schemas.microsoft.com/office/drawing/2014/main" id="{88CE8B90-5DFA-436E-8BCA-E88888CD993F}"/>
                </a:ext>
              </a:extLst>
            </p:cNvPr>
            <p:cNvSpPr/>
            <p:nvPr/>
          </p:nvSpPr>
          <p:spPr>
            <a:xfrm>
              <a:off x="2354670" y="4575076"/>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b="1" dirty="0">
                  <a:solidFill>
                    <a:schemeClr val="tx1"/>
                  </a:solidFill>
                </a:rPr>
                <a:t>1</a:t>
              </a:r>
            </a:p>
          </p:txBody>
        </p:sp>
        <p:sp>
          <p:nvSpPr>
            <p:cNvPr id="377" name="Rectangle 376">
              <a:extLst>
                <a:ext uri="{FF2B5EF4-FFF2-40B4-BE49-F238E27FC236}">
                  <a16:creationId xmlns:a16="http://schemas.microsoft.com/office/drawing/2014/main" id="{45F7D633-1B3B-4EEF-B8BE-3416BC2C1D98}"/>
                </a:ext>
              </a:extLst>
            </p:cNvPr>
            <p:cNvSpPr/>
            <p:nvPr/>
          </p:nvSpPr>
          <p:spPr>
            <a:xfrm>
              <a:off x="2354669" y="5698657"/>
              <a:ext cx="470263" cy="43511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a:solidFill>
                    <a:schemeClr val="tx1"/>
                  </a:solidFill>
                </a:rPr>
                <a:t>0</a:t>
              </a:r>
            </a:p>
          </p:txBody>
        </p:sp>
        <p:sp>
          <p:nvSpPr>
            <p:cNvPr id="378" name="Rectangle 377">
              <a:extLst>
                <a:ext uri="{FF2B5EF4-FFF2-40B4-BE49-F238E27FC236}">
                  <a16:creationId xmlns:a16="http://schemas.microsoft.com/office/drawing/2014/main" id="{0940C2D1-E1D5-4E63-8BAE-214BE8FFC16F}"/>
                </a:ext>
              </a:extLst>
            </p:cNvPr>
            <p:cNvSpPr/>
            <p:nvPr/>
          </p:nvSpPr>
          <p:spPr>
            <a:xfrm>
              <a:off x="2354670" y="5112754"/>
              <a:ext cx="470263" cy="435117"/>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a:solidFill>
                    <a:schemeClr val="tx1"/>
                  </a:solidFill>
                </a:rPr>
                <a:t>0</a:t>
              </a:r>
            </a:p>
          </p:txBody>
        </p:sp>
      </p:grpSp>
      <p:sp>
        <p:nvSpPr>
          <p:cNvPr id="379" name="Rectangle 378">
            <a:extLst>
              <a:ext uri="{FF2B5EF4-FFF2-40B4-BE49-F238E27FC236}">
                <a16:creationId xmlns:a16="http://schemas.microsoft.com/office/drawing/2014/main" id="{E6F4C33C-E453-45B6-8EE5-209D97133A40}"/>
              </a:ext>
            </a:extLst>
          </p:cNvPr>
          <p:cNvSpPr/>
          <p:nvPr/>
        </p:nvSpPr>
        <p:spPr>
          <a:xfrm>
            <a:off x="9571051" y="4391829"/>
            <a:ext cx="1200046" cy="1672046"/>
          </a:xfrm>
          <a:prstGeom prst="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a:solidFill>
                  <a:schemeClr val="tx1"/>
                </a:solidFill>
              </a:rPr>
              <a:t>Dictionary</a:t>
            </a:r>
          </a:p>
        </p:txBody>
      </p:sp>
      <p:graphicFrame>
        <p:nvGraphicFramePr>
          <p:cNvPr id="380" name="Table 90">
            <a:extLst>
              <a:ext uri="{FF2B5EF4-FFF2-40B4-BE49-F238E27FC236}">
                <a16:creationId xmlns:a16="http://schemas.microsoft.com/office/drawing/2014/main" id="{223A174D-0C79-4320-8F65-D6BF44015E70}"/>
              </a:ext>
            </a:extLst>
          </p:cNvPr>
          <p:cNvGraphicFramePr>
            <a:graphicFrameLocks noGrp="1"/>
          </p:cNvGraphicFramePr>
          <p:nvPr>
            <p:extLst>
              <p:ext uri="{D42A27DB-BD31-4B8C-83A1-F6EECF244321}">
                <p14:modId xmlns:p14="http://schemas.microsoft.com/office/powerpoint/2010/main" val="2390435547"/>
              </p:ext>
            </p:extLst>
          </p:nvPr>
        </p:nvGraphicFramePr>
        <p:xfrm>
          <a:off x="9648493" y="4774925"/>
          <a:ext cx="1064432" cy="1249680"/>
        </p:xfrm>
        <a:graphic>
          <a:graphicData uri="http://schemas.openxmlformats.org/drawingml/2006/table">
            <a:tbl>
              <a:tblPr firstRow="1" bandRow="1">
                <a:tableStyleId>{5940675A-B579-460E-94D1-54222C63F5DA}</a:tableStyleId>
              </a:tblPr>
              <a:tblGrid>
                <a:gridCol w="458574">
                  <a:extLst>
                    <a:ext uri="{9D8B030D-6E8A-4147-A177-3AD203B41FA5}">
                      <a16:colId xmlns:a16="http://schemas.microsoft.com/office/drawing/2014/main" val="3744643650"/>
                    </a:ext>
                  </a:extLst>
                </a:gridCol>
                <a:gridCol w="605858">
                  <a:extLst>
                    <a:ext uri="{9D8B030D-6E8A-4147-A177-3AD203B41FA5}">
                      <a16:colId xmlns:a16="http://schemas.microsoft.com/office/drawing/2014/main" val="4134856945"/>
                    </a:ext>
                  </a:extLst>
                </a:gridCol>
              </a:tblGrid>
              <a:tr h="228418">
                <a:tc>
                  <a:txBody>
                    <a:bodyPr/>
                    <a:lstStyle/>
                    <a:p>
                      <a:r>
                        <a:rPr lang="en-US" sz="1400" b="1" dirty="0"/>
                        <a:t>Input</a:t>
                      </a:r>
                    </a:p>
                  </a:txBody>
                  <a:tcPr marL="18288" marR="18288" marT="18288" marB="18288"/>
                </a:tc>
                <a:tc>
                  <a:txBody>
                    <a:bodyPr/>
                    <a:lstStyle/>
                    <a:p>
                      <a:r>
                        <a:rPr lang="en-US" sz="1400" b="1" dirty="0"/>
                        <a:t>Output</a:t>
                      </a:r>
                    </a:p>
                  </a:txBody>
                  <a:tcPr marL="18288" marR="18288" marT="18288" marB="18288"/>
                </a:tc>
                <a:extLst>
                  <a:ext uri="{0D108BD9-81ED-4DB2-BD59-A6C34878D82A}">
                    <a16:rowId xmlns:a16="http://schemas.microsoft.com/office/drawing/2014/main" val="3089469951"/>
                  </a:ext>
                </a:extLst>
              </a:tr>
              <a:tr h="228418">
                <a:tc>
                  <a:txBody>
                    <a:bodyPr/>
                    <a:lstStyle/>
                    <a:p>
                      <a:r>
                        <a:rPr lang="en-US" sz="1400" dirty="0"/>
                        <a:t>00</a:t>
                      </a:r>
                    </a:p>
                  </a:txBody>
                  <a:tcPr marL="18288" marR="18288" marT="18288" marB="18288"/>
                </a:tc>
                <a:tc>
                  <a:txBody>
                    <a:bodyPr/>
                    <a:lstStyle/>
                    <a:p>
                      <a:r>
                        <a:rPr lang="en-US" sz="1400" dirty="0"/>
                        <a:t>00010</a:t>
                      </a:r>
                    </a:p>
                  </a:txBody>
                  <a:tcPr marL="18288" marR="18288" marT="18288" marB="18288"/>
                </a:tc>
                <a:extLst>
                  <a:ext uri="{0D108BD9-81ED-4DB2-BD59-A6C34878D82A}">
                    <a16:rowId xmlns:a16="http://schemas.microsoft.com/office/drawing/2014/main" val="57422022"/>
                  </a:ext>
                </a:extLst>
              </a:tr>
              <a:tr h="228418">
                <a:tc>
                  <a:txBody>
                    <a:bodyPr/>
                    <a:lstStyle/>
                    <a:p>
                      <a:r>
                        <a:rPr lang="en-US" sz="1400" b="1" i="1" dirty="0"/>
                        <a:t>01</a:t>
                      </a:r>
                    </a:p>
                  </a:txBody>
                  <a:tcPr marL="18288" marR="18288" marT="18288" marB="18288"/>
                </a:tc>
                <a:tc>
                  <a:txBody>
                    <a:bodyPr/>
                    <a:lstStyle/>
                    <a:p>
                      <a:r>
                        <a:rPr lang="en-US" sz="1400" b="1" i="1" dirty="0"/>
                        <a:t>01100</a:t>
                      </a:r>
                    </a:p>
                  </a:txBody>
                  <a:tcPr marL="18288" marR="18288" marT="18288" marB="18288"/>
                </a:tc>
                <a:extLst>
                  <a:ext uri="{0D108BD9-81ED-4DB2-BD59-A6C34878D82A}">
                    <a16:rowId xmlns:a16="http://schemas.microsoft.com/office/drawing/2014/main" val="283668417"/>
                  </a:ext>
                </a:extLst>
              </a:tr>
              <a:tr h="228418">
                <a:tc>
                  <a:txBody>
                    <a:bodyPr/>
                    <a:lstStyle/>
                    <a:p>
                      <a:r>
                        <a:rPr lang="en-US" sz="1400" dirty="0"/>
                        <a:t>10</a:t>
                      </a:r>
                    </a:p>
                  </a:txBody>
                  <a:tcPr marL="18288" marR="18288" marT="18288" marB="18288"/>
                </a:tc>
                <a:tc>
                  <a:txBody>
                    <a:bodyPr/>
                    <a:lstStyle/>
                    <a:p>
                      <a:r>
                        <a:rPr lang="en-US" sz="1400" dirty="0"/>
                        <a:t>10010</a:t>
                      </a:r>
                    </a:p>
                  </a:txBody>
                  <a:tcPr marL="18288" marR="18288" marT="18288" marB="18288"/>
                </a:tc>
                <a:extLst>
                  <a:ext uri="{0D108BD9-81ED-4DB2-BD59-A6C34878D82A}">
                    <a16:rowId xmlns:a16="http://schemas.microsoft.com/office/drawing/2014/main" val="3775387734"/>
                  </a:ext>
                </a:extLst>
              </a:tr>
              <a:tr h="228418">
                <a:tc>
                  <a:txBody>
                    <a:bodyPr/>
                    <a:lstStyle/>
                    <a:p>
                      <a:r>
                        <a:rPr lang="en-US" sz="1400" dirty="0"/>
                        <a:t>11</a:t>
                      </a:r>
                    </a:p>
                  </a:txBody>
                  <a:tcPr marL="18288" marR="18288" marT="18288" marB="18288"/>
                </a:tc>
                <a:tc>
                  <a:txBody>
                    <a:bodyPr/>
                    <a:lstStyle/>
                    <a:p>
                      <a:r>
                        <a:rPr lang="en-US" sz="1400" dirty="0"/>
                        <a:t>00101</a:t>
                      </a:r>
                    </a:p>
                  </a:txBody>
                  <a:tcPr marL="18288" marR="18288" marT="18288" marB="18288"/>
                </a:tc>
                <a:extLst>
                  <a:ext uri="{0D108BD9-81ED-4DB2-BD59-A6C34878D82A}">
                    <a16:rowId xmlns:a16="http://schemas.microsoft.com/office/drawing/2014/main" val="1654464881"/>
                  </a:ext>
                </a:extLst>
              </a:tr>
            </a:tbl>
          </a:graphicData>
        </a:graphic>
      </p:graphicFrame>
      <p:sp>
        <p:nvSpPr>
          <p:cNvPr id="15" name="TextBox 14">
            <a:extLst>
              <a:ext uri="{FF2B5EF4-FFF2-40B4-BE49-F238E27FC236}">
                <a16:creationId xmlns:a16="http://schemas.microsoft.com/office/drawing/2014/main" id="{3B7584B8-36FD-4D14-A2FE-8EBC949A122A}"/>
              </a:ext>
            </a:extLst>
          </p:cNvPr>
          <p:cNvSpPr txBox="1"/>
          <p:nvPr/>
        </p:nvSpPr>
        <p:spPr>
          <a:xfrm>
            <a:off x="298794" y="4799242"/>
            <a:ext cx="442750" cy="307777"/>
          </a:xfrm>
          <a:prstGeom prst="rect">
            <a:avLst/>
          </a:prstGeom>
          <a:noFill/>
        </p:spPr>
        <p:txBody>
          <a:bodyPr wrap="none" rtlCol="0">
            <a:spAutoFit/>
          </a:bodyPr>
          <a:lstStyle/>
          <a:p>
            <a:r>
              <a:rPr lang="en-US" sz="1400" b="1" dirty="0"/>
              <a:t>IN1</a:t>
            </a:r>
          </a:p>
        </p:txBody>
      </p:sp>
      <p:sp>
        <p:nvSpPr>
          <p:cNvPr id="381" name="TextBox 380">
            <a:extLst>
              <a:ext uri="{FF2B5EF4-FFF2-40B4-BE49-F238E27FC236}">
                <a16:creationId xmlns:a16="http://schemas.microsoft.com/office/drawing/2014/main" id="{9BF8674E-8C46-43F6-BF79-C1DF54BBA48C}"/>
              </a:ext>
            </a:extLst>
          </p:cNvPr>
          <p:cNvSpPr txBox="1"/>
          <p:nvPr/>
        </p:nvSpPr>
        <p:spPr>
          <a:xfrm>
            <a:off x="309735" y="5454170"/>
            <a:ext cx="442750" cy="307777"/>
          </a:xfrm>
          <a:prstGeom prst="rect">
            <a:avLst/>
          </a:prstGeom>
          <a:noFill/>
        </p:spPr>
        <p:txBody>
          <a:bodyPr wrap="none" rtlCol="0">
            <a:spAutoFit/>
          </a:bodyPr>
          <a:lstStyle/>
          <a:p>
            <a:r>
              <a:rPr lang="en-US" sz="1400" b="1" dirty="0"/>
              <a:t>IN2</a:t>
            </a:r>
          </a:p>
        </p:txBody>
      </p:sp>
      <p:cxnSp>
        <p:nvCxnSpPr>
          <p:cNvPr id="382" name="Straight Arrow Connector 381">
            <a:extLst>
              <a:ext uri="{FF2B5EF4-FFF2-40B4-BE49-F238E27FC236}">
                <a16:creationId xmlns:a16="http://schemas.microsoft.com/office/drawing/2014/main" id="{9E4C2641-1C39-41E7-ACF1-B9D3AA3CB126}"/>
              </a:ext>
            </a:extLst>
          </p:cNvPr>
          <p:cNvCxnSpPr>
            <a:cxnSpLocks/>
          </p:cNvCxnSpPr>
          <p:nvPr/>
        </p:nvCxnSpPr>
        <p:spPr>
          <a:xfrm>
            <a:off x="9363135" y="4955864"/>
            <a:ext cx="20900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3" name="Straight Arrow Connector 382">
            <a:extLst>
              <a:ext uri="{FF2B5EF4-FFF2-40B4-BE49-F238E27FC236}">
                <a16:creationId xmlns:a16="http://schemas.microsoft.com/office/drawing/2014/main" id="{B1C0211F-6A22-4A1F-8C6F-F050C8CFD8E9}"/>
              </a:ext>
            </a:extLst>
          </p:cNvPr>
          <p:cNvCxnSpPr>
            <a:cxnSpLocks/>
          </p:cNvCxnSpPr>
          <p:nvPr/>
        </p:nvCxnSpPr>
        <p:spPr>
          <a:xfrm>
            <a:off x="9363135" y="5574686"/>
            <a:ext cx="20791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6EC97C4-782F-4F34-B585-B5FB43901ECB}"/>
              </a:ext>
            </a:extLst>
          </p:cNvPr>
          <p:cNvSpPr txBox="1"/>
          <p:nvPr/>
        </p:nvSpPr>
        <p:spPr>
          <a:xfrm>
            <a:off x="1473388" y="4006293"/>
            <a:ext cx="845360" cy="369332"/>
          </a:xfrm>
          <a:prstGeom prst="rect">
            <a:avLst/>
          </a:prstGeom>
          <a:noFill/>
        </p:spPr>
        <p:txBody>
          <a:bodyPr wrap="none" rtlCol="0">
            <a:spAutoFit/>
          </a:bodyPr>
          <a:lstStyle/>
          <a:p>
            <a:r>
              <a:rPr lang="en-US" dirty="0"/>
              <a:t>Cycle 1</a:t>
            </a:r>
          </a:p>
        </p:txBody>
      </p:sp>
      <p:cxnSp>
        <p:nvCxnSpPr>
          <p:cNvPr id="18" name="Straight Connector 17">
            <a:extLst>
              <a:ext uri="{FF2B5EF4-FFF2-40B4-BE49-F238E27FC236}">
                <a16:creationId xmlns:a16="http://schemas.microsoft.com/office/drawing/2014/main" id="{257858C4-8B63-4386-979B-27297B1EC2DE}"/>
              </a:ext>
            </a:extLst>
          </p:cNvPr>
          <p:cNvCxnSpPr/>
          <p:nvPr/>
        </p:nvCxnSpPr>
        <p:spPr>
          <a:xfrm>
            <a:off x="3244444" y="4081196"/>
            <a:ext cx="0" cy="2151373"/>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4" name="Straight Connector 383">
            <a:extLst>
              <a:ext uri="{FF2B5EF4-FFF2-40B4-BE49-F238E27FC236}">
                <a16:creationId xmlns:a16="http://schemas.microsoft.com/office/drawing/2014/main" id="{B75F7BB4-0C81-41D7-A2EC-66B5812E2B51}"/>
              </a:ext>
            </a:extLst>
          </p:cNvPr>
          <p:cNvCxnSpPr/>
          <p:nvPr/>
        </p:nvCxnSpPr>
        <p:spPr>
          <a:xfrm>
            <a:off x="6306303" y="4014553"/>
            <a:ext cx="0" cy="2151373"/>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5" name="Straight Connector 384">
            <a:extLst>
              <a:ext uri="{FF2B5EF4-FFF2-40B4-BE49-F238E27FC236}">
                <a16:creationId xmlns:a16="http://schemas.microsoft.com/office/drawing/2014/main" id="{10D36921-F050-4AC5-81A7-AB15D29AEE00}"/>
              </a:ext>
            </a:extLst>
          </p:cNvPr>
          <p:cNvCxnSpPr/>
          <p:nvPr/>
        </p:nvCxnSpPr>
        <p:spPr>
          <a:xfrm>
            <a:off x="9282822" y="4041931"/>
            <a:ext cx="0" cy="2151373"/>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86" name="TextBox 385">
            <a:extLst>
              <a:ext uri="{FF2B5EF4-FFF2-40B4-BE49-F238E27FC236}">
                <a16:creationId xmlns:a16="http://schemas.microsoft.com/office/drawing/2014/main" id="{3F285A82-6B77-4ADB-8895-113F1C6BBE30}"/>
              </a:ext>
            </a:extLst>
          </p:cNvPr>
          <p:cNvSpPr txBox="1"/>
          <p:nvPr/>
        </p:nvSpPr>
        <p:spPr>
          <a:xfrm>
            <a:off x="3379922" y="4798456"/>
            <a:ext cx="442750" cy="307777"/>
          </a:xfrm>
          <a:prstGeom prst="rect">
            <a:avLst/>
          </a:prstGeom>
          <a:noFill/>
        </p:spPr>
        <p:txBody>
          <a:bodyPr wrap="none" rtlCol="0">
            <a:spAutoFit/>
          </a:bodyPr>
          <a:lstStyle/>
          <a:p>
            <a:r>
              <a:rPr lang="en-US" sz="1400" b="1" dirty="0"/>
              <a:t>IN1</a:t>
            </a:r>
          </a:p>
        </p:txBody>
      </p:sp>
      <p:sp>
        <p:nvSpPr>
          <p:cNvPr id="387" name="TextBox 386">
            <a:extLst>
              <a:ext uri="{FF2B5EF4-FFF2-40B4-BE49-F238E27FC236}">
                <a16:creationId xmlns:a16="http://schemas.microsoft.com/office/drawing/2014/main" id="{076D4622-E701-4532-B74D-44A3DBAE29DA}"/>
              </a:ext>
            </a:extLst>
          </p:cNvPr>
          <p:cNvSpPr txBox="1"/>
          <p:nvPr/>
        </p:nvSpPr>
        <p:spPr>
          <a:xfrm>
            <a:off x="3390863" y="5453384"/>
            <a:ext cx="442750" cy="307777"/>
          </a:xfrm>
          <a:prstGeom prst="rect">
            <a:avLst/>
          </a:prstGeom>
          <a:noFill/>
        </p:spPr>
        <p:txBody>
          <a:bodyPr wrap="none" rtlCol="0">
            <a:spAutoFit/>
          </a:bodyPr>
          <a:lstStyle/>
          <a:p>
            <a:r>
              <a:rPr lang="en-US" sz="1400" b="1" dirty="0"/>
              <a:t>IN2</a:t>
            </a:r>
          </a:p>
        </p:txBody>
      </p:sp>
      <p:sp>
        <p:nvSpPr>
          <p:cNvPr id="388" name="TextBox 387">
            <a:extLst>
              <a:ext uri="{FF2B5EF4-FFF2-40B4-BE49-F238E27FC236}">
                <a16:creationId xmlns:a16="http://schemas.microsoft.com/office/drawing/2014/main" id="{62192C2E-6F28-4C70-801C-4CDD9E01020A}"/>
              </a:ext>
            </a:extLst>
          </p:cNvPr>
          <p:cNvSpPr txBox="1"/>
          <p:nvPr/>
        </p:nvSpPr>
        <p:spPr>
          <a:xfrm>
            <a:off x="6318424" y="4831854"/>
            <a:ext cx="442750" cy="307777"/>
          </a:xfrm>
          <a:prstGeom prst="rect">
            <a:avLst/>
          </a:prstGeom>
          <a:noFill/>
        </p:spPr>
        <p:txBody>
          <a:bodyPr wrap="none" rtlCol="0">
            <a:spAutoFit/>
          </a:bodyPr>
          <a:lstStyle/>
          <a:p>
            <a:r>
              <a:rPr lang="en-US" sz="1400" b="1" dirty="0"/>
              <a:t>IN1</a:t>
            </a:r>
          </a:p>
        </p:txBody>
      </p:sp>
      <p:sp>
        <p:nvSpPr>
          <p:cNvPr id="389" name="TextBox 388">
            <a:extLst>
              <a:ext uri="{FF2B5EF4-FFF2-40B4-BE49-F238E27FC236}">
                <a16:creationId xmlns:a16="http://schemas.microsoft.com/office/drawing/2014/main" id="{6D50BE88-FD50-451F-AB5B-90D064F5F127}"/>
              </a:ext>
            </a:extLst>
          </p:cNvPr>
          <p:cNvSpPr txBox="1"/>
          <p:nvPr/>
        </p:nvSpPr>
        <p:spPr>
          <a:xfrm>
            <a:off x="6329365" y="5486782"/>
            <a:ext cx="442750" cy="307777"/>
          </a:xfrm>
          <a:prstGeom prst="rect">
            <a:avLst/>
          </a:prstGeom>
          <a:noFill/>
        </p:spPr>
        <p:txBody>
          <a:bodyPr wrap="none" rtlCol="0">
            <a:spAutoFit/>
          </a:bodyPr>
          <a:lstStyle/>
          <a:p>
            <a:r>
              <a:rPr lang="en-US" sz="1400" b="1" dirty="0"/>
              <a:t>IN2</a:t>
            </a:r>
          </a:p>
        </p:txBody>
      </p:sp>
      <p:sp>
        <p:nvSpPr>
          <p:cNvPr id="390" name="TextBox 389">
            <a:extLst>
              <a:ext uri="{FF2B5EF4-FFF2-40B4-BE49-F238E27FC236}">
                <a16:creationId xmlns:a16="http://schemas.microsoft.com/office/drawing/2014/main" id="{3DE18A0A-DD81-45DB-AB9C-DDB7D5C4CA15}"/>
              </a:ext>
            </a:extLst>
          </p:cNvPr>
          <p:cNvSpPr txBox="1"/>
          <p:nvPr/>
        </p:nvSpPr>
        <p:spPr>
          <a:xfrm>
            <a:off x="9214212" y="4920122"/>
            <a:ext cx="442750" cy="307777"/>
          </a:xfrm>
          <a:prstGeom prst="rect">
            <a:avLst/>
          </a:prstGeom>
          <a:noFill/>
        </p:spPr>
        <p:txBody>
          <a:bodyPr wrap="none" rtlCol="0">
            <a:spAutoFit/>
          </a:bodyPr>
          <a:lstStyle/>
          <a:p>
            <a:r>
              <a:rPr lang="en-US" sz="1400" b="1" dirty="0"/>
              <a:t>IN1</a:t>
            </a:r>
          </a:p>
        </p:txBody>
      </p:sp>
      <p:sp>
        <p:nvSpPr>
          <p:cNvPr id="391" name="TextBox 390">
            <a:extLst>
              <a:ext uri="{FF2B5EF4-FFF2-40B4-BE49-F238E27FC236}">
                <a16:creationId xmlns:a16="http://schemas.microsoft.com/office/drawing/2014/main" id="{66C43A4C-85D8-4723-93FA-C90D7AFF193C}"/>
              </a:ext>
            </a:extLst>
          </p:cNvPr>
          <p:cNvSpPr txBox="1"/>
          <p:nvPr/>
        </p:nvSpPr>
        <p:spPr>
          <a:xfrm>
            <a:off x="9225153" y="5575050"/>
            <a:ext cx="442750" cy="307777"/>
          </a:xfrm>
          <a:prstGeom prst="rect">
            <a:avLst/>
          </a:prstGeom>
          <a:noFill/>
        </p:spPr>
        <p:txBody>
          <a:bodyPr wrap="none" rtlCol="0">
            <a:spAutoFit/>
          </a:bodyPr>
          <a:lstStyle/>
          <a:p>
            <a:r>
              <a:rPr lang="en-US" sz="1400" b="1" dirty="0"/>
              <a:t>IN2</a:t>
            </a:r>
          </a:p>
        </p:txBody>
      </p:sp>
      <p:sp>
        <p:nvSpPr>
          <p:cNvPr id="392" name="TextBox 391">
            <a:extLst>
              <a:ext uri="{FF2B5EF4-FFF2-40B4-BE49-F238E27FC236}">
                <a16:creationId xmlns:a16="http://schemas.microsoft.com/office/drawing/2014/main" id="{13B45EC4-C7E1-4FA7-B77A-B92BA0C9B14F}"/>
              </a:ext>
            </a:extLst>
          </p:cNvPr>
          <p:cNvSpPr txBox="1"/>
          <p:nvPr/>
        </p:nvSpPr>
        <p:spPr>
          <a:xfrm>
            <a:off x="4336198" y="4006293"/>
            <a:ext cx="845360" cy="369332"/>
          </a:xfrm>
          <a:prstGeom prst="rect">
            <a:avLst/>
          </a:prstGeom>
          <a:noFill/>
        </p:spPr>
        <p:txBody>
          <a:bodyPr wrap="none" rtlCol="0">
            <a:spAutoFit/>
          </a:bodyPr>
          <a:lstStyle/>
          <a:p>
            <a:r>
              <a:rPr lang="en-US" dirty="0"/>
              <a:t>Cycle 2</a:t>
            </a:r>
          </a:p>
        </p:txBody>
      </p:sp>
      <p:sp>
        <p:nvSpPr>
          <p:cNvPr id="393" name="TextBox 392">
            <a:extLst>
              <a:ext uri="{FF2B5EF4-FFF2-40B4-BE49-F238E27FC236}">
                <a16:creationId xmlns:a16="http://schemas.microsoft.com/office/drawing/2014/main" id="{F90C6C30-8866-4D79-81D3-821C156F7989}"/>
              </a:ext>
            </a:extLst>
          </p:cNvPr>
          <p:cNvSpPr txBox="1"/>
          <p:nvPr/>
        </p:nvSpPr>
        <p:spPr>
          <a:xfrm>
            <a:off x="7402995" y="4006421"/>
            <a:ext cx="845360" cy="369332"/>
          </a:xfrm>
          <a:prstGeom prst="rect">
            <a:avLst/>
          </a:prstGeom>
          <a:noFill/>
        </p:spPr>
        <p:txBody>
          <a:bodyPr wrap="none" rtlCol="0">
            <a:spAutoFit/>
          </a:bodyPr>
          <a:lstStyle/>
          <a:p>
            <a:r>
              <a:rPr lang="en-US" dirty="0"/>
              <a:t>Cycle 3</a:t>
            </a:r>
          </a:p>
        </p:txBody>
      </p:sp>
      <p:sp>
        <p:nvSpPr>
          <p:cNvPr id="394" name="TextBox 393">
            <a:extLst>
              <a:ext uri="{FF2B5EF4-FFF2-40B4-BE49-F238E27FC236}">
                <a16:creationId xmlns:a16="http://schemas.microsoft.com/office/drawing/2014/main" id="{3DDCB544-4C6B-4863-A9B7-1502F224CF0E}"/>
              </a:ext>
            </a:extLst>
          </p:cNvPr>
          <p:cNvSpPr txBox="1"/>
          <p:nvPr/>
        </p:nvSpPr>
        <p:spPr>
          <a:xfrm>
            <a:off x="10348417" y="4005062"/>
            <a:ext cx="845360" cy="369332"/>
          </a:xfrm>
          <a:prstGeom prst="rect">
            <a:avLst/>
          </a:prstGeom>
          <a:noFill/>
        </p:spPr>
        <p:txBody>
          <a:bodyPr wrap="none" rtlCol="0">
            <a:spAutoFit/>
          </a:bodyPr>
          <a:lstStyle/>
          <a:p>
            <a:r>
              <a:rPr lang="en-US" dirty="0"/>
              <a:t>Cycle 4</a:t>
            </a:r>
          </a:p>
        </p:txBody>
      </p:sp>
    </p:spTree>
    <p:extLst>
      <p:ext uri="{BB962C8B-B14F-4D97-AF65-F5344CB8AC3E}">
        <p14:creationId xmlns:p14="http://schemas.microsoft.com/office/powerpoint/2010/main" val="33437492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1F098-B39B-413A-8FA8-B9A16CD880F6}"/>
              </a:ext>
            </a:extLst>
          </p:cNvPr>
          <p:cNvSpPr>
            <a:spLocks noGrp="1"/>
          </p:cNvSpPr>
          <p:nvPr>
            <p:ph type="title"/>
          </p:nvPr>
        </p:nvSpPr>
        <p:spPr/>
        <p:txBody>
          <a:bodyPr/>
          <a:lstStyle/>
          <a:p>
            <a:r>
              <a:rPr lang="en-US" dirty="0"/>
              <a:t>Code-Based Techniques</a:t>
            </a:r>
          </a:p>
        </p:txBody>
      </p:sp>
      <p:sp>
        <p:nvSpPr>
          <p:cNvPr id="3" name="Content Placeholder 2">
            <a:extLst>
              <a:ext uri="{FF2B5EF4-FFF2-40B4-BE49-F238E27FC236}">
                <a16:creationId xmlns:a16="http://schemas.microsoft.com/office/drawing/2014/main" id="{86C2A125-CDA0-4625-9A10-D7639671FF49}"/>
              </a:ext>
            </a:extLst>
          </p:cNvPr>
          <p:cNvSpPr>
            <a:spLocks noGrp="1"/>
          </p:cNvSpPr>
          <p:nvPr>
            <p:ph idx="1"/>
          </p:nvPr>
        </p:nvSpPr>
        <p:spPr/>
        <p:txBody>
          <a:bodyPr/>
          <a:lstStyle/>
          <a:p>
            <a:r>
              <a:rPr lang="en-US" b="1" dirty="0"/>
              <a:t>Run-Length Encoding [Jas 1998]</a:t>
            </a:r>
          </a:p>
          <a:p>
            <a:pPr lvl="1"/>
            <a:r>
              <a:rPr lang="en-US" dirty="0"/>
              <a:t>Fixed-length b-bit codewords determine variable-length symbols defined by run-length of 0s</a:t>
            </a:r>
          </a:p>
        </p:txBody>
      </p:sp>
      <p:sp>
        <p:nvSpPr>
          <p:cNvPr id="4" name="TextBox 3">
            <a:extLst>
              <a:ext uri="{FF2B5EF4-FFF2-40B4-BE49-F238E27FC236}">
                <a16:creationId xmlns:a16="http://schemas.microsoft.com/office/drawing/2014/main" id="{0F064949-97E0-4045-BF81-E7F60F63A69F}"/>
              </a:ext>
            </a:extLst>
          </p:cNvPr>
          <p:cNvSpPr txBox="1"/>
          <p:nvPr/>
        </p:nvSpPr>
        <p:spPr>
          <a:xfrm>
            <a:off x="9242907" y="6003528"/>
            <a:ext cx="2949093" cy="738664"/>
          </a:xfrm>
          <a:prstGeom prst="rect">
            <a:avLst/>
          </a:prstGeom>
          <a:noFill/>
        </p:spPr>
        <p:txBody>
          <a:bodyPr wrap="square" rtlCol="0">
            <a:spAutoFit/>
          </a:bodyPr>
          <a:lstStyle/>
          <a:p>
            <a:pPr algn="ctr"/>
            <a:r>
              <a:rPr lang="en-US" sz="1400" i="1" dirty="0"/>
              <a:t>Other advanced Code-Based compression techniques deploy Huffman and </a:t>
            </a:r>
            <a:r>
              <a:rPr lang="en-US" sz="1400" i="1" dirty="0" err="1"/>
              <a:t>Golomb</a:t>
            </a:r>
            <a:r>
              <a:rPr lang="en-US" sz="1400" i="1" dirty="0"/>
              <a:t> encoding</a:t>
            </a:r>
          </a:p>
        </p:txBody>
      </p:sp>
      <p:sp>
        <p:nvSpPr>
          <p:cNvPr id="5" name="TextBox 4">
            <a:extLst>
              <a:ext uri="{FF2B5EF4-FFF2-40B4-BE49-F238E27FC236}">
                <a16:creationId xmlns:a16="http://schemas.microsoft.com/office/drawing/2014/main" id="{43566F74-78FA-4E25-A6FF-4C22C03E081B}"/>
              </a:ext>
            </a:extLst>
          </p:cNvPr>
          <p:cNvSpPr txBox="1"/>
          <p:nvPr/>
        </p:nvSpPr>
        <p:spPr>
          <a:xfrm>
            <a:off x="795917" y="3801239"/>
            <a:ext cx="3171061" cy="400110"/>
          </a:xfrm>
          <a:prstGeom prst="rect">
            <a:avLst/>
          </a:prstGeom>
          <a:noFill/>
        </p:spPr>
        <p:txBody>
          <a:bodyPr wrap="none" rtlCol="0">
            <a:spAutoFit/>
          </a:bodyPr>
          <a:lstStyle/>
          <a:p>
            <a:r>
              <a:rPr lang="en-US" sz="2000" dirty="0"/>
              <a:t>00100010100000011000001</a:t>
            </a:r>
          </a:p>
        </p:txBody>
      </p:sp>
      <p:sp>
        <p:nvSpPr>
          <p:cNvPr id="6" name="TextBox 5">
            <a:extLst>
              <a:ext uri="{FF2B5EF4-FFF2-40B4-BE49-F238E27FC236}">
                <a16:creationId xmlns:a16="http://schemas.microsoft.com/office/drawing/2014/main" id="{E8D8E123-2B93-4D42-9F2B-8384284AAD19}"/>
              </a:ext>
            </a:extLst>
          </p:cNvPr>
          <p:cNvSpPr txBox="1"/>
          <p:nvPr/>
        </p:nvSpPr>
        <p:spPr>
          <a:xfrm>
            <a:off x="1068169" y="3284683"/>
            <a:ext cx="2638415" cy="461665"/>
          </a:xfrm>
          <a:prstGeom prst="rect">
            <a:avLst/>
          </a:prstGeom>
          <a:noFill/>
        </p:spPr>
        <p:txBody>
          <a:bodyPr wrap="none" rtlCol="0">
            <a:spAutoFit/>
          </a:bodyPr>
          <a:lstStyle/>
          <a:p>
            <a:r>
              <a:rPr lang="en-US" sz="2400" b="1" dirty="0"/>
              <a:t>Internal Scan Chain</a:t>
            </a:r>
          </a:p>
        </p:txBody>
      </p:sp>
      <p:sp>
        <p:nvSpPr>
          <p:cNvPr id="9" name="Right Bracket 8">
            <a:extLst>
              <a:ext uri="{FF2B5EF4-FFF2-40B4-BE49-F238E27FC236}">
                <a16:creationId xmlns:a16="http://schemas.microsoft.com/office/drawing/2014/main" id="{B39FC850-A693-48DA-A9D5-138DD45A7244}"/>
              </a:ext>
            </a:extLst>
          </p:cNvPr>
          <p:cNvSpPr/>
          <p:nvPr/>
        </p:nvSpPr>
        <p:spPr>
          <a:xfrm rot="5400000">
            <a:off x="986602" y="3960581"/>
            <a:ext cx="130628" cy="417875"/>
          </a:xfrm>
          <a:prstGeom prst="rightBracket">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Right Bracket 9">
            <a:extLst>
              <a:ext uri="{FF2B5EF4-FFF2-40B4-BE49-F238E27FC236}">
                <a16:creationId xmlns:a16="http://schemas.microsoft.com/office/drawing/2014/main" id="{4A17AE52-C2E4-45EE-93A3-5A70C2E67A19}"/>
              </a:ext>
            </a:extLst>
          </p:cNvPr>
          <p:cNvSpPr/>
          <p:nvPr/>
        </p:nvSpPr>
        <p:spPr>
          <a:xfrm rot="5400000">
            <a:off x="1458867" y="3926632"/>
            <a:ext cx="130628" cy="485774"/>
          </a:xfrm>
          <a:prstGeom prst="rightBracket">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Right Bracket 10">
            <a:extLst>
              <a:ext uri="{FF2B5EF4-FFF2-40B4-BE49-F238E27FC236}">
                <a16:creationId xmlns:a16="http://schemas.microsoft.com/office/drawing/2014/main" id="{7EF88D86-47D7-4C2A-A02A-4E1FBFF361D0}"/>
              </a:ext>
            </a:extLst>
          </p:cNvPr>
          <p:cNvSpPr/>
          <p:nvPr/>
        </p:nvSpPr>
        <p:spPr>
          <a:xfrm rot="5400000">
            <a:off x="1867450" y="4047081"/>
            <a:ext cx="130628" cy="244874"/>
          </a:xfrm>
          <a:prstGeom prst="rightBracket">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Right Bracket 11">
            <a:extLst>
              <a:ext uri="{FF2B5EF4-FFF2-40B4-BE49-F238E27FC236}">
                <a16:creationId xmlns:a16="http://schemas.microsoft.com/office/drawing/2014/main" id="{B90CF98D-C3ED-462C-8251-7148A0EE40A4}"/>
              </a:ext>
            </a:extLst>
          </p:cNvPr>
          <p:cNvSpPr/>
          <p:nvPr/>
        </p:nvSpPr>
        <p:spPr>
          <a:xfrm rot="5400000">
            <a:off x="2439157" y="3744870"/>
            <a:ext cx="130628" cy="849295"/>
          </a:xfrm>
          <a:prstGeom prst="rightBracket">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Right Bracket 12">
            <a:extLst>
              <a:ext uri="{FF2B5EF4-FFF2-40B4-BE49-F238E27FC236}">
                <a16:creationId xmlns:a16="http://schemas.microsoft.com/office/drawing/2014/main" id="{2B80A6F5-BA14-45A5-8E50-2E5D177B4D9D}"/>
              </a:ext>
            </a:extLst>
          </p:cNvPr>
          <p:cNvSpPr/>
          <p:nvPr/>
        </p:nvSpPr>
        <p:spPr>
          <a:xfrm rot="5400000">
            <a:off x="3401182" y="3798975"/>
            <a:ext cx="130628" cy="744521"/>
          </a:xfrm>
          <a:prstGeom prst="rightBracket">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Right Bracket 13">
            <a:extLst>
              <a:ext uri="{FF2B5EF4-FFF2-40B4-BE49-F238E27FC236}">
                <a16:creationId xmlns:a16="http://schemas.microsoft.com/office/drawing/2014/main" id="{1B0A01DD-F4B8-472F-85BB-5146669D38B7}"/>
              </a:ext>
            </a:extLst>
          </p:cNvPr>
          <p:cNvSpPr/>
          <p:nvPr/>
        </p:nvSpPr>
        <p:spPr>
          <a:xfrm rot="5400000">
            <a:off x="2942791" y="4115154"/>
            <a:ext cx="130628" cy="108728"/>
          </a:xfrm>
          <a:prstGeom prst="rightBracket">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348822D6-E521-40B0-B226-5B8FBEA20341}"/>
              </a:ext>
            </a:extLst>
          </p:cNvPr>
          <p:cNvCxnSpPr>
            <a:cxnSpLocks/>
            <a:endCxn id="17" idx="0"/>
          </p:cNvCxnSpPr>
          <p:nvPr/>
        </p:nvCxnSpPr>
        <p:spPr>
          <a:xfrm flipH="1">
            <a:off x="955623" y="4234833"/>
            <a:ext cx="4853" cy="6144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00B75642-24A0-4C7F-87F7-8A19B78282ED}"/>
              </a:ext>
            </a:extLst>
          </p:cNvPr>
          <p:cNvSpPr txBox="1"/>
          <p:nvPr/>
        </p:nvSpPr>
        <p:spPr>
          <a:xfrm>
            <a:off x="587413" y="4849324"/>
            <a:ext cx="736420" cy="369332"/>
          </a:xfrm>
          <a:prstGeom prst="rect">
            <a:avLst/>
          </a:prstGeom>
          <a:noFill/>
        </p:spPr>
        <p:txBody>
          <a:bodyPr wrap="none" rtlCol="0">
            <a:spAutoFit/>
          </a:bodyPr>
          <a:lstStyle/>
          <a:p>
            <a:r>
              <a:rPr lang="en-US" dirty="0"/>
              <a:t>2 “0”s</a:t>
            </a:r>
          </a:p>
        </p:txBody>
      </p:sp>
      <p:sp>
        <p:nvSpPr>
          <p:cNvPr id="18" name="TextBox 17">
            <a:extLst>
              <a:ext uri="{FF2B5EF4-FFF2-40B4-BE49-F238E27FC236}">
                <a16:creationId xmlns:a16="http://schemas.microsoft.com/office/drawing/2014/main" id="{86BEB1BD-63CD-4478-B2A6-80E14D91BFCB}"/>
              </a:ext>
            </a:extLst>
          </p:cNvPr>
          <p:cNvSpPr txBox="1"/>
          <p:nvPr/>
        </p:nvSpPr>
        <p:spPr>
          <a:xfrm>
            <a:off x="1373338" y="4849324"/>
            <a:ext cx="301686" cy="369332"/>
          </a:xfrm>
          <a:prstGeom prst="rect">
            <a:avLst/>
          </a:prstGeom>
          <a:noFill/>
        </p:spPr>
        <p:txBody>
          <a:bodyPr wrap="none" rtlCol="0">
            <a:spAutoFit/>
          </a:bodyPr>
          <a:lstStyle/>
          <a:p>
            <a:r>
              <a:rPr lang="en-US" dirty="0"/>
              <a:t>3</a:t>
            </a:r>
          </a:p>
        </p:txBody>
      </p:sp>
      <p:sp>
        <p:nvSpPr>
          <p:cNvPr id="19" name="TextBox 18">
            <a:extLst>
              <a:ext uri="{FF2B5EF4-FFF2-40B4-BE49-F238E27FC236}">
                <a16:creationId xmlns:a16="http://schemas.microsoft.com/office/drawing/2014/main" id="{A34FCEFA-3835-47E2-82C5-713DBB4F0DE8}"/>
              </a:ext>
            </a:extLst>
          </p:cNvPr>
          <p:cNvSpPr txBox="1"/>
          <p:nvPr/>
        </p:nvSpPr>
        <p:spPr>
          <a:xfrm>
            <a:off x="1784446" y="4849324"/>
            <a:ext cx="301686" cy="369332"/>
          </a:xfrm>
          <a:prstGeom prst="rect">
            <a:avLst/>
          </a:prstGeom>
          <a:noFill/>
        </p:spPr>
        <p:txBody>
          <a:bodyPr wrap="none" rtlCol="0">
            <a:spAutoFit/>
          </a:bodyPr>
          <a:lstStyle/>
          <a:p>
            <a:r>
              <a:rPr lang="en-US" dirty="0"/>
              <a:t>1</a:t>
            </a:r>
          </a:p>
        </p:txBody>
      </p:sp>
      <p:sp>
        <p:nvSpPr>
          <p:cNvPr id="20" name="TextBox 19">
            <a:extLst>
              <a:ext uri="{FF2B5EF4-FFF2-40B4-BE49-F238E27FC236}">
                <a16:creationId xmlns:a16="http://schemas.microsoft.com/office/drawing/2014/main" id="{9AA6B248-0B8D-485C-BA63-72E276D12D65}"/>
              </a:ext>
            </a:extLst>
          </p:cNvPr>
          <p:cNvSpPr txBox="1"/>
          <p:nvPr/>
        </p:nvSpPr>
        <p:spPr>
          <a:xfrm>
            <a:off x="2361725" y="4849324"/>
            <a:ext cx="301686" cy="369332"/>
          </a:xfrm>
          <a:prstGeom prst="rect">
            <a:avLst/>
          </a:prstGeom>
          <a:noFill/>
        </p:spPr>
        <p:txBody>
          <a:bodyPr wrap="none" rtlCol="0">
            <a:spAutoFit/>
          </a:bodyPr>
          <a:lstStyle/>
          <a:p>
            <a:r>
              <a:rPr lang="en-US" dirty="0"/>
              <a:t>6</a:t>
            </a:r>
          </a:p>
        </p:txBody>
      </p:sp>
      <p:sp>
        <p:nvSpPr>
          <p:cNvPr id="21" name="TextBox 20">
            <a:extLst>
              <a:ext uri="{FF2B5EF4-FFF2-40B4-BE49-F238E27FC236}">
                <a16:creationId xmlns:a16="http://schemas.microsoft.com/office/drawing/2014/main" id="{A139B8F7-42B6-42C0-BC1D-E3A109EC0F70}"/>
              </a:ext>
            </a:extLst>
          </p:cNvPr>
          <p:cNvSpPr txBox="1"/>
          <p:nvPr/>
        </p:nvSpPr>
        <p:spPr>
          <a:xfrm>
            <a:off x="2857262" y="4849324"/>
            <a:ext cx="301686" cy="369332"/>
          </a:xfrm>
          <a:prstGeom prst="rect">
            <a:avLst/>
          </a:prstGeom>
          <a:noFill/>
        </p:spPr>
        <p:txBody>
          <a:bodyPr wrap="none" rtlCol="0">
            <a:spAutoFit/>
          </a:bodyPr>
          <a:lstStyle/>
          <a:p>
            <a:r>
              <a:rPr lang="en-US" dirty="0"/>
              <a:t>0</a:t>
            </a:r>
          </a:p>
        </p:txBody>
      </p:sp>
      <p:sp>
        <p:nvSpPr>
          <p:cNvPr id="22" name="TextBox 21">
            <a:extLst>
              <a:ext uri="{FF2B5EF4-FFF2-40B4-BE49-F238E27FC236}">
                <a16:creationId xmlns:a16="http://schemas.microsoft.com/office/drawing/2014/main" id="{D667210D-16B3-4B3A-81C8-7C9FEE98F493}"/>
              </a:ext>
            </a:extLst>
          </p:cNvPr>
          <p:cNvSpPr txBox="1"/>
          <p:nvPr/>
        </p:nvSpPr>
        <p:spPr>
          <a:xfrm>
            <a:off x="3316352" y="4849324"/>
            <a:ext cx="301686" cy="369332"/>
          </a:xfrm>
          <a:prstGeom prst="rect">
            <a:avLst/>
          </a:prstGeom>
          <a:noFill/>
        </p:spPr>
        <p:txBody>
          <a:bodyPr wrap="none" rtlCol="0">
            <a:spAutoFit/>
          </a:bodyPr>
          <a:lstStyle/>
          <a:p>
            <a:r>
              <a:rPr lang="en-US" dirty="0"/>
              <a:t>5</a:t>
            </a:r>
          </a:p>
        </p:txBody>
      </p:sp>
      <p:cxnSp>
        <p:nvCxnSpPr>
          <p:cNvPr id="25" name="Straight Arrow Connector 24">
            <a:extLst>
              <a:ext uri="{FF2B5EF4-FFF2-40B4-BE49-F238E27FC236}">
                <a16:creationId xmlns:a16="http://schemas.microsoft.com/office/drawing/2014/main" id="{0F4F19F6-C232-4B36-BC92-6ADD752DCFBD}"/>
              </a:ext>
            </a:extLst>
          </p:cNvPr>
          <p:cNvCxnSpPr>
            <a:cxnSpLocks/>
            <a:stCxn id="10" idx="2"/>
            <a:endCxn id="18" idx="0"/>
          </p:cNvCxnSpPr>
          <p:nvPr/>
        </p:nvCxnSpPr>
        <p:spPr>
          <a:xfrm>
            <a:off x="1524181" y="4234833"/>
            <a:ext cx="0" cy="6144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6C2D0FEE-B677-43E9-B40C-468DA73E7665}"/>
              </a:ext>
            </a:extLst>
          </p:cNvPr>
          <p:cNvCxnSpPr>
            <a:cxnSpLocks/>
            <a:stCxn id="11" idx="2"/>
            <a:endCxn id="19" idx="0"/>
          </p:cNvCxnSpPr>
          <p:nvPr/>
        </p:nvCxnSpPr>
        <p:spPr>
          <a:xfrm>
            <a:off x="1932764" y="4234832"/>
            <a:ext cx="2525" cy="6144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AE2D6A7B-2B97-4EBA-A982-9B9A351053DF}"/>
              </a:ext>
            </a:extLst>
          </p:cNvPr>
          <p:cNvCxnSpPr>
            <a:cxnSpLocks/>
            <a:stCxn id="12" idx="2"/>
            <a:endCxn id="20" idx="0"/>
          </p:cNvCxnSpPr>
          <p:nvPr/>
        </p:nvCxnSpPr>
        <p:spPr>
          <a:xfrm>
            <a:off x="2504471" y="4234832"/>
            <a:ext cx="8097" cy="6144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D3C29AF2-15FC-4181-8FC2-096C93735670}"/>
              </a:ext>
            </a:extLst>
          </p:cNvPr>
          <p:cNvCxnSpPr>
            <a:cxnSpLocks/>
            <a:stCxn id="14" idx="2"/>
            <a:endCxn id="21" idx="0"/>
          </p:cNvCxnSpPr>
          <p:nvPr/>
        </p:nvCxnSpPr>
        <p:spPr>
          <a:xfrm>
            <a:off x="3008105" y="4234832"/>
            <a:ext cx="0" cy="6144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1FB21977-8AB9-46D7-AA52-60D4DD587CD4}"/>
              </a:ext>
            </a:extLst>
          </p:cNvPr>
          <p:cNvCxnSpPr>
            <a:cxnSpLocks/>
            <a:stCxn id="13" idx="2"/>
            <a:endCxn id="22" idx="0"/>
          </p:cNvCxnSpPr>
          <p:nvPr/>
        </p:nvCxnSpPr>
        <p:spPr>
          <a:xfrm>
            <a:off x="3466496" y="4236550"/>
            <a:ext cx="699" cy="6127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44" name="Table 44">
            <a:extLst>
              <a:ext uri="{FF2B5EF4-FFF2-40B4-BE49-F238E27FC236}">
                <a16:creationId xmlns:a16="http://schemas.microsoft.com/office/drawing/2014/main" id="{C8EE029A-FC12-4796-9BCC-89033EF1F6BC}"/>
              </a:ext>
            </a:extLst>
          </p:cNvPr>
          <p:cNvGraphicFramePr>
            <a:graphicFrameLocks noGrp="1"/>
          </p:cNvGraphicFramePr>
          <p:nvPr>
            <p:extLst>
              <p:ext uri="{D42A27DB-BD31-4B8C-83A1-F6EECF244321}">
                <p14:modId xmlns:p14="http://schemas.microsoft.com/office/powerpoint/2010/main" val="911913481"/>
              </p:ext>
            </p:extLst>
          </p:nvPr>
        </p:nvGraphicFramePr>
        <p:xfrm>
          <a:off x="4930819" y="2811100"/>
          <a:ext cx="2398416" cy="3291840"/>
        </p:xfrm>
        <a:graphic>
          <a:graphicData uri="http://schemas.openxmlformats.org/drawingml/2006/table">
            <a:tbl>
              <a:tblPr firstRow="1" bandRow="1">
                <a:tableStyleId>{5940675A-B579-460E-94D1-54222C63F5DA}</a:tableStyleId>
              </a:tblPr>
              <a:tblGrid>
                <a:gridCol w="1041276">
                  <a:extLst>
                    <a:ext uri="{9D8B030D-6E8A-4147-A177-3AD203B41FA5}">
                      <a16:colId xmlns:a16="http://schemas.microsoft.com/office/drawing/2014/main" val="3969586428"/>
                    </a:ext>
                  </a:extLst>
                </a:gridCol>
                <a:gridCol w="1357140">
                  <a:extLst>
                    <a:ext uri="{9D8B030D-6E8A-4147-A177-3AD203B41FA5}">
                      <a16:colId xmlns:a16="http://schemas.microsoft.com/office/drawing/2014/main" val="1161316799"/>
                    </a:ext>
                  </a:extLst>
                </a:gridCol>
              </a:tblGrid>
              <a:tr h="293385">
                <a:tc>
                  <a:txBody>
                    <a:bodyPr/>
                    <a:lstStyle/>
                    <a:p>
                      <a:r>
                        <a:rPr lang="en-US" b="1" dirty="0"/>
                        <a:t>Symbol</a:t>
                      </a:r>
                    </a:p>
                  </a:txBody>
                  <a:tcPr/>
                </a:tc>
                <a:tc>
                  <a:txBody>
                    <a:bodyPr/>
                    <a:lstStyle/>
                    <a:p>
                      <a:r>
                        <a:rPr lang="en-US" b="1" dirty="0"/>
                        <a:t>Codeword</a:t>
                      </a:r>
                    </a:p>
                  </a:txBody>
                  <a:tcPr/>
                </a:tc>
                <a:extLst>
                  <a:ext uri="{0D108BD9-81ED-4DB2-BD59-A6C34878D82A}">
                    <a16:rowId xmlns:a16="http://schemas.microsoft.com/office/drawing/2014/main" val="1169299126"/>
                  </a:ext>
                </a:extLst>
              </a:tr>
              <a:tr h="293385">
                <a:tc>
                  <a:txBody>
                    <a:bodyPr/>
                    <a:lstStyle/>
                    <a:p>
                      <a:r>
                        <a:rPr lang="en-US" dirty="0"/>
                        <a:t>1</a:t>
                      </a:r>
                    </a:p>
                  </a:txBody>
                  <a:tcPr/>
                </a:tc>
                <a:tc>
                  <a:txBody>
                    <a:bodyPr/>
                    <a:lstStyle/>
                    <a:p>
                      <a:r>
                        <a:rPr lang="en-US" dirty="0"/>
                        <a:t>000</a:t>
                      </a:r>
                    </a:p>
                  </a:txBody>
                  <a:tcPr/>
                </a:tc>
                <a:extLst>
                  <a:ext uri="{0D108BD9-81ED-4DB2-BD59-A6C34878D82A}">
                    <a16:rowId xmlns:a16="http://schemas.microsoft.com/office/drawing/2014/main" val="903190960"/>
                  </a:ext>
                </a:extLst>
              </a:tr>
              <a:tr h="293385">
                <a:tc>
                  <a:txBody>
                    <a:bodyPr/>
                    <a:lstStyle/>
                    <a:p>
                      <a:r>
                        <a:rPr lang="en-US" dirty="0"/>
                        <a:t>01</a:t>
                      </a:r>
                    </a:p>
                  </a:txBody>
                  <a:tcPr/>
                </a:tc>
                <a:tc>
                  <a:txBody>
                    <a:bodyPr/>
                    <a:lstStyle/>
                    <a:p>
                      <a:r>
                        <a:rPr lang="en-US" dirty="0"/>
                        <a:t>001</a:t>
                      </a:r>
                    </a:p>
                  </a:txBody>
                  <a:tcPr/>
                </a:tc>
                <a:extLst>
                  <a:ext uri="{0D108BD9-81ED-4DB2-BD59-A6C34878D82A}">
                    <a16:rowId xmlns:a16="http://schemas.microsoft.com/office/drawing/2014/main" val="3408624639"/>
                  </a:ext>
                </a:extLst>
              </a:tr>
              <a:tr h="293385">
                <a:tc>
                  <a:txBody>
                    <a:bodyPr/>
                    <a:lstStyle/>
                    <a:p>
                      <a:r>
                        <a:rPr lang="en-US" dirty="0"/>
                        <a:t>001</a:t>
                      </a:r>
                    </a:p>
                  </a:txBody>
                  <a:tcPr/>
                </a:tc>
                <a:tc>
                  <a:txBody>
                    <a:bodyPr/>
                    <a:lstStyle/>
                    <a:p>
                      <a:r>
                        <a:rPr lang="en-US" dirty="0"/>
                        <a:t>010</a:t>
                      </a:r>
                    </a:p>
                  </a:txBody>
                  <a:tcPr/>
                </a:tc>
                <a:extLst>
                  <a:ext uri="{0D108BD9-81ED-4DB2-BD59-A6C34878D82A}">
                    <a16:rowId xmlns:a16="http://schemas.microsoft.com/office/drawing/2014/main" val="1989135437"/>
                  </a:ext>
                </a:extLst>
              </a:tr>
              <a:tr h="293385">
                <a:tc>
                  <a:txBody>
                    <a:bodyPr/>
                    <a:lstStyle/>
                    <a:p>
                      <a:r>
                        <a:rPr lang="en-US" dirty="0"/>
                        <a:t>0001</a:t>
                      </a:r>
                    </a:p>
                  </a:txBody>
                  <a:tcPr/>
                </a:tc>
                <a:tc>
                  <a:txBody>
                    <a:bodyPr/>
                    <a:lstStyle/>
                    <a:p>
                      <a:r>
                        <a:rPr lang="en-US" dirty="0"/>
                        <a:t>011</a:t>
                      </a:r>
                    </a:p>
                  </a:txBody>
                  <a:tcPr/>
                </a:tc>
                <a:extLst>
                  <a:ext uri="{0D108BD9-81ED-4DB2-BD59-A6C34878D82A}">
                    <a16:rowId xmlns:a16="http://schemas.microsoft.com/office/drawing/2014/main" val="3702439692"/>
                  </a:ext>
                </a:extLst>
              </a:tr>
              <a:tr h="293385">
                <a:tc>
                  <a:txBody>
                    <a:bodyPr/>
                    <a:lstStyle/>
                    <a:p>
                      <a:r>
                        <a:rPr lang="en-US" dirty="0"/>
                        <a:t>00001</a:t>
                      </a:r>
                    </a:p>
                  </a:txBody>
                  <a:tcPr/>
                </a:tc>
                <a:tc>
                  <a:txBody>
                    <a:bodyPr/>
                    <a:lstStyle/>
                    <a:p>
                      <a:r>
                        <a:rPr lang="en-US" dirty="0"/>
                        <a:t>100</a:t>
                      </a:r>
                    </a:p>
                  </a:txBody>
                  <a:tcPr/>
                </a:tc>
                <a:extLst>
                  <a:ext uri="{0D108BD9-81ED-4DB2-BD59-A6C34878D82A}">
                    <a16:rowId xmlns:a16="http://schemas.microsoft.com/office/drawing/2014/main" val="1429670062"/>
                  </a:ext>
                </a:extLst>
              </a:tr>
              <a:tr h="293385">
                <a:tc>
                  <a:txBody>
                    <a:bodyPr/>
                    <a:lstStyle/>
                    <a:p>
                      <a:r>
                        <a:rPr lang="en-US" dirty="0"/>
                        <a:t>000001</a:t>
                      </a:r>
                    </a:p>
                  </a:txBody>
                  <a:tcPr/>
                </a:tc>
                <a:tc>
                  <a:txBody>
                    <a:bodyPr/>
                    <a:lstStyle/>
                    <a:p>
                      <a:r>
                        <a:rPr lang="en-US" dirty="0"/>
                        <a:t>101</a:t>
                      </a:r>
                    </a:p>
                  </a:txBody>
                  <a:tcPr/>
                </a:tc>
                <a:extLst>
                  <a:ext uri="{0D108BD9-81ED-4DB2-BD59-A6C34878D82A}">
                    <a16:rowId xmlns:a16="http://schemas.microsoft.com/office/drawing/2014/main" val="696079343"/>
                  </a:ext>
                </a:extLst>
              </a:tr>
              <a:tr h="293385">
                <a:tc>
                  <a:txBody>
                    <a:bodyPr/>
                    <a:lstStyle/>
                    <a:p>
                      <a:r>
                        <a:rPr lang="en-US" dirty="0"/>
                        <a:t>0000001</a:t>
                      </a:r>
                    </a:p>
                  </a:txBody>
                  <a:tcPr/>
                </a:tc>
                <a:tc>
                  <a:txBody>
                    <a:bodyPr/>
                    <a:lstStyle/>
                    <a:p>
                      <a:r>
                        <a:rPr lang="en-US" dirty="0"/>
                        <a:t>110</a:t>
                      </a:r>
                    </a:p>
                  </a:txBody>
                  <a:tcPr/>
                </a:tc>
                <a:extLst>
                  <a:ext uri="{0D108BD9-81ED-4DB2-BD59-A6C34878D82A}">
                    <a16:rowId xmlns:a16="http://schemas.microsoft.com/office/drawing/2014/main" val="341450273"/>
                  </a:ext>
                </a:extLst>
              </a:tr>
              <a:tr h="293385">
                <a:tc>
                  <a:txBody>
                    <a:bodyPr/>
                    <a:lstStyle/>
                    <a:p>
                      <a:r>
                        <a:rPr lang="en-US" dirty="0"/>
                        <a:t>0000000</a:t>
                      </a:r>
                    </a:p>
                  </a:txBody>
                  <a:tcPr/>
                </a:tc>
                <a:tc>
                  <a:txBody>
                    <a:bodyPr/>
                    <a:lstStyle/>
                    <a:p>
                      <a:r>
                        <a:rPr lang="en-US" dirty="0"/>
                        <a:t>111</a:t>
                      </a:r>
                    </a:p>
                  </a:txBody>
                  <a:tcPr/>
                </a:tc>
                <a:extLst>
                  <a:ext uri="{0D108BD9-81ED-4DB2-BD59-A6C34878D82A}">
                    <a16:rowId xmlns:a16="http://schemas.microsoft.com/office/drawing/2014/main" val="3054629731"/>
                  </a:ext>
                </a:extLst>
              </a:tr>
            </a:tbl>
          </a:graphicData>
        </a:graphic>
      </p:graphicFrame>
      <p:sp>
        <p:nvSpPr>
          <p:cNvPr id="46" name="Arrow: Right 45">
            <a:extLst>
              <a:ext uri="{FF2B5EF4-FFF2-40B4-BE49-F238E27FC236}">
                <a16:creationId xmlns:a16="http://schemas.microsoft.com/office/drawing/2014/main" id="{D68C70AA-ADC4-4F09-AB87-1A1E290429BC}"/>
              </a:ext>
            </a:extLst>
          </p:cNvPr>
          <p:cNvSpPr/>
          <p:nvPr/>
        </p:nvSpPr>
        <p:spPr>
          <a:xfrm>
            <a:off x="4094442" y="3660791"/>
            <a:ext cx="661852" cy="8011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Arrow: Right 46">
            <a:extLst>
              <a:ext uri="{FF2B5EF4-FFF2-40B4-BE49-F238E27FC236}">
                <a16:creationId xmlns:a16="http://schemas.microsoft.com/office/drawing/2014/main" id="{3A6B535C-BAAF-4B7F-90F2-407ACCF09D03}"/>
              </a:ext>
            </a:extLst>
          </p:cNvPr>
          <p:cNvSpPr/>
          <p:nvPr/>
        </p:nvSpPr>
        <p:spPr>
          <a:xfrm>
            <a:off x="7481803" y="3659650"/>
            <a:ext cx="661852" cy="8011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81EC356C-129F-4C8C-85F2-B38C0F77B305}"/>
              </a:ext>
            </a:extLst>
          </p:cNvPr>
          <p:cNvSpPr txBox="1"/>
          <p:nvPr/>
        </p:nvSpPr>
        <p:spPr>
          <a:xfrm>
            <a:off x="8806784" y="3279139"/>
            <a:ext cx="2367251" cy="461665"/>
          </a:xfrm>
          <a:prstGeom prst="rect">
            <a:avLst/>
          </a:prstGeom>
          <a:noFill/>
        </p:spPr>
        <p:txBody>
          <a:bodyPr wrap="none" rtlCol="0">
            <a:spAutoFit/>
          </a:bodyPr>
          <a:lstStyle/>
          <a:p>
            <a:r>
              <a:rPr lang="en-US" sz="2400" b="1" dirty="0"/>
              <a:t>Top-Level Scan In</a:t>
            </a:r>
          </a:p>
        </p:txBody>
      </p:sp>
      <p:sp>
        <p:nvSpPr>
          <p:cNvPr id="49" name="TextBox 48">
            <a:extLst>
              <a:ext uri="{FF2B5EF4-FFF2-40B4-BE49-F238E27FC236}">
                <a16:creationId xmlns:a16="http://schemas.microsoft.com/office/drawing/2014/main" id="{C01D2B7D-6708-4407-BAEC-F9A31B79028B}"/>
              </a:ext>
            </a:extLst>
          </p:cNvPr>
          <p:cNvSpPr txBox="1"/>
          <p:nvPr/>
        </p:nvSpPr>
        <p:spPr>
          <a:xfrm>
            <a:off x="8553635" y="3751989"/>
            <a:ext cx="2810385" cy="400110"/>
          </a:xfrm>
          <a:prstGeom prst="rect">
            <a:avLst/>
          </a:prstGeom>
          <a:noFill/>
        </p:spPr>
        <p:txBody>
          <a:bodyPr wrap="none" rtlCol="0">
            <a:spAutoFit/>
          </a:bodyPr>
          <a:lstStyle/>
          <a:p>
            <a:r>
              <a:rPr lang="en-US" sz="2000" dirty="0"/>
              <a:t>010 011 001 110 000 101</a:t>
            </a:r>
          </a:p>
        </p:txBody>
      </p:sp>
      <p:sp>
        <p:nvSpPr>
          <p:cNvPr id="50" name="TextBox 49">
            <a:extLst>
              <a:ext uri="{FF2B5EF4-FFF2-40B4-BE49-F238E27FC236}">
                <a16:creationId xmlns:a16="http://schemas.microsoft.com/office/drawing/2014/main" id="{1A501BB7-6835-4D27-9EB5-328BA5F2023E}"/>
              </a:ext>
            </a:extLst>
          </p:cNvPr>
          <p:cNvSpPr txBox="1"/>
          <p:nvPr/>
        </p:nvSpPr>
        <p:spPr>
          <a:xfrm>
            <a:off x="7897822" y="4668903"/>
            <a:ext cx="3874317" cy="923330"/>
          </a:xfrm>
          <a:prstGeom prst="rect">
            <a:avLst/>
          </a:prstGeom>
          <a:noFill/>
        </p:spPr>
        <p:txBody>
          <a:bodyPr wrap="square" rtlCol="0">
            <a:spAutoFit/>
          </a:bodyPr>
          <a:lstStyle/>
          <a:p>
            <a:pPr algn="ctr"/>
            <a:r>
              <a:rPr lang="en-US" dirty="0"/>
              <a:t>This can also be paired with other decompression architecture techniques to increase amount of “0”s in stimulus</a:t>
            </a:r>
          </a:p>
        </p:txBody>
      </p:sp>
      <p:sp>
        <p:nvSpPr>
          <p:cNvPr id="7" name="Slide Number Placeholder 6">
            <a:extLst>
              <a:ext uri="{FF2B5EF4-FFF2-40B4-BE49-F238E27FC236}">
                <a16:creationId xmlns:a16="http://schemas.microsoft.com/office/drawing/2014/main" id="{85CAD344-2736-4246-8ED5-78D7565B29D7}"/>
              </a:ext>
            </a:extLst>
          </p:cNvPr>
          <p:cNvSpPr>
            <a:spLocks noGrp="1"/>
          </p:cNvSpPr>
          <p:nvPr>
            <p:ph type="sldNum" sz="quarter" idx="12"/>
          </p:nvPr>
        </p:nvSpPr>
        <p:spPr/>
        <p:txBody>
          <a:bodyPr/>
          <a:lstStyle/>
          <a:p>
            <a:fld id="{F0EF8A02-477D-4CB2-9BEA-F0824BCBC14C}" type="slidenum">
              <a:rPr lang="en-US" smtClean="0"/>
              <a:t>52</a:t>
            </a:fld>
            <a:endParaRPr lang="en-US"/>
          </a:p>
        </p:txBody>
      </p:sp>
    </p:spTree>
    <p:extLst>
      <p:ext uri="{BB962C8B-B14F-4D97-AF65-F5344CB8AC3E}">
        <p14:creationId xmlns:p14="http://schemas.microsoft.com/office/powerpoint/2010/main" val="21309897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1F098-B39B-413A-8FA8-B9A16CD880F6}"/>
              </a:ext>
            </a:extLst>
          </p:cNvPr>
          <p:cNvSpPr>
            <a:spLocks noGrp="1"/>
          </p:cNvSpPr>
          <p:nvPr>
            <p:ph type="title"/>
          </p:nvPr>
        </p:nvSpPr>
        <p:spPr/>
        <p:txBody>
          <a:bodyPr/>
          <a:lstStyle/>
          <a:p>
            <a:r>
              <a:rPr lang="en-US" dirty="0"/>
              <a:t>Linear Techniques</a:t>
            </a:r>
          </a:p>
        </p:txBody>
      </p:sp>
      <p:sp>
        <p:nvSpPr>
          <p:cNvPr id="4" name="Content Placeholder 2">
            <a:extLst>
              <a:ext uri="{FF2B5EF4-FFF2-40B4-BE49-F238E27FC236}">
                <a16:creationId xmlns:a16="http://schemas.microsoft.com/office/drawing/2014/main" id="{7FD5B2DE-F2ED-420F-A72D-5C535C286353}"/>
              </a:ext>
            </a:extLst>
          </p:cNvPr>
          <p:cNvSpPr>
            <a:spLocks noGrp="1"/>
          </p:cNvSpPr>
          <p:nvPr>
            <p:ph idx="1"/>
          </p:nvPr>
        </p:nvSpPr>
        <p:spPr>
          <a:xfrm>
            <a:off x="838200" y="1825625"/>
            <a:ext cx="10515600" cy="1927769"/>
          </a:xfrm>
        </p:spPr>
        <p:txBody>
          <a:bodyPr/>
          <a:lstStyle/>
          <a:p>
            <a:r>
              <a:rPr lang="en-US" dirty="0"/>
              <a:t>Utilizes XOR and Flip Flop logic to perform decompression of test cubes solvable through linear system of equations</a:t>
            </a:r>
          </a:p>
          <a:p>
            <a:r>
              <a:rPr lang="en-US" b="1" dirty="0"/>
              <a:t>Combinational Decompressors [</a:t>
            </a:r>
            <a:r>
              <a:rPr lang="en-US" b="1" dirty="0" err="1"/>
              <a:t>Bayraktaroglu</a:t>
            </a:r>
            <a:r>
              <a:rPr lang="en-US" b="1" dirty="0"/>
              <a:t> 2001]</a:t>
            </a:r>
          </a:p>
          <a:p>
            <a:pPr lvl="1"/>
            <a:r>
              <a:rPr lang="en-US" dirty="0"/>
              <a:t>XOR network constructed with fanouts from scan in pins</a:t>
            </a:r>
          </a:p>
        </p:txBody>
      </p:sp>
      <p:grpSp>
        <p:nvGrpSpPr>
          <p:cNvPr id="3" name="Group 2">
            <a:extLst>
              <a:ext uri="{FF2B5EF4-FFF2-40B4-BE49-F238E27FC236}">
                <a16:creationId xmlns:a16="http://schemas.microsoft.com/office/drawing/2014/main" id="{556765CE-73DF-4267-8355-0A52E0B02DDD}"/>
              </a:ext>
            </a:extLst>
          </p:cNvPr>
          <p:cNvGrpSpPr/>
          <p:nvPr/>
        </p:nvGrpSpPr>
        <p:grpSpPr>
          <a:xfrm>
            <a:off x="347939" y="3564949"/>
            <a:ext cx="6444748" cy="2801017"/>
            <a:chOff x="347938" y="3564949"/>
            <a:chExt cx="6760099" cy="2717503"/>
          </a:xfrm>
        </p:grpSpPr>
        <p:grpSp>
          <p:nvGrpSpPr>
            <p:cNvPr id="5" name="Group 4">
              <a:extLst>
                <a:ext uri="{FF2B5EF4-FFF2-40B4-BE49-F238E27FC236}">
                  <a16:creationId xmlns:a16="http://schemas.microsoft.com/office/drawing/2014/main" id="{C87BA48D-C54E-4279-B7BC-51426A058C29}"/>
                </a:ext>
              </a:extLst>
            </p:cNvPr>
            <p:cNvGrpSpPr/>
            <p:nvPr/>
          </p:nvGrpSpPr>
          <p:grpSpPr>
            <a:xfrm rot="5400000">
              <a:off x="1492380" y="4458743"/>
              <a:ext cx="543947" cy="380559"/>
              <a:chOff x="7372340" y="3303251"/>
              <a:chExt cx="543947" cy="380559"/>
            </a:xfrm>
          </p:grpSpPr>
          <p:pic>
            <p:nvPicPr>
              <p:cNvPr id="6" name="Picture 5">
                <a:extLst>
                  <a:ext uri="{FF2B5EF4-FFF2-40B4-BE49-F238E27FC236}">
                    <a16:creationId xmlns:a16="http://schemas.microsoft.com/office/drawing/2014/main" id="{EE3A119D-D681-413B-8590-0C54F54AFEAC}"/>
                  </a:ext>
                </a:extLst>
              </p:cNvPr>
              <p:cNvPicPr>
                <a:picLocks noChangeAspect="1"/>
              </p:cNvPicPr>
              <p:nvPr/>
            </p:nvPicPr>
            <p:blipFill>
              <a:blip r:embed="rId2"/>
              <a:stretch>
                <a:fillRect/>
              </a:stretch>
            </p:blipFill>
            <p:spPr>
              <a:xfrm>
                <a:off x="7372340" y="3303251"/>
                <a:ext cx="529964" cy="380559"/>
              </a:xfrm>
              <a:prstGeom prst="rect">
                <a:avLst/>
              </a:prstGeom>
            </p:spPr>
          </p:pic>
          <p:sp>
            <p:nvSpPr>
              <p:cNvPr id="7" name="TextBox 6">
                <a:extLst>
                  <a:ext uri="{FF2B5EF4-FFF2-40B4-BE49-F238E27FC236}">
                    <a16:creationId xmlns:a16="http://schemas.microsoft.com/office/drawing/2014/main" id="{AE293B49-8BCB-4E80-BC0B-9FC1A2AB6E88}"/>
                  </a:ext>
                </a:extLst>
              </p:cNvPr>
              <p:cNvSpPr txBox="1"/>
              <p:nvPr/>
            </p:nvSpPr>
            <p:spPr>
              <a:xfrm>
                <a:off x="7415572" y="3335700"/>
                <a:ext cx="500715" cy="307777"/>
              </a:xfrm>
              <a:prstGeom prst="rect">
                <a:avLst/>
              </a:prstGeom>
              <a:noFill/>
            </p:spPr>
            <p:txBody>
              <a:bodyPr wrap="none" rtlCol="0">
                <a:spAutoFit/>
              </a:bodyPr>
              <a:lstStyle/>
              <a:p>
                <a:r>
                  <a:rPr lang="en-US" sz="1400" b="1" dirty="0">
                    <a:solidFill>
                      <a:schemeClr val="bg1"/>
                    </a:solidFill>
                  </a:rPr>
                  <a:t>XOR</a:t>
                </a:r>
              </a:p>
            </p:txBody>
          </p:sp>
        </p:grpSp>
        <p:grpSp>
          <p:nvGrpSpPr>
            <p:cNvPr id="8" name="Group 7">
              <a:extLst>
                <a:ext uri="{FF2B5EF4-FFF2-40B4-BE49-F238E27FC236}">
                  <a16:creationId xmlns:a16="http://schemas.microsoft.com/office/drawing/2014/main" id="{0AEEF292-D3C5-4324-9E04-9FCF2F9B9837}"/>
                </a:ext>
              </a:extLst>
            </p:cNvPr>
            <p:cNvGrpSpPr/>
            <p:nvPr/>
          </p:nvGrpSpPr>
          <p:grpSpPr>
            <a:xfrm rot="5400000">
              <a:off x="756506" y="5151074"/>
              <a:ext cx="543947" cy="380559"/>
              <a:chOff x="7372340" y="3303251"/>
              <a:chExt cx="543947" cy="380559"/>
            </a:xfrm>
          </p:grpSpPr>
          <p:pic>
            <p:nvPicPr>
              <p:cNvPr id="9" name="Picture 8">
                <a:extLst>
                  <a:ext uri="{FF2B5EF4-FFF2-40B4-BE49-F238E27FC236}">
                    <a16:creationId xmlns:a16="http://schemas.microsoft.com/office/drawing/2014/main" id="{E8DB8EBD-C82D-48EE-871A-585D66DBB337}"/>
                  </a:ext>
                </a:extLst>
              </p:cNvPr>
              <p:cNvPicPr>
                <a:picLocks noChangeAspect="1"/>
              </p:cNvPicPr>
              <p:nvPr/>
            </p:nvPicPr>
            <p:blipFill>
              <a:blip r:embed="rId2"/>
              <a:stretch>
                <a:fillRect/>
              </a:stretch>
            </p:blipFill>
            <p:spPr>
              <a:xfrm>
                <a:off x="7372340" y="3303251"/>
                <a:ext cx="529964" cy="380559"/>
              </a:xfrm>
              <a:prstGeom prst="rect">
                <a:avLst/>
              </a:prstGeom>
            </p:spPr>
          </p:pic>
          <p:sp>
            <p:nvSpPr>
              <p:cNvPr id="10" name="TextBox 9">
                <a:extLst>
                  <a:ext uri="{FF2B5EF4-FFF2-40B4-BE49-F238E27FC236}">
                    <a16:creationId xmlns:a16="http://schemas.microsoft.com/office/drawing/2014/main" id="{904C274D-04D5-47E0-B4E3-EEBC336128D8}"/>
                  </a:ext>
                </a:extLst>
              </p:cNvPr>
              <p:cNvSpPr txBox="1"/>
              <p:nvPr/>
            </p:nvSpPr>
            <p:spPr>
              <a:xfrm>
                <a:off x="7415572" y="3335700"/>
                <a:ext cx="500715" cy="307777"/>
              </a:xfrm>
              <a:prstGeom prst="rect">
                <a:avLst/>
              </a:prstGeom>
              <a:noFill/>
            </p:spPr>
            <p:txBody>
              <a:bodyPr wrap="none" rtlCol="0">
                <a:spAutoFit/>
              </a:bodyPr>
              <a:lstStyle/>
              <a:p>
                <a:r>
                  <a:rPr lang="en-US" sz="1400" b="1" dirty="0">
                    <a:solidFill>
                      <a:schemeClr val="bg1"/>
                    </a:solidFill>
                  </a:rPr>
                  <a:t>XOR</a:t>
                </a:r>
              </a:p>
            </p:txBody>
          </p:sp>
        </p:grpSp>
        <p:grpSp>
          <p:nvGrpSpPr>
            <p:cNvPr id="11" name="Group 10">
              <a:extLst>
                <a:ext uri="{FF2B5EF4-FFF2-40B4-BE49-F238E27FC236}">
                  <a16:creationId xmlns:a16="http://schemas.microsoft.com/office/drawing/2014/main" id="{F1DB09FB-82E8-4ECB-9F65-DF6B83C456EB}"/>
                </a:ext>
              </a:extLst>
            </p:cNvPr>
            <p:cNvGrpSpPr/>
            <p:nvPr/>
          </p:nvGrpSpPr>
          <p:grpSpPr>
            <a:xfrm rot="5400000">
              <a:off x="1695969" y="5142163"/>
              <a:ext cx="543947" cy="380559"/>
              <a:chOff x="7372340" y="3303251"/>
              <a:chExt cx="543947" cy="380559"/>
            </a:xfrm>
          </p:grpSpPr>
          <p:pic>
            <p:nvPicPr>
              <p:cNvPr id="12" name="Picture 11">
                <a:extLst>
                  <a:ext uri="{FF2B5EF4-FFF2-40B4-BE49-F238E27FC236}">
                    <a16:creationId xmlns:a16="http://schemas.microsoft.com/office/drawing/2014/main" id="{9A556B56-E62E-4C5B-BB26-39C1CC43769B}"/>
                  </a:ext>
                </a:extLst>
              </p:cNvPr>
              <p:cNvPicPr>
                <a:picLocks noChangeAspect="1"/>
              </p:cNvPicPr>
              <p:nvPr/>
            </p:nvPicPr>
            <p:blipFill>
              <a:blip r:embed="rId2"/>
              <a:stretch>
                <a:fillRect/>
              </a:stretch>
            </p:blipFill>
            <p:spPr>
              <a:xfrm>
                <a:off x="7372340" y="3303251"/>
                <a:ext cx="529964" cy="380559"/>
              </a:xfrm>
              <a:prstGeom prst="rect">
                <a:avLst/>
              </a:prstGeom>
            </p:spPr>
          </p:pic>
          <p:sp>
            <p:nvSpPr>
              <p:cNvPr id="13" name="TextBox 12">
                <a:extLst>
                  <a:ext uri="{FF2B5EF4-FFF2-40B4-BE49-F238E27FC236}">
                    <a16:creationId xmlns:a16="http://schemas.microsoft.com/office/drawing/2014/main" id="{E7F1E3E4-07D5-485A-A1BA-53AA0B462B41}"/>
                  </a:ext>
                </a:extLst>
              </p:cNvPr>
              <p:cNvSpPr txBox="1"/>
              <p:nvPr/>
            </p:nvSpPr>
            <p:spPr>
              <a:xfrm>
                <a:off x="7415572" y="3335700"/>
                <a:ext cx="500715" cy="307777"/>
              </a:xfrm>
              <a:prstGeom prst="rect">
                <a:avLst/>
              </a:prstGeom>
              <a:noFill/>
            </p:spPr>
            <p:txBody>
              <a:bodyPr wrap="none" rtlCol="0">
                <a:spAutoFit/>
              </a:bodyPr>
              <a:lstStyle/>
              <a:p>
                <a:r>
                  <a:rPr lang="en-US" sz="1400" b="1" dirty="0">
                    <a:solidFill>
                      <a:schemeClr val="bg1"/>
                    </a:solidFill>
                  </a:rPr>
                  <a:t>XOR</a:t>
                </a:r>
              </a:p>
            </p:txBody>
          </p:sp>
        </p:grpSp>
        <p:grpSp>
          <p:nvGrpSpPr>
            <p:cNvPr id="14" name="Group 13">
              <a:extLst>
                <a:ext uri="{FF2B5EF4-FFF2-40B4-BE49-F238E27FC236}">
                  <a16:creationId xmlns:a16="http://schemas.microsoft.com/office/drawing/2014/main" id="{43FF4C3D-54A0-44FD-8ED3-517B20FE0534}"/>
                </a:ext>
              </a:extLst>
            </p:cNvPr>
            <p:cNvGrpSpPr/>
            <p:nvPr/>
          </p:nvGrpSpPr>
          <p:grpSpPr>
            <a:xfrm rot="5400000">
              <a:off x="2578335" y="5144082"/>
              <a:ext cx="543947" cy="380559"/>
              <a:chOff x="7372340" y="3303251"/>
              <a:chExt cx="543947" cy="380559"/>
            </a:xfrm>
          </p:grpSpPr>
          <p:pic>
            <p:nvPicPr>
              <p:cNvPr id="15" name="Picture 14">
                <a:extLst>
                  <a:ext uri="{FF2B5EF4-FFF2-40B4-BE49-F238E27FC236}">
                    <a16:creationId xmlns:a16="http://schemas.microsoft.com/office/drawing/2014/main" id="{1B60DECC-45CE-4E01-9D11-8A91B0475782}"/>
                  </a:ext>
                </a:extLst>
              </p:cNvPr>
              <p:cNvPicPr>
                <a:picLocks noChangeAspect="1"/>
              </p:cNvPicPr>
              <p:nvPr/>
            </p:nvPicPr>
            <p:blipFill>
              <a:blip r:embed="rId2"/>
              <a:stretch>
                <a:fillRect/>
              </a:stretch>
            </p:blipFill>
            <p:spPr>
              <a:xfrm>
                <a:off x="7372340" y="3303251"/>
                <a:ext cx="529964" cy="380559"/>
              </a:xfrm>
              <a:prstGeom prst="rect">
                <a:avLst/>
              </a:prstGeom>
            </p:spPr>
          </p:pic>
          <p:sp>
            <p:nvSpPr>
              <p:cNvPr id="16" name="TextBox 15">
                <a:extLst>
                  <a:ext uri="{FF2B5EF4-FFF2-40B4-BE49-F238E27FC236}">
                    <a16:creationId xmlns:a16="http://schemas.microsoft.com/office/drawing/2014/main" id="{BAA393EA-1BBD-4B61-B31A-2FC37FC36DC8}"/>
                  </a:ext>
                </a:extLst>
              </p:cNvPr>
              <p:cNvSpPr txBox="1"/>
              <p:nvPr/>
            </p:nvSpPr>
            <p:spPr>
              <a:xfrm>
                <a:off x="7415572" y="3335700"/>
                <a:ext cx="500715" cy="307777"/>
              </a:xfrm>
              <a:prstGeom prst="rect">
                <a:avLst/>
              </a:prstGeom>
              <a:noFill/>
            </p:spPr>
            <p:txBody>
              <a:bodyPr wrap="none" rtlCol="0">
                <a:spAutoFit/>
              </a:bodyPr>
              <a:lstStyle/>
              <a:p>
                <a:r>
                  <a:rPr lang="en-US" sz="1400" b="1" dirty="0">
                    <a:solidFill>
                      <a:schemeClr val="bg1"/>
                    </a:solidFill>
                  </a:rPr>
                  <a:t>XOR</a:t>
                </a:r>
              </a:p>
            </p:txBody>
          </p:sp>
        </p:grpSp>
        <p:grpSp>
          <p:nvGrpSpPr>
            <p:cNvPr id="17" name="Group 16">
              <a:extLst>
                <a:ext uri="{FF2B5EF4-FFF2-40B4-BE49-F238E27FC236}">
                  <a16:creationId xmlns:a16="http://schemas.microsoft.com/office/drawing/2014/main" id="{739FF054-7953-4020-8CD7-4DD39E043133}"/>
                </a:ext>
              </a:extLst>
            </p:cNvPr>
            <p:cNvGrpSpPr/>
            <p:nvPr/>
          </p:nvGrpSpPr>
          <p:grpSpPr>
            <a:xfrm rot="5400000">
              <a:off x="3257603" y="5144082"/>
              <a:ext cx="543947" cy="380559"/>
              <a:chOff x="7372340" y="3303251"/>
              <a:chExt cx="543947" cy="380559"/>
            </a:xfrm>
          </p:grpSpPr>
          <p:pic>
            <p:nvPicPr>
              <p:cNvPr id="18" name="Picture 17">
                <a:extLst>
                  <a:ext uri="{FF2B5EF4-FFF2-40B4-BE49-F238E27FC236}">
                    <a16:creationId xmlns:a16="http://schemas.microsoft.com/office/drawing/2014/main" id="{A49585EA-B3B2-4CF4-8715-BEC9ECDAB907}"/>
                  </a:ext>
                </a:extLst>
              </p:cNvPr>
              <p:cNvPicPr>
                <a:picLocks noChangeAspect="1"/>
              </p:cNvPicPr>
              <p:nvPr/>
            </p:nvPicPr>
            <p:blipFill>
              <a:blip r:embed="rId2"/>
              <a:stretch>
                <a:fillRect/>
              </a:stretch>
            </p:blipFill>
            <p:spPr>
              <a:xfrm>
                <a:off x="7372340" y="3303251"/>
                <a:ext cx="529964" cy="380559"/>
              </a:xfrm>
              <a:prstGeom prst="rect">
                <a:avLst/>
              </a:prstGeom>
            </p:spPr>
          </p:pic>
          <p:sp>
            <p:nvSpPr>
              <p:cNvPr id="19" name="TextBox 18">
                <a:extLst>
                  <a:ext uri="{FF2B5EF4-FFF2-40B4-BE49-F238E27FC236}">
                    <a16:creationId xmlns:a16="http://schemas.microsoft.com/office/drawing/2014/main" id="{D0A7D61F-33E8-4177-85C9-FB1E80E2A783}"/>
                  </a:ext>
                </a:extLst>
              </p:cNvPr>
              <p:cNvSpPr txBox="1"/>
              <p:nvPr/>
            </p:nvSpPr>
            <p:spPr>
              <a:xfrm>
                <a:off x="7415572" y="3335700"/>
                <a:ext cx="500715" cy="307777"/>
              </a:xfrm>
              <a:prstGeom prst="rect">
                <a:avLst/>
              </a:prstGeom>
              <a:noFill/>
            </p:spPr>
            <p:txBody>
              <a:bodyPr wrap="none" rtlCol="0">
                <a:spAutoFit/>
              </a:bodyPr>
              <a:lstStyle/>
              <a:p>
                <a:r>
                  <a:rPr lang="en-US" sz="1400" b="1" dirty="0">
                    <a:solidFill>
                      <a:schemeClr val="bg1"/>
                    </a:solidFill>
                  </a:rPr>
                  <a:t>XOR</a:t>
                </a:r>
              </a:p>
            </p:txBody>
          </p:sp>
        </p:grpSp>
        <p:grpSp>
          <p:nvGrpSpPr>
            <p:cNvPr id="20" name="Group 19">
              <a:extLst>
                <a:ext uri="{FF2B5EF4-FFF2-40B4-BE49-F238E27FC236}">
                  <a16:creationId xmlns:a16="http://schemas.microsoft.com/office/drawing/2014/main" id="{51B69482-D5FD-4774-A794-83B2D26F107A}"/>
                </a:ext>
              </a:extLst>
            </p:cNvPr>
            <p:cNvGrpSpPr/>
            <p:nvPr/>
          </p:nvGrpSpPr>
          <p:grpSpPr>
            <a:xfrm rot="5400000">
              <a:off x="4059938" y="5144082"/>
              <a:ext cx="543947" cy="380559"/>
              <a:chOff x="7372340" y="3303251"/>
              <a:chExt cx="543947" cy="380559"/>
            </a:xfrm>
          </p:grpSpPr>
          <p:pic>
            <p:nvPicPr>
              <p:cNvPr id="21" name="Picture 20">
                <a:extLst>
                  <a:ext uri="{FF2B5EF4-FFF2-40B4-BE49-F238E27FC236}">
                    <a16:creationId xmlns:a16="http://schemas.microsoft.com/office/drawing/2014/main" id="{B6642254-F629-471E-9FAA-6EC16B94681B}"/>
                  </a:ext>
                </a:extLst>
              </p:cNvPr>
              <p:cNvPicPr>
                <a:picLocks noChangeAspect="1"/>
              </p:cNvPicPr>
              <p:nvPr/>
            </p:nvPicPr>
            <p:blipFill>
              <a:blip r:embed="rId2"/>
              <a:stretch>
                <a:fillRect/>
              </a:stretch>
            </p:blipFill>
            <p:spPr>
              <a:xfrm>
                <a:off x="7372340" y="3303251"/>
                <a:ext cx="529964" cy="380559"/>
              </a:xfrm>
              <a:prstGeom prst="rect">
                <a:avLst/>
              </a:prstGeom>
            </p:spPr>
          </p:pic>
          <p:sp>
            <p:nvSpPr>
              <p:cNvPr id="22" name="TextBox 21">
                <a:extLst>
                  <a:ext uri="{FF2B5EF4-FFF2-40B4-BE49-F238E27FC236}">
                    <a16:creationId xmlns:a16="http://schemas.microsoft.com/office/drawing/2014/main" id="{F6DBD3EC-008A-41AE-9F87-0D1087D92B89}"/>
                  </a:ext>
                </a:extLst>
              </p:cNvPr>
              <p:cNvSpPr txBox="1"/>
              <p:nvPr/>
            </p:nvSpPr>
            <p:spPr>
              <a:xfrm>
                <a:off x="7415572" y="3335700"/>
                <a:ext cx="500715" cy="307777"/>
              </a:xfrm>
              <a:prstGeom prst="rect">
                <a:avLst/>
              </a:prstGeom>
              <a:noFill/>
            </p:spPr>
            <p:txBody>
              <a:bodyPr wrap="none" rtlCol="0">
                <a:spAutoFit/>
              </a:bodyPr>
              <a:lstStyle/>
              <a:p>
                <a:r>
                  <a:rPr lang="en-US" sz="1400" b="1" dirty="0">
                    <a:solidFill>
                      <a:schemeClr val="bg1"/>
                    </a:solidFill>
                  </a:rPr>
                  <a:t>XOR</a:t>
                </a:r>
              </a:p>
            </p:txBody>
          </p:sp>
        </p:grpSp>
        <p:grpSp>
          <p:nvGrpSpPr>
            <p:cNvPr id="23" name="Group 22">
              <a:extLst>
                <a:ext uri="{FF2B5EF4-FFF2-40B4-BE49-F238E27FC236}">
                  <a16:creationId xmlns:a16="http://schemas.microsoft.com/office/drawing/2014/main" id="{E90A41DC-5EC8-472B-B195-0DD7572A4C79}"/>
                </a:ext>
              </a:extLst>
            </p:cNvPr>
            <p:cNvGrpSpPr/>
            <p:nvPr/>
          </p:nvGrpSpPr>
          <p:grpSpPr>
            <a:xfrm rot="5400000">
              <a:off x="2388056" y="4458743"/>
              <a:ext cx="543947" cy="380559"/>
              <a:chOff x="7372340" y="3303251"/>
              <a:chExt cx="543947" cy="380559"/>
            </a:xfrm>
          </p:grpSpPr>
          <p:pic>
            <p:nvPicPr>
              <p:cNvPr id="24" name="Picture 23">
                <a:extLst>
                  <a:ext uri="{FF2B5EF4-FFF2-40B4-BE49-F238E27FC236}">
                    <a16:creationId xmlns:a16="http://schemas.microsoft.com/office/drawing/2014/main" id="{5EF5D455-374C-4F8C-9BA7-C3B966989DDD}"/>
                  </a:ext>
                </a:extLst>
              </p:cNvPr>
              <p:cNvPicPr>
                <a:picLocks noChangeAspect="1"/>
              </p:cNvPicPr>
              <p:nvPr/>
            </p:nvPicPr>
            <p:blipFill>
              <a:blip r:embed="rId2"/>
              <a:stretch>
                <a:fillRect/>
              </a:stretch>
            </p:blipFill>
            <p:spPr>
              <a:xfrm>
                <a:off x="7372340" y="3303251"/>
                <a:ext cx="529964" cy="380559"/>
              </a:xfrm>
              <a:prstGeom prst="rect">
                <a:avLst/>
              </a:prstGeom>
            </p:spPr>
          </p:pic>
          <p:sp>
            <p:nvSpPr>
              <p:cNvPr id="25" name="TextBox 24">
                <a:extLst>
                  <a:ext uri="{FF2B5EF4-FFF2-40B4-BE49-F238E27FC236}">
                    <a16:creationId xmlns:a16="http://schemas.microsoft.com/office/drawing/2014/main" id="{42014425-A81E-406D-A4CF-E6E26570AF81}"/>
                  </a:ext>
                </a:extLst>
              </p:cNvPr>
              <p:cNvSpPr txBox="1"/>
              <p:nvPr/>
            </p:nvSpPr>
            <p:spPr>
              <a:xfrm>
                <a:off x="7415572" y="3335700"/>
                <a:ext cx="500715" cy="307777"/>
              </a:xfrm>
              <a:prstGeom prst="rect">
                <a:avLst/>
              </a:prstGeom>
              <a:noFill/>
            </p:spPr>
            <p:txBody>
              <a:bodyPr wrap="none" rtlCol="0">
                <a:spAutoFit/>
              </a:bodyPr>
              <a:lstStyle/>
              <a:p>
                <a:r>
                  <a:rPr lang="en-US" sz="1400" b="1" dirty="0">
                    <a:solidFill>
                      <a:schemeClr val="bg1"/>
                    </a:solidFill>
                  </a:rPr>
                  <a:t>XOR</a:t>
                </a:r>
              </a:p>
            </p:txBody>
          </p:sp>
        </p:grpSp>
        <p:grpSp>
          <p:nvGrpSpPr>
            <p:cNvPr id="26" name="Group 25">
              <a:extLst>
                <a:ext uri="{FF2B5EF4-FFF2-40B4-BE49-F238E27FC236}">
                  <a16:creationId xmlns:a16="http://schemas.microsoft.com/office/drawing/2014/main" id="{455D430E-F143-414A-A586-C2F125C19DAD}"/>
                </a:ext>
              </a:extLst>
            </p:cNvPr>
            <p:cNvGrpSpPr/>
            <p:nvPr/>
          </p:nvGrpSpPr>
          <p:grpSpPr>
            <a:xfrm rot="5400000">
              <a:off x="2842059" y="4458743"/>
              <a:ext cx="543947" cy="380559"/>
              <a:chOff x="7372340" y="3303251"/>
              <a:chExt cx="543947" cy="380559"/>
            </a:xfrm>
          </p:grpSpPr>
          <p:pic>
            <p:nvPicPr>
              <p:cNvPr id="27" name="Picture 26">
                <a:extLst>
                  <a:ext uri="{FF2B5EF4-FFF2-40B4-BE49-F238E27FC236}">
                    <a16:creationId xmlns:a16="http://schemas.microsoft.com/office/drawing/2014/main" id="{EE2B4AB6-D9E8-4517-B561-EC34671C7289}"/>
                  </a:ext>
                </a:extLst>
              </p:cNvPr>
              <p:cNvPicPr>
                <a:picLocks noChangeAspect="1"/>
              </p:cNvPicPr>
              <p:nvPr/>
            </p:nvPicPr>
            <p:blipFill>
              <a:blip r:embed="rId2"/>
              <a:stretch>
                <a:fillRect/>
              </a:stretch>
            </p:blipFill>
            <p:spPr>
              <a:xfrm>
                <a:off x="7372340" y="3303251"/>
                <a:ext cx="529964" cy="380559"/>
              </a:xfrm>
              <a:prstGeom prst="rect">
                <a:avLst/>
              </a:prstGeom>
            </p:spPr>
          </p:pic>
          <p:sp>
            <p:nvSpPr>
              <p:cNvPr id="28" name="TextBox 27">
                <a:extLst>
                  <a:ext uri="{FF2B5EF4-FFF2-40B4-BE49-F238E27FC236}">
                    <a16:creationId xmlns:a16="http://schemas.microsoft.com/office/drawing/2014/main" id="{520D3DF0-A22B-4053-893B-90CE8C14C85C}"/>
                  </a:ext>
                </a:extLst>
              </p:cNvPr>
              <p:cNvSpPr txBox="1"/>
              <p:nvPr/>
            </p:nvSpPr>
            <p:spPr>
              <a:xfrm>
                <a:off x="7415572" y="3335700"/>
                <a:ext cx="500715" cy="307777"/>
              </a:xfrm>
              <a:prstGeom prst="rect">
                <a:avLst/>
              </a:prstGeom>
              <a:noFill/>
            </p:spPr>
            <p:txBody>
              <a:bodyPr wrap="none" rtlCol="0">
                <a:spAutoFit/>
              </a:bodyPr>
              <a:lstStyle/>
              <a:p>
                <a:r>
                  <a:rPr lang="en-US" sz="1400" b="1" dirty="0">
                    <a:solidFill>
                      <a:schemeClr val="bg1"/>
                    </a:solidFill>
                  </a:rPr>
                  <a:t>XOR</a:t>
                </a:r>
              </a:p>
            </p:txBody>
          </p:sp>
        </p:grpSp>
        <p:grpSp>
          <p:nvGrpSpPr>
            <p:cNvPr id="29" name="Group 28">
              <a:extLst>
                <a:ext uri="{FF2B5EF4-FFF2-40B4-BE49-F238E27FC236}">
                  <a16:creationId xmlns:a16="http://schemas.microsoft.com/office/drawing/2014/main" id="{0A1E8582-B319-4B9B-BAC7-56D259F028D8}"/>
                </a:ext>
              </a:extLst>
            </p:cNvPr>
            <p:cNvGrpSpPr/>
            <p:nvPr/>
          </p:nvGrpSpPr>
          <p:grpSpPr>
            <a:xfrm rot="5400000">
              <a:off x="3638163" y="4458743"/>
              <a:ext cx="543947" cy="380559"/>
              <a:chOff x="7372340" y="3303251"/>
              <a:chExt cx="543947" cy="380559"/>
            </a:xfrm>
          </p:grpSpPr>
          <p:pic>
            <p:nvPicPr>
              <p:cNvPr id="30" name="Picture 29">
                <a:extLst>
                  <a:ext uri="{FF2B5EF4-FFF2-40B4-BE49-F238E27FC236}">
                    <a16:creationId xmlns:a16="http://schemas.microsoft.com/office/drawing/2014/main" id="{A2F09951-75AC-4A0E-871F-DA484C269BE2}"/>
                  </a:ext>
                </a:extLst>
              </p:cNvPr>
              <p:cNvPicPr>
                <a:picLocks noChangeAspect="1"/>
              </p:cNvPicPr>
              <p:nvPr/>
            </p:nvPicPr>
            <p:blipFill>
              <a:blip r:embed="rId2"/>
              <a:stretch>
                <a:fillRect/>
              </a:stretch>
            </p:blipFill>
            <p:spPr>
              <a:xfrm>
                <a:off x="7372340" y="3303251"/>
                <a:ext cx="529964" cy="380559"/>
              </a:xfrm>
              <a:prstGeom prst="rect">
                <a:avLst/>
              </a:prstGeom>
            </p:spPr>
          </p:pic>
          <p:sp>
            <p:nvSpPr>
              <p:cNvPr id="31" name="TextBox 30">
                <a:extLst>
                  <a:ext uri="{FF2B5EF4-FFF2-40B4-BE49-F238E27FC236}">
                    <a16:creationId xmlns:a16="http://schemas.microsoft.com/office/drawing/2014/main" id="{BE8385E2-A38B-4658-B634-CB23F29C2A95}"/>
                  </a:ext>
                </a:extLst>
              </p:cNvPr>
              <p:cNvSpPr txBox="1"/>
              <p:nvPr/>
            </p:nvSpPr>
            <p:spPr>
              <a:xfrm>
                <a:off x="7415572" y="3335700"/>
                <a:ext cx="500715" cy="307777"/>
              </a:xfrm>
              <a:prstGeom prst="rect">
                <a:avLst/>
              </a:prstGeom>
              <a:noFill/>
            </p:spPr>
            <p:txBody>
              <a:bodyPr wrap="none" rtlCol="0">
                <a:spAutoFit/>
              </a:bodyPr>
              <a:lstStyle/>
              <a:p>
                <a:r>
                  <a:rPr lang="en-US" sz="1400" b="1" dirty="0">
                    <a:solidFill>
                      <a:schemeClr val="bg1"/>
                    </a:solidFill>
                  </a:rPr>
                  <a:t>XOR</a:t>
                </a:r>
              </a:p>
            </p:txBody>
          </p:sp>
        </p:grpSp>
        <p:grpSp>
          <p:nvGrpSpPr>
            <p:cNvPr id="32" name="Group 31">
              <a:extLst>
                <a:ext uri="{FF2B5EF4-FFF2-40B4-BE49-F238E27FC236}">
                  <a16:creationId xmlns:a16="http://schemas.microsoft.com/office/drawing/2014/main" id="{BAAB122F-BA61-4C4F-A619-1C1590E43CC3}"/>
                </a:ext>
              </a:extLst>
            </p:cNvPr>
            <p:cNvGrpSpPr/>
            <p:nvPr/>
          </p:nvGrpSpPr>
          <p:grpSpPr>
            <a:xfrm rot="5400000">
              <a:off x="4568994" y="5151074"/>
              <a:ext cx="543947" cy="380559"/>
              <a:chOff x="7372340" y="3303251"/>
              <a:chExt cx="543947" cy="380559"/>
            </a:xfrm>
          </p:grpSpPr>
          <p:pic>
            <p:nvPicPr>
              <p:cNvPr id="33" name="Picture 32">
                <a:extLst>
                  <a:ext uri="{FF2B5EF4-FFF2-40B4-BE49-F238E27FC236}">
                    <a16:creationId xmlns:a16="http://schemas.microsoft.com/office/drawing/2014/main" id="{F4899B2A-0D2E-439A-A4E5-7C8D4D02E2C5}"/>
                  </a:ext>
                </a:extLst>
              </p:cNvPr>
              <p:cNvPicPr>
                <a:picLocks noChangeAspect="1"/>
              </p:cNvPicPr>
              <p:nvPr/>
            </p:nvPicPr>
            <p:blipFill>
              <a:blip r:embed="rId2"/>
              <a:stretch>
                <a:fillRect/>
              </a:stretch>
            </p:blipFill>
            <p:spPr>
              <a:xfrm>
                <a:off x="7372340" y="3303251"/>
                <a:ext cx="529964" cy="380559"/>
              </a:xfrm>
              <a:prstGeom prst="rect">
                <a:avLst/>
              </a:prstGeom>
            </p:spPr>
          </p:pic>
          <p:sp>
            <p:nvSpPr>
              <p:cNvPr id="34" name="TextBox 33">
                <a:extLst>
                  <a:ext uri="{FF2B5EF4-FFF2-40B4-BE49-F238E27FC236}">
                    <a16:creationId xmlns:a16="http://schemas.microsoft.com/office/drawing/2014/main" id="{5D80034C-A625-4726-8B84-CBBDA101E52F}"/>
                  </a:ext>
                </a:extLst>
              </p:cNvPr>
              <p:cNvSpPr txBox="1"/>
              <p:nvPr/>
            </p:nvSpPr>
            <p:spPr>
              <a:xfrm>
                <a:off x="7415572" y="3335700"/>
                <a:ext cx="500715" cy="307777"/>
              </a:xfrm>
              <a:prstGeom prst="rect">
                <a:avLst/>
              </a:prstGeom>
              <a:noFill/>
            </p:spPr>
            <p:txBody>
              <a:bodyPr wrap="none" rtlCol="0">
                <a:spAutoFit/>
              </a:bodyPr>
              <a:lstStyle/>
              <a:p>
                <a:r>
                  <a:rPr lang="en-US" sz="1400" b="1" dirty="0">
                    <a:solidFill>
                      <a:schemeClr val="bg1"/>
                    </a:solidFill>
                  </a:rPr>
                  <a:t>XOR</a:t>
                </a:r>
              </a:p>
            </p:txBody>
          </p:sp>
        </p:gr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BA12EF5-1B2D-4E3B-BDEF-50BC7583C2CB}"/>
                    </a:ext>
                  </a:extLst>
                </p:cNvPr>
                <p:cNvSpPr txBox="1"/>
                <p:nvPr/>
              </p:nvSpPr>
              <p:spPr>
                <a:xfrm>
                  <a:off x="347938" y="5913120"/>
                  <a:ext cx="51642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𝑶</m:t>
                            </m:r>
                          </m:e>
                          <m:sub>
                            <m:r>
                              <a:rPr lang="en-US" b="1" i="0" smtClean="0">
                                <a:latin typeface="Cambria Math" panose="02040503050406030204" pitchFamily="18" charset="0"/>
                              </a:rPr>
                              <m:t>𝟎</m:t>
                            </m:r>
                          </m:sub>
                        </m:sSub>
                      </m:oMath>
                    </m:oMathPara>
                  </a14:m>
                  <a:endParaRPr lang="en-US" b="1" dirty="0"/>
                </a:p>
              </p:txBody>
            </p:sp>
          </mc:Choice>
          <mc:Fallback xmlns="">
            <p:sp>
              <p:nvSpPr>
                <p:cNvPr id="35" name="TextBox 34">
                  <a:extLst>
                    <a:ext uri="{FF2B5EF4-FFF2-40B4-BE49-F238E27FC236}">
                      <a16:creationId xmlns:a16="http://schemas.microsoft.com/office/drawing/2014/main" id="{DBA12EF5-1B2D-4E3B-BDEF-50BC7583C2CB}"/>
                    </a:ext>
                  </a:extLst>
                </p:cNvPr>
                <p:cNvSpPr txBox="1">
                  <a:spLocks noRot="1" noChangeAspect="1" noMove="1" noResize="1" noEditPoints="1" noAdjustHandles="1" noChangeArrowheads="1" noChangeShapeType="1" noTextEdit="1"/>
                </p:cNvSpPr>
                <p:nvPr/>
              </p:nvSpPr>
              <p:spPr>
                <a:xfrm>
                  <a:off x="347938" y="5913120"/>
                  <a:ext cx="516423"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366B9D47-03FB-42E4-A562-803F95103B80}"/>
                    </a:ext>
                  </a:extLst>
                </p:cNvPr>
                <p:cNvSpPr txBox="1"/>
                <p:nvPr/>
              </p:nvSpPr>
              <p:spPr>
                <a:xfrm>
                  <a:off x="780687" y="5913120"/>
                  <a:ext cx="51642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𝑶</m:t>
                            </m:r>
                          </m:e>
                          <m:sub>
                            <m:r>
                              <a:rPr lang="en-US" b="1" i="0" smtClean="0">
                                <a:latin typeface="Cambria Math" panose="02040503050406030204" pitchFamily="18" charset="0"/>
                              </a:rPr>
                              <m:t>𝟏</m:t>
                            </m:r>
                          </m:sub>
                        </m:sSub>
                      </m:oMath>
                    </m:oMathPara>
                  </a14:m>
                  <a:endParaRPr lang="en-US" b="1" dirty="0"/>
                </a:p>
              </p:txBody>
            </p:sp>
          </mc:Choice>
          <mc:Fallback xmlns="">
            <p:sp>
              <p:nvSpPr>
                <p:cNvPr id="36" name="TextBox 35">
                  <a:extLst>
                    <a:ext uri="{FF2B5EF4-FFF2-40B4-BE49-F238E27FC236}">
                      <a16:creationId xmlns:a16="http://schemas.microsoft.com/office/drawing/2014/main" id="{366B9D47-03FB-42E4-A562-803F95103B80}"/>
                    </a:ext>
                  </a:extLst>
                </p:cNvPr>
                <p:cNvSpPr txBox="1">
                  <a:spLocks noRot="1" noChangeAspect="1" noMove="1" noResize="1" noEditPoints="1" noAdjustHandles="1" noChangeArrowheads="1" noChangeShapeType="1" noTextEdit="1"/>
                </p:cNvSpPr>
                <p:nvPr/>
              </p:nvSpPr>
              <p:spPr>
                <a:xfrm>
                  <a:off x="780687" y="5913120"/>
                  <a:ext cx="516423"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33F965E5-0CB7-4563-B668-3EAAC647C299}"/>
                    </a:ext>
                  </a:extLst>
                </p:cNvPr>
                <p:cNvSpPr txBox="1"/>
                <p:nvPr/>
              </p:nvSpPr>
              <p:spPr>
                <a:xfrm>
                  <a:off x="1703698" y="5913120"/>
                  <a:ext cx="51642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𝑶</m:t>
                            </m:r>
                          </m:e>
                          <m:sub>
                            <m:r>
                              <a:rPr lang="en-US" b="1" i="0" smtClean="0">
                                <a:latin typeface="Cambria Math" panose="02040503050406030204" pitchFamily="18" charset="0"/>
                              </a:rPr>
                              <m:t>𝟐</m:t>
                            </m:r>
                          </m:sub>
                        </m:sSub>
                      </m:oMath>
                    </m:oMathPara>
                  </a14:m>
                  <a:endParaRPr lang="en-US" b="1" dirty="0"/>
                </a:p>
              </p:txBody>
            </p:sp>
          </mc:Choice>
          <mc:Fallback xmlns="">
            <p:sp>
              <p:nvSpPr>
                <p:cNvPr id="40" name="TextBox 39">
                  <a:extLst>
                    <a:ext uri="{FF2B5EF4-FFF2-40B4-BE49-F238E27FC236}">
                      <a16:creationId xmlns:a16="http://schemas.microsoft.com/office/drawing/2014/main" id="{33F965E5-0CB7-4563-B668-3EAAC647C299}"/>
                    </a:ext>
                  </a:extLst>
                </p:cNvPr>
                <p:cNvSpPr txBox="1">
                  <a:spLocks noRot="1" noChangeAspect="1" noMove="1" noResize="1" noEditPoints="1" noAdjustHandles="1" noChangeArrowheads="1" noChangeShapeType="1" noTextEdit="1"/>
                </p:cNvSpPr>
                <p:nvPr/>
              </p:nvSpPr>
              <p:spPr>
                <a:xfrm>
                  <a:off x="1703698" y="5913120"/>
                  <a:ext cx="516423"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E7A6FA44-A6A1-4C05-AB79-E3998D697322}"/>
                    </a:ext>
                  </a:extLst>
                </p:cNvPr>
                <p:cNvSpPr txBox="1"/>
                <p:nvPr/>
              </p:nvSpPr>
              <p:spPr>
                <a:xfrm>
                  <a:off x="2602516" y="5913120"/>
                  <a:ext cx="51642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𝑶</m:t>
                            </m:r>
                          </m:e>
                          <m:sub>
                            <m:r>
                              <a:rPr lang="en-US" b="1" i="0" smtClean="0">
                                <a:latin typeface="Cambria Math" panose="02040503050406030204" pitchFamily="18" charset="0"/>
                              </a:rPr>
                              <m:t>𝟑</m:t>
                            </m:r>
                          </m:sub>
                        </m:sSub>
                      </m:oMath>
                    </m:oMathPara>
                  </a14:m>
                  <a:endParaRPr lang="en-US" b="1" dirty="0"/>
                </a:p>
              </p:txBody>
            </p:sp>
          </mc:Choice>
          <mc:Fallback xmlns="">
            <p:sp>
              <p:nvSpPr>
                <p:cNvPr id="41" name="TextBox 40">
                  <a:extLst>
                    <a:ext uri="{FF2B5EF4-FFF2-40B4-BE49-F238E27FC236}">
                      <a16:creationId xmlns:a16="http://schemas.microsoft.com/office/drawing/2014/main" id="{E7A6FA44-A6A1-4C05-AB79-E3998D697322}"/>
                    </a:ext>
                  </a:extLst>
                </p:cNvPr>
                <p:cNvSpPr txBox="1">
                  <a:spLocks noRot="1" noChangeAspect="1" noMove="1" noResize="1" noEditPoints="1" noAdjustHandles="1" noChangeArrowheads="1" noChangeShapeType="1" noTextEdit="1"/>
                </p:cNvSpPr>
                <p:nvPr/>
              </p:nvSpPr>
              <p:spPr>
                <a:xfrm>
                  <a:off x="2602516" y="5913120"/>
                  <a:ext cx="516423"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43C6034C-F914-4A3C-9CEC-1E0064E23E89}"/>
                    </a:ext>
                  </a:extLst>
                </p:cNvPr>
                <p:cNvSpPr txBox="1"/>
                <p:nvPr/>
              </p:nvSpPr>
              <p:spPr>
                <a:xfrm>
                  <a:off x="3304313" y="5913120"/>
                  <a:ext cx="51642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𝑶</m:t>
                            </m:r>
                          </m:e>
                          <m:sub>
                            <m:r>
                              <a:rPr lang="en-US" b="1" i="0" smtClean="0">
                                <a:latin typeface="Cambria Math" panose="02040503050406030204" pitchFamily="18" charset="0"/>
                              </a:rPr>
                              <m:t>𝟒</m:t>
                            </m:r>
                          </m:sub>
                        </m:sSub>
                      </m:oMath>
                    </m:oMathPara>
                  </a14:m>
                  <a:endParaRPr lang="en-US" b="1" dirty="0"/>
                </a:p>
              </p:txBody>
            </p:sp>
          </mc:Choice>
          <mc:Fallback xmlns="">
            <p:sp>
              <p:nvSpPr>
                <p:cNvPr id="42" name="TextBox 41">
                  <a:extLst>
                    <a:ext uri="{FF2B5EF4-FFF2-40B4-BE49-F238E27FC236}">
                      <a16:creationId xmlns:a16="http://schemas.microsoft.com/office/drawing/2014/main" id="{43C6034C-F914-4A3C-9CEC-1E0064E23E89}"/>
                    </a:ext>
                  </a:extLst>
                </p:cNvPr>
                <p:cNvSpPr txBox="1">
                  <a:spLocks noRot="1" noChangeAspect="1" noMove="1" noResize="1" noEditPoints="1" noAdjustHandles="1" noChangeArrowheads="1" noChangeShapeType="1" noTextEdit="1"/>
                </p:cNvSpPr>
                <p:nvPr/>
              </p:nvSpPr>
              <p:spPr>
                <a:xfrm>
                  <a:off x="3304313" y="5913120"/>
                  <a:ext cx="516423"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5E76FD1F-A366-47D3-87B9-4085ACA8A634}"/>
                    </a:ext>
                  </a:extLst>
                </p:cNvPr>
                <p:cNvSpPr txBox="1"/>
                <p:nvPr/>
              </p:nvSpPr>
              <p:spPr>
                <a:xfrm>
                  <a:off x="4084119" y="5913120"/>
                  <a:ext cx="51642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𝑶</m:t>
                            </m:r>
                          </m:e>
                          <m:sub>
                            <m:r>
                              <a:rPr lang="en-US" b="1" i="0" smtClean="0">
                                <a:latin typeface="Cambria Math" panose="02040503050406030204" pitchFamily="18" charset="0"/>
                              </a:rPr>
                              <m:t>𝟓</m:t>
                            </m:r>
                          </m:sub>
                        </m:sSub>
                      </m:oMath>
                    </m:oMathPara>
                  </a14:m>
                  <a:endParaRPr lang="en-US" b="1" dirty="0"/>
                </a:p>
              </p:txBody>
            </p:sp>
          </mc:Choice>
          <mc:Fallback xmlns="">
            <p:sp>
              <p:nvSpPr>
                <p:cNvPr id="43" name="TextBox 42">
                  <a:extLst>
                    <a:ext uri="{FF2B5EF4-FFF2-40B4-BE49-F238E27FC236}">
                      <a16:creationId xmlns:a16="http://schemas.microsoft.com/office/drawing/2014/main" id="{5E76FD1F-A366-47D3-87B9-4085ACA8A634}"/>
                    </a:ext>
                  </a:extLst>
                </p:cNvPr>
                <p:cNvSpPr txBox="1">
                  <a:spLocks noRot="1" noChangeAspect="1" noMove="1" noResize="1" noEditPoints="1" noAdjustHandles="1" noChangeArrowheads="1" noChangeShapeType="1" noTextEdit="1"/>
                </p:cNvSpPr>
                <p:nvPr/>
              </p:nvSpPr>
              <p:spPr>
                <a:xfrm>
                  <a:off x="4084119" y="5913120"/>
                  <a:ext cx="516423" cy="36933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95FC5A6D-4587-4786-8B9F-853AB7E04F3C}"/>
                    </a:ext>
                  </a:extLst>
                </p:cNvPr>
                <p:cNvSpPr txBox="1"/>
                <p:nvPr/>
              </p:nvSpPr>
              <p:spPr>
                <a:xfrm>
                  <a:off x="4593175" y="5913120"/>
                  <a:ext cx="51642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𝑶</m:t>
                            </m:r>
                          </m:e>
                          <m:sub>
                            <m:r>
                              <a:rPr lang="en-US" b="1" i="0" smtClean="0">
                                <a:latin typeface="Cambria Math" panose="02040503050406030204" pitchFamily="18" charset="0"/>
                              </a:rPr>
                              <m:t>𝟔</m:t>
                            </m:r>
                          </m:sub>
                        </m:sSub>
                      </m:oMath>
                    </m:oMathPara>
                  </a14:m>
                  <a:endParaRPr lang="en-US" b="1" dirty="0"/>
                </a:p>
              </p:txBody>
            </p:sp>
          </mc:Choice>
          <mc:Fallback xmlns="">
            <p:sp>
              <p:nvSpPr>
                <p:cNvPr id="44" name="TextBox 43">
                  <a:extLst>
                    <a:ext uri="{FF2B5EF4-FFF2-40B4-BE49-F238E27FC236}">
                      <a16:creationId xmlns:a16="http://schemas.microsoft.com/office/drawing/2014/main" id="{95FC5A6D-4587-4786-8B9F-853AB7E04F3C}"/>
                    </a:ext>
                  </a:extLst>
                </p:cNvPr>
                <p:cNvSpPr txBox="1">
                  <a:spLocks noRot="1" noChangeAspect="1" noMove="1" noResize="1" noEditPoints="1" noAdjustHandles="1" noChangeArrowheads="1" noChangeShapeType="1" noTextEdit="1"/>
                </p:cNvSpPr>
                <p:nvPr/>
              </p:nvSpPr>
              <p:spPr>
                <a:xfrm>
                  <a:off x="4593175" y="5913120"/>
                  <a:ext cx="516423" cy="369332"/>
                </a:xfrm>
                <a:prstGeom prst="rect">
                  <a:avLst/>
                </a:prstGeom>
                <a:blipFill>
                  <a:blip r:embed="rId9"/>
                  <a:stretch>
                    <a:fillRect/>
                  </a:stretch>
                </a:blipFill>
              </p:spPr>
              <p:txBody>
                <a:bodyPr/>
                <a:lstStyle/>
                <a:p>
                  <a:r>
                    <a:rPr lang="en-US">
                      <a:noFill/>
                    </a:rPr>
                    <a:t> </a:t>
                  </a:r>
                </a:p>
              </p:txBody>
            </p:sp>
          </mc:Fallback>
        </mc:AlternateContent>
        <p:cxnSp>
          <p:nvCxnSpPr>
            <p:cNvPr id="46" name="Straight Connector 45">
              <a:extLst>
                <a:ext uri="{FF2B5EF4-FFF2-40B4-BE49-F238E27FC236}">
                  <a16:creationId xmlns:a16="http://schemas.microsoft.com/office/drawing/2014/main" id="{F1F7D05C-D5E7-4C60-9DAC-439B40CCB74B}"/>
                </a:ext>
              </a:extLst>
            </p:cNvPr>
            <p:cNvCxnSpPr>
              <a:cxnSpLocks/>
              <a:stCxn id="10" idx="3"/>
              <a:endCxn id="36" idx="0"/>
            </p:cNvCxnSpPr>
            <p:nvPr/>
          </p:nvCxnSpPr>
          <p:spPr>
            <a:xfrm>
              <a:off x="1032421" y="5613327"/>
              <a:ext cx="6478" cy="2997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BD7430A-6E66-4114-AC99-299559C6D074}"/>
                </a:ext>
              </a:extLst>
            </p:cNvPr>
            <p:cNvCxnSpPr>
              <a:cxnSpLocks/>
            </p:cNvCxnSpPr>
            <p:nvPr/>
          </p:nvCxnSpPr>
          <p:spPr>
            <a:xfrm>
              <a:off x="1974733" y="5590434"/>
              <a:ext cx="2106" cy="2997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1EC0292C-AA50-4CDC-BF40-59709B579D24}"/>
                </a:ext>
              </a:extLst>
            </p:cNvPr>
            <p:cNvCxnSpPr>
              <a:cxnSpLocks/>
            </p:cNvCxnSpPr>
            <p:nvPr/>
          </p:nvCxnSpPr>
          <p:spPr>
            <a:xfrm>
              <a:off x="2854250" y="5590434"/>
              <a:ext cx="2106" cy="2997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85699521-4031-406F-96A0-F674249A826A}"/>
                </a:ext>
              </a:extLst>
            </p:cNvPr>
            <p:cNvCxnSpPr>
              <a:cxnSpLocks/>
            </p:cNvCxnSpPr>
            <p:nvPr/>
          </p:nvCxnSpPr>
          <p:spPr>
            <a:xfrm>
              <a:off x="3524507" y="5590434"/>
              <a:ext cx="2106" cy="2997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25B93A6E-A41F-4FA5-869E-5253B4A551A8}"/>
                </a:ext>
              </a:extLst>
            </p:cNvPr>
            <p:cNvCxnSpPr>
              <a:cxnSpLocks/>
            </p:cNvCxnSpPr>
            <p:nvPr/>
          </p:nvCxnSpPr>
          <p:spPr>
            <a:xfrm>
              <a:off x="4338155" y="5590434"/>
              <a:ext cx="2106" cy="2997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9DD7B4F2-7A18-423A-B0AE-B5C7CEE3967D}"/>
                </a:ext>
              </a:extLst>
            </p:cNvPr>
            <p:cNvCxnSpPr>
              <a:cxnSpLocks/>
            </p:cNvCxnSpPr>
            <p:nvPr/>
          </p:nvCxnSpPr>
          <p:spPr>
            <a:xfrm>
              <a:off x="4838396" y="5590434"/>
              <a:ext cx="2106" cy="2997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6" name="Group 55">
              <a:extLst>
                <a:ext uri="{FF2B5EF4-FFF2-40B4-BE49-F238E27FC236}">
                  <a16:creationId xmlns:a16="http://schemas.microsoft.com/office/drawing/2014/main" id="{F7006889-8EF1-4E4D-8F6C-29800DFFA942}"/>
                </a:ext>
              </a:extLst>
            </p:cNvPr>
            <p:cNvGrpSpPr/>
            <p:nvPr/>
          </p:nvGrpSpPr>
          <p:grpSpPr>
            <a:xfrm rot="5400000">
              <a:off x="5209030" y="5151074"/>
              <a:ext cx="543947" cy="380559"/>
              <a:chOff x="7372340" y="3303251"/>
              <a:chExt cx="543947" cy="380559"/>
            </a:xfrm>
          </p:grpSpPr>
          <p:pic>
            <p:nvPicPr>
              <p:cNvPr id="57" name="Picture 56">
                <a:extLst>
                  <a:ext uri="{FF2B5EF4-FFF2-40B4-BE49-F238E27FC236}">
                    <a16:creationId xmlns:a16="http://schemas.microsoft.com/office/drawing/2014/main" id="{8551D5BA-7A23-4493-B62C-8A9FD586D5E2}"/>
                  </a:ext>
                </a:extLst>
              </p:cNvPr>
              <p:cNvPicPr>
                <a:picLocks noChangeAspect="1"/>
              </p:cNvPicPr>
              <p:nvPr/>
            </p:nvPicPr>
            <p:blipFill>
              <a:blip r:embed="rId2"/>
              <a:stretch>
                <a:fillRect/>
              </a:stretch>
            </p:blipFill>
            <p:spPr>
              <a:xfrm>
                <a:off x="7372340" y="3303251"/>
                <a:ext cx="529964" cy="380559"/>
              </a:xfrm>
              <a:prstGeom prst="rect">
                <a:avLst/>
              </a:prstGeom>
            </p:spPr>
          </p:pic>
          <p:sp>
            <p:nvSpPr>
              <p:cNvPr id="58" name="TextBox 57">
                <a:extLst>
                  <a:ext uri="{FF2B5EF4-FFF2-40B4-BE49-F238E27FC236}">
                    <a16:creationId xmlns:a16="http://schemas.microsoft.com/office/drawing/2014/main" id="{8587FF73-B8B0-4184-B0F8-6623B359EF7C}"/>
                  </a:ext>
                </a:extLst>
              </p:cNvPr>
              <p:cNvSpPr txBox="1"/>
              <p:nvPr/>
            </p:nvSpPr>
            <p:spPr>
              <a:xfrm>
                <a:off x="7415572" y="3335700"/>
                <a:ext cx="500715" cy="307777"/>
              </a:xfrm>
              <a:prstGeom prst="rect">
                <a:avLst/>
              </a:prstGeom>
              <a:noFill/>
            </p:spPr>
            <p:txBody>
              <a:bodyPr wrap="none" rtlCol="0">
                <a:spAutoFit/>
              </a:bodyPr>
              <a:lstStyle/>
              <a:p>
                <a:r>
                  <a:rPr lang="en-US" sz="1400" b="1" dirty="0">
                    <a:solidFill>
                      <a:schemeClr val="bg1"/>
                    </a:solidFill>
                  </a:rPr>
                  <a:t>XOR</a:t>
                </a:r>
              </a:p>
            </p:txBody>
          </p:sp>
        </p:grp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3C866FA6-1804-42F2-9331-84251DBF5D38}"/>
                    </a:ext>
                  </a:extLst>
                </p:cNvPr>
                <p:cNvSpPr txBox="1"/>
                <p:nvPr/>
              </p:nvSpPr>
              <p:spPr>
                <a:xfrm>
                  <a:off x="5233211" y="5913120"/>
                  <a:ext cx="51642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𝑶</m:t>
                            </m:r>
                          </m:e>
                          <m:sub>
                            <m:r>
                              <a:rPr lang="en-US" b="1" i="0" smtClean="0">
                                <a:latin typeface="Cambria Math" panose="02040503050406030204" pitchFamily="18" charset="0"/>
                              </a:rPr>
                              <m:t>𝟕</m:t>
                            </m:r>
                          </m:sub>
                        </m:sSub>
                      </m:oMath>
                    </m:oMathPara>
                  </a14:m>
                  <a:endParaRPr lang="en-US" b="1" dirty="0"/>
                </a:p>
              </p:txBody>
            </p:sp>
          </mc:Choice>
          <mc:Fallback xmlns="">
            <p:sp>
              <p:nvSpPr>
                <p:cNvPr id="59" name="TextBox 58">
                  <a:extLst>
                    <a:ext uri="{FF2B5EF4-FFF2-40B4-BE49-F238E27FC236}">
                      <a16:creationId xmlns:a16="http://schemas.microsoft.com/office/drawing/2014/main" id="{3C866FA6-1804-42F2-9331-84251DBF5D38}"/>
                    </a:ext>
                  </a:extLst>
                </p:cNvPr>
                <p:cNvSpPr txBox="1">
                  <a:spLocks noRot="1" noChangeAspect="1" noMove="1" noResize="1" noEditPoints="1" noAdjustHandles="1" noChangeArrowheads="1" noChangeShapeType="1" noTextEdit="1"/>
                </p:cNvSpPr>
                <p:nvPr/>
              </p:nvSpPr>
              <p:spPr>
                <a:xfrm>
                  <a:off x="5233211" y="5913120"/>
                  <a:ext cx="516423" cy="369332"/>
                </a:xfrm>
                <a:prstGeom prst="rect">
                  <a:avLst/>
                </a:prstGeom>
                <a:blipFill>
                  <a:blip r:embed="rId10"/>
                  <a:stretch>
                    <a:fillRect/>
                  </a:stretch>
                </a:blipFill>
              </p:spPr>
              <p:txBody>
                <a:bodyPr/>
                <a:lstStyle/>
                <a:p>
                  <a:r>
                    <a:rPr lang="en-US">
                      <a:noFill/>
                    </a:rPr>
                    <a:t> </a:t>
                  </a:r>
                </a:p>
              </p:txBody>
            </p:sp>
          </mc:Fallback>
        </mc:AlternateContent>
        <p:cxnSp>
          <p:nvCxnSpPr>
            <p:cNvPr id="60" name="Straight Connector 59">
              <a:extLst>
                <a:ext uri="{FF2B5EF4-FFF2-40B4-BE49-F238E27FC236}">
                  <a16:creationId xmlns:a16="http://schemas.microsoft.com/office/drawing/2014/main" id="{01C03659-7C18-4BE9-9F0D-4EE264D276D8}"/>
                </a:ext>
              </a:extLst>
            </p:cNvPr>
            <p:cNvCxnSpPr>
              <a:cxnSpLocks/>
            </p:cNvCxnSpPr>
            <p:nvPr/>
          </p:nvCxnSpPr>
          <p:spPr>
            <a:xfrm>
              <a:off x="5478432" y="5590434"/>
              <a:ext cx="2106" cy="2997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1" name="Group 60">
              <a:extLst>
                <a:ext uri="{FF2B5EF4-FFF2-40B4-BE49-F238E27FC236}">
                  <a16:creationId xmlns:a16="http://schemas.microsoft.com/office/drawing/2014/main" id="{D650CE59-B58A-4808-9E1C-CFD54E45D16C}"/>
                </a:ext>
              </a:extLst>
            </p:cNvPr>
            <p:cNvGrpSpPr/>
            <p:nvPr/>
          </p:nvGrpSpPr>
          <p:grpSpPr>
            <a:xfrm rot="5400000">
              <a:off x="5895889" y="5151074"/>
              <a:ext cx="543947" cy="380559"/>
              <a:chOff x="7372340" y="3303251"/>
              <a:chExt cx="543947" cy="380559"/>
            </a:xfrm>
          </p:grpSpPr>
          <p:pic>
            <p:nvPicPr>
              <p:cNvPr id="62" name="Picture 61">
                <a:extLst>
                  <a:ext uri="{FF2B5EF4-FFF2-40B4-BE49-F238E27FC236}">
                    <a16:creationId xmlns:a16="http://schemas.microsoft.com/office/drawing/2014/main" id="{FD0CE535-C350-4BB6-A346-109C934DF3E6}"/>
                  </a:ext>
                </a:extLst>
              </p:cNvPr>
              <p:cNvPicPr>
                <a:picLocks noChangeAspect="1"/>
              </p:cNvPicPr>
              <p:nvPr/>
            </p:nvPicPr>
            <p:blipFill>
              <a:blip r:embed="rId2"/>
              <a:stretch>
                <a:fillRect/>
              </a:stretch>
            </p:blipFill>
            <p:spPr>
              <a:xfrm>
                <a:off x="7372340" y="3303251"/>
                <a:ext cx="529964" cy="380559"/>
              </a:xfrm>
              <a:prstGeom prst="rect">
                <a:avLst/>
              </a:prstGeom>
            </p:spPr>
          </p:pic>
          <p:sp>
            <p:nvSpPr>
              <p:cNvPr id="63" name="TextBox 62">
                <a:extLst>
                  <a:ext uri="{FF2B5EF4-FFF2-40B4-BE49-F238E27FC236}">
                    <a16:creationId xmlns:a16="http://schemas.microsoft.com/office/drawing/2014/main" id="{AFFEFCC4-56B9-44B9-A62E-5977F7A394E2}"/>
                  </a:ext>
                </a:extLst>
              </p:cNvPr>
              <p:cNvSpPr txBox="1"/>
              <p:nvPr/>
            </p:nvSpPr>
            <p:spPr>
              <a:xfrm>
                <a:off x="7415572" y="3335700"/>
                <a:ext cx="500715" cy="307777"/>
              </a:xfrm>
              <a:prstGeom prst="rect">
                <a:avLst/>
              </a:prstGeom>
              <a:noFill/>
            </p:spPr>
            <p:txBody>
              <a:bodyPr wrap="none" rtlCol="0">
                <a:spAutoFit/>
              </a:bodyPr>
              <a:lstStyle/>
              <a:p>
                <a:r>
                  <a:rPr lang="en-US" sz="1400" b="1" dirty="0">
                    <a:solidFill>
                      <a:schemeClr val="bg1"/>
                    </a:solidFill>
                  </a:rPr>
                  <a:t>XOR</a:t>
                </a:r>
              </a:p>
            </p:txBody>
          </p:sp>
        </p:grpSp>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634F8F8E-65E8-4EED-A8C2-9E8E2B6F69A0}"/>
                    </a:ext>
                  </a:extLst>
                </p:cNvPr>
                <p:cNvSpPr txBox="1"/>
                <p:nvPr/>
              </p:nvSpPr>
              <p:spPr>
                <a:xfrm>
                  <a:off x="5920070" y="5913120"/>
                  <a:ext cx="51642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𝑶</m:t>
                            </m:r>
                          </m:e>
                          <m:sub>
                            <m:r>
                              <a:rPr lang="en-US" b="1" i="0" smtClean="0">
                                <a:latin typeface="Cambria Math" panose="02040503050406030204" pitchFamily="18" charset="0"/>
                              </a:rPr>
                              <m:t>𝟖</m:t>
                            </m:r>
                          </m:sub>
                        </m:sSub>
                      </m:oMath>
                    </m:oMathPara>
                  </a14:m>
                  <a:endParaRPr lang="en-US" b="1" dirty="0"/>
                </a:p>
              </p:txBody>
            </p:sp>
          </mc:Choice>
          <mc:Fallback xmlns="">
            <p:sp>
              <p:nvSpPr>
                <p:cNvPr id="64" name="TextBox 63">
                  <a:extLst>
                    <a:ext uri="{FF2B5EF4-FFF2-40B4-BE49-F238E27FC236}">
                      <a16:creationId xmlns:a16="http://schemas.microsoft.com/office/drawing/2014/main" id="{634F8F8E-65E8-4EED-A8C2-9E8E2B6F69A0}"/>
                    </a:ext>
                  </a:extLst>
                </p:cNvPr>
                <p:cNvSpPr txBox="1">
                  <a:spLocks noRot="1" noChangeAspect="1" noMove="1" noResize="1" noEditPoints="1" noAdjustHandles="1" noChangeArrowheads="1" noChangeShapeType="1" noTextEdit="1"/>
                </p:cNvSpPr>
                <p:nvPr/>
              </p:nvSpPr>
              <p:spPr>
                <a:xfrm>
                  <a:off x="5920070" y="5913120"/>
                  <a:ext cx="516423" cy="369332"/>
                </a:xfrm>
                <a:prstGeom prst="rect">
                  <a:avLst/>
                </a:prstGeom>
                <a:blipFill>
                  <a:blip r:embed="rId11"/>
                  <a:stretch>
                    <a:fillRect/>
                  </a:stretch>
                </a:blipFill>
              </p:spPr>
              <p:txBody>
                <a:bodyPr/>
                <a:lstStyle/>
                <a:p>
                  <a:r>
                    <a:rPr lang="en-US">
                      <a:noFill/>
                    </a:rPr>
                    <a:t> </a:t>
                  </a:r>
                </a:p>
              </p:txBody>
            </p:sp>
          </mc:Fallback>
        </mc:AlternateContent>
        <p:cxnSp>
          <p:nvCxnSpPr>
            <p:cNvPr id="65" name="Straight Connector 64">
              <a:extLst>
                <a:ext uri="{FF2B5EF4-FFF2-40B4-BE49-F238E27FC236}">
                  <a16:creationId xmlns:a16="http://schemas.microsoft.com/office/drawing/2014/main" id="{AAB822C2-849A-4C19-9BB4-CC0F6FDAC391}"/>
                </a:ext>
              </a:extLst>
            </p:cNvPr>
            <p:cNvCxnSpPr>
              <a:cxnSpLocks/>
            </p:cNvCxnSpPr>
            <p:nvPr/>
          </p:nvCxnSpPr>
          <p:spPr>
            <a:xfrm>
              <a:off x="6165291" y="5590434"/>
              <a:ext cx="2106" cy="2997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6" name="Group 65">
              <a:extLst>
                <a:ext uri="{FF2B5EF4-FFF2-40B4-BE49-F238E27FC236}">
                  <a16:creationId xmlns:a16="http://schemas.microsoft.com/office/drawing/2014/main" id="{F12EFD3D-8E06-4CB9-8E20-F28E19AB17AC}"/>
                </a:ext>
              </a:extLst>
            </p:cNvPr>
            <p:cNvGrpSpPr/>
            <p:nvPr/>
          </p:nvGrpSpPr>
          <p:grpSpPr>
            <a:xfrm rot="5400000">
              <a:off x="6567433" y="5151074"/>
              <a:ext cx="543947" cy="380559"/>
              <a:chOff x="7372340" y="3303251"/>
              <a:chExt cx="543947" cy="380559"/>
            </a:xfrm>
          </p:grpSpPr>
          <p:pic>
            <p:nvPicPr>
              <p:cNvPr id="67" name="Picture 66">
                <a:extLst>
                  <a:ext uri="{FF2B5EF4-FFF2-40B4-BE49-F238E27FC236}">
                    <a16:creationId xmlns:a16="http://schemas.microsoft.com/office/drawing/2014/main" id="{0EA66BE8-912C-41BA-9A69-CCE6B22B5C75}"/>
                  </a:ext>
                </a:extLst>
              </p:cNvPr>
              <p:cNvPicPr>
                <a:picLocks noChangeAspect="1"/>
              </p:cNvPicPr>
              <p:nvPr/>
            </p:nvPicPr>
            <p:blipFill>
              <a:blip r:embed="rId2"/>
              <a:stretch>
                <a:fillRect/>
              </a:stretch>
            </p:blipFill>
            <p:spPr>
              <a:xfrm>
                <a:off x="7372340" y="3303251"/>
                <a:ext cx="529964" cy="380559"/>
              </a:xfrm>
              <a:prstGeom prst="rect">
                <a:avLst/>
              </a:prstGeom>
            </p:spPr>
          </p:pic>
          <p:sp>
            <p:nvSpPr>
              <p:cNvPr id="68" name="TextBox 67">
                <a:extLst>
                  <a:ext uri="{FF2B5EF4-FFF2-40B4-BE49-F238E27FC236}">
                    <a16:creationId xmlns:a16="http://schemas.microsoft.com/office/drawing/2014/main" id="{37CB6FE7-2691-4433-B3AB-6062F126DAD2}"/>
                  </a:ext>
                </a:extLst>
              </p:cNvPr>
              <p:cNvSpPr txBox="1"/>
              <p:nvPr/>
            </p:nvSpPr>
            <p:spPr>
              <a:xfrm>
                <a:off x="7415572" y="3335700"/>
                <a:ext cx="500715" cy="307777"/>
              </a:xfrm>
              <a:prstGeom prst="rect">
                <a:avLst/>
              </a:prstGeom>
              <a:noFill/>
            </p:spPr>
            <p:txBody>
              <a:bodyPr wrap="none" rtlCol="0">
                <a:spAutoFit/>
              </a:bodyPr>
              <a:lstStyle/>
              <a:p>
                <a:r>
                  <a:rPr lang="en-US" sz="1400" b="1" dirty="0">
                    <a:solidFill>
                      <a:schemeClr val="bg1"/>
                    </a:solidFill>
                  </a:rPr>
                  <a:t>XOR</a:t>
                </a:r>
              </a:p>
            </p:txBody>
          </p:sp>
        </p:grpSp>
        <mc:AlternateContent xmlns:mc="http://schemas.openxmlformats.org/markup-compatibility/2006" xmlns:a14="http://schemas.microsoft.com/office/drawing/2010/main">
          <mc:Choice Requires="a14">
            <p:sp>
              <p:nvSpPr>
                <p:cNvPr id="69" name="TextBox 68">
                  <a:extLst>
                    <a:ext uri="{FF2B5EF4-FFF2-40B4-BE49-F238E27FC236}">
                      <a16:creationId xmlns:a16="http://schemas.microsoft.com/office/drawing/2014/main" id="{D3954A37-A766-4342-A405-595001D2F412}"/>
                    </a:ext>
                  </a:extLst>
                </p:cNvPr>
                <p:cNvSpPr txBox="1"/>
                <p:nvPr/>
              </p:nvSpPr>
              <p:spPr>
                <a:xfrm>
                  <a:off x="6591614" y="5913120"/>
                  <a:ext cx="51642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𝑶</m:t>
                            </m:r>
                          </m:e>
                          <m:sub>
                            <m:r>
                              <a:rPr lang="en-US" b="1" i="0" smtClean="0">
                                <a:latin typeface="Cambria Math" panose="02040503050406030204" pitchFamily="18" charset="0"/>
                              </a:rPr>
                              <m:t>𝟗</m:t>
                            </m:r>
                          </m:sub>
                        </m:sSub>
                      </m:oMath>
                    </m:oMathPara>
                  </a14:m>
                  <a:endParaRPr lang="en-US" b="1" dirty="0"/>
                </a:p>
              </p:txBody>
            </p:sp>
          </mc:Choice>
          <mc:Fallback xmlns="">
            <p:sp>
              <p:nvSpPr>
                <p:cNvPr id="69" name="TextBox 68">
                  <a:extLst>
                    <a:ext uri="{FF2B5EF4-FFF2-40B4-BE49-F238E27FC236}">
                      <a16:creationId xmlns:a16="http://schemas.microsoft.com/office/drawing/2014/main" id="{D3954A37-A766-4342-A405-595001D2F412}"/>
                    </a:ext>
                  </a:extLst>
                </p:cNvPr>
                <p:cNvSpPr txBox="1">
                  <a:spLocks noRot="1" noChangeAspect="1" noMove="1" noResize="1" noEditPoints="1" noAdjustHandles="1" noChangeArrowheads="1" noChangeShapeType="1" noTextEdit="1"/>
                </p:cNvSpPr>
                <p:nvPr/>
              </p:nvSpPr>
              <p:spPr>
                <a:xfrm>
                  <a:off x="6591614" y="5913120"/>
                  <a:ext cx="516423" cy="369332"/>
                </a:xfrm>
                <a:prstGeom prst="rect">
                  <a:avLst/>
                </a:prstGeom>
                <a:blipFill>
                  <a:blip r:embed="rId12"/>
                  <a:stretch>
                    <a:fillRect/>
                  </a:stretch>
                </a:blipFill>
              </p:spPr>
              <p:txBody>
                <a:bodyPr/>
                <a:lstStyle/>
                <a:p>
                  <a:r>
                    <a:rPr lang="en-US">
                      <a:noFill/>
                    </a:rPr>
                    <a:t> </a:t>
                  </a:r>
                </a:p>
              </p:txBody>
            </p:sp>
          </mc:Fallback>
        </mc:AlternateContent>
        <p:cxnSp>
          <p:nvCxnSpPr>
            <p:cNvPr id="70" name="Straight Connector 69">
              <a:extLst>
                <a:ext uri="{FF2B5EF4-FFF2-40B4-BE49-F238E27FC236}">
                  <a16:creationId xmlns:a16="http://schemas.microsoft.com/office/drawing/2014/main" id="{E2EC365F-69CB-4BDE-872F-2A93033DCAF8}"/>
                </a:ext>
              </a:extLst>
            </p:cNvPr>
            <p:cNvCxnSpPr>
              <a:cxnSpLocks/>
            </p:cNvCxnSpPr>
            <p:nvPr/>
          </p:nvCxnSpPr>
          <p:spPr>
            <a:xfrm>
              <a:off x="6836835" y="5590434"/>
              <a:ext cx="2106" cy="29979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70262564-2FDA-4D5C-BFF2-808E43355A3E}"/>
                    </a:ext>
                  </a:extLst>
                </p:cNvPr>
                <p:cNvSpPr txBox="1"/>
                <p:nvPr/>
              </p:nvSpPr>
              <p:spPr>
                <a:xfrm>
                  <a:off x="2083848" y="3564949"/>
                  <a:ext cx="49558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solidFill>
                                  <a:schemeClr val="accent4">
                                    <a:lumMod val="75000"/>
                                  </a:schemeClr>
                                </a:solidFill>
                                <a:latin typeface="Cambria Math" panose="02040503050406030204" pitchFamily="18" charset="0"/>
                              </a:rPr>
                            </m:ctrlPr>
                          </m:sSubPr>
                          <m:e>
                            <m:r>
                              <a:rPr lang="en-US" b="1" i="0" smtClean="0">
                                <a:solidFill>
                                  <a:schemeClr val="accent4">
                                    <a:lumMod val="75000"/>
                                  </a:schemeClr>
                                </a:solidFill>
                                <a:latin typeface="Cambria Math" panose="02040503050406030204" pitchFamily="18" charset="0"/>
                              </a:rPr>
                              <m:t>𝐈</m:t>
                            </m:r>
                          </m:e>
                          <m:sub>
                            <m:r>
                              <a:rPr lang="en-US" b="1" i="0" smtClean="0">
                                <a:solidFill>
                                  <a:schemeClr val="accent4">
                                    <a:lumMod val="75000"/>
                                  </a:schemeClr>
                                </a:solidFill>
                                <a:latin typeface="Cambria Math" panose="02040503050406030204" pitchFamily="18" charset="0"/>
                              </a:rPr>
                              <m:t>𝟑</m:t>
                            </m:r>
                          </m:sub>
                        </m:sSub>
                      </m:oMath>
                    </m:oMathPara>
                  </a14:m>
                  <a:endParaRPr lang="en-US" b="1" dirty="0">
                    <a:solidFill>
                      <a:schemeClr val="accent4"/>
                    </a:solidFill>
                  </a:endParaRPr>
                </a:p>
              </p:txBody>
            </p:sp>
          </mc:Choice>
          <mc:Fallback xmlns="">
            <p:sp>
              <p:nvSpPr>
                <p:cNvPr id="71" name="TextBox 70">
                  <a:extLst>
                    <a:ext uri="{FF2B5EF4-FFF2-40B4-BE49-F238E27FC236}">
                      <a16:creationId xmlns:a16="http://schemas.microsoft.com/office/drawing/2014/main" id="{70262564-2FDA-4D5C-BFF2-808E43355A3E}"/>
                    </a:ext>
                  </a:extLst>
                </p:cNvPr>
                <p:cNvSpPr txBox="1">
                  <a:spLocks noRot="1" noChangeAspect="1" noMove="1" noResize="1" noEditPoints="1" noAdjustHandles="1" noChangeArrowheads="1" noChangeShapeType="1" noTextEdit="1"/>
                </p:cNvSpPr>
                <p:nvPr/>
              </p:nvSpPr>
              <p:spPr>
                <a:xfrm>
                  <a:off x="2083848" y="3564949"/>
                  <a:ext cx="495585" cy="369332"/>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48CAAB77-FDE7-455D-990C-51B32B59A5EC}"/>
                    </a:ext>
                  </a:extLst>
                </p:cNvPr>
                <p:cNvSpPr txBox="1"/>
                <p:nvPr/>
              </p:nvSpPr>
              <p:spPr>
                <a:xfrm>
                  <a:off x="2525306" y="3564949"/>
                  <a:ext cx="49026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solidFill>
                                  <a:schemeClr val="accent1"/>
                                </a:solidFill>
                                <a:latin typeface="Cambria Math" panose="02040503050406030204" pitchFamily="18" charset="0"/>
                              </a:rPr>
                            </m:ctrlPr>
                          </m:sSubPr>
                          <m:e>
                            <m:r>
                              <a:rPr lang="en-US" b="1" i="0" smtClean="0">
                                <a:solidFill>
                                  <a:schemeClr val="accent1"/>
                                </a:solidFill>
                                <a:latin typeface="Cambria Math" panose="02040503050406030204" pitchFamily="18" charset="0"/>
                              </a:rPr>
                              <m:t>𝐈</m:t>
                            </m:r>
                          </m:e>
                          <m:sub>
                            <m:r>
                              <a:rPr lang="en-US" b="1" i="0" smtClean="0">
                                <a:solidFill>
                                  <a:schemeClr val="accent1"/>
                                </a:solidFill>
                                <a:latin typeface="Cambria Math" panose="02040503050406030204" pitchFamily="18" charset="0"/>
                              </a:rPr>
                              <m:t>𝟐</m:t>
                            </m:r>
                          </m:sub>
                        </m:sSub>
                      </m:oMath>
                    </m:oMathPara>
                  </a14:m>
                  <a:endParaRPr lang="en-US" b="1" dirty="0">
                    <a:solidFill>
                      <a:schemeClr val="accent1"/>
                    </a:solidFill>
                  </a:endParaRPr>
                </a:p>
              </p:txBody>
            </p:sp>
          </mc:Choice>
          <mc:Fallback xmlns="">
            <p:sp>
              <p:nvSpPr>
                <p:cNvPr id="72" name="TextBox 71">
                  <a:extLst>
                    <a:ext uri="{FF2B5EF4-FFF2-40B4-BE49-F238E27FC236}">
                      <a16:creationId xmlns:a16="http://schemas.microsoft.com/office/drawing/2014/main" id="{48CAAB77-FDE7-455D-990C-51B32B59A5EC}"/>
                    </a:ext>
                  </a:extLst>
                </p:cNvPr>
                <p:cNvSpPr txBox="1">
                  <a:spLocks noRot="1" noChangeAspect="1" noMove="1" noResize="1" noEditPoints="1" noAdjustHandles="1" noChangeArrowheads="1" noChangeShapeType="1" noTextEdit="1"/>
                </p:cNvSpPr>
                <p:nvPr/>
              </p:nvSpPr>
              <p:spPr>
                <a:xfrm>
                  <a:off x="2525306" y="3564949"/>
                  <a:ext cx="490262" cy="369332"/>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AFEB638B-497D-47C1-B422-E5CE81D15B01}"/>
                    </a:ext>
                  </a:extLst>
                </p:cNvPr>
                <p:cNvSpPr txBox="1"/>
                <p:nvPr/>
              </p:nvSpPr>
              <p:spPr>
                <a:xfrm>
                  <a:off x="3051862" y="3564949"/>
                  <a:ext cx="49558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solidFill>
                                  <a:srgbClr val="7030A0"/>
                                </a:solidFill>
                                <a:latin typeface="Cambria Math" panose="02040503050406030204" pitchFamily="18" charset="0"/>
                              </a:rPr>
                            </m:ctrlPr>
                          </m:sSubPr>
                          <m:e>
                            <m:r>
                              <a:rPr lang="en-US" b="1" i="0" smtClean="0">
                                <a:solidFill>
                                  <a:srgbClr val="7030A0"/>
                                </a:solidFill>
                                <a:latin typeface="Cambria Math" panose="02040503050406030204" pitchFamily="18" charset="0"/>
                              </a:rPr>
                              <m:t>𝐈</m:t>
                            </m:r>
                          </m:e>
                          <m:sub>
                            <m:r>
                              <a:rPr lang="en-US" b="1" i="0" smtClean="0">
                                <a:solidFill>
                                  <a:srgbClr val="7030A0"/>
                                </a:solidFill>
                                <a:latin typeface="Cambria Math" panose="02040503050406030204" pitchFamily="18" charset="0"/>
                              </a:rPr>
                              <m:t>𝟏</m:t>
                            </m:r>
                          </m:sub>
                        </m:sSub>
                      </m:oMath>
                    </m:oMathPara>
                  </a14:m>
                  <a:endParaRPr lang="en-US" b="1" dirty="0">
                    <a:solidFill>
                      <a:srgbClr val="7030A0"/>
                    </a:solidFill>
                  </a:endParaRPr>
                </a:p>
              </p:txBody>
            </p:sp>
          </mc:Choice>
          <mc:Fallback xmlns="">
            <p:sp>
              <p:nvSpPr>
                <p:cNvPr id="73" name="TextBox 72">
                  <a:extLst>
                    <a:ext uri="{FF2B5EF4-FFF2-40B4-BE49-F238E27FC236}">
                      <a16:creationId xmlns:a16="http://schemas.microsoft.com/office/drawing/2014/main" id="{AFEB638B-497D-47C1-B422-E5CE81D15B01}"/>
                    </a:ext>
                  </a:extLst>
                </p:cNvPr>
                <p:cNvSpPr txBox="1">
                  <a:spLocks noRot="1" noChangeAspect="1" noMove="1" noResize="1" noEditPoints="1" noAdjustHandles="1" noChangeArrowheads="1" noChangeShapeType="1" noTextEdit="1"/>
                </p:cNvSpPr>
                <p:nvPr/>
              </p:nvSpPr>
              <p:spPr>
                <a:xfrm>
                  <a:off x="3051862" y="3564949"/>
                  <a:ext cx="495585" cy="369332"/>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36E24471-0764-48DC-9EC4-5EC745106E44}"/>
                    </a:ext>
                  </a:extLst>
                </p:cNvPr>
                <p:cNvSpPr txBox="1"/>
                <p:nvPr/>
              </p:nvSpPr>
              <p:spPr>
                <a:xfrm>
                  <a:off x="3512397" y="3580851"/>
                  <a:ext cx="49558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solidFill>
                                  <a:schemeClr val="accent6">
                                    <a:lumMod val="75000"/>
                                  </a:schemeClr>
                                </a:solidFill>
                                <a:latin typeface="Cambria Math" panose="02040503050406030204" pitchFamily="18" charset="0"/>
                              </a:rPr>
                            </m:ctrlPr>
                          </m:sSubPr>
                          <m:e>
                            <m:r>
                              <a:rPr lang="en-US" b="1" i="0" smtClean="0">
                                <a:solidFill>
                                  <a:schemeClr val="accent6">
                                    <a:lumMod val="75000"/>
                                  </a:schemeClr>
                                </a:solidFill>
                                <a:latin typeface="Cambria Math" panose="02040503050406030204" pitchFamily="18" charset="0"/>
                              </a:rPr>
                              <m:t>𝐈</m:t>
                            </m:r>
                          </m:e>
                          <m:sub>
                            <m:r>
                              <a:rPr lang="en-US" b="1" i="0" smtClean="0">
                                <a:solidFill>
                                  <a:schemeClr val="accent6">
                                    <a:lumMod val="75000"/>
                                  </a:schemeClr>
                                </a:solidFill>
                                <a:latin typeface="Cambria Math" panose="02040503050406030204" pitchFamily="18" charset="0"/>
                              </a:rPr>
                              <m:t>𝟎</m:t>
                            </m:r>
                          </m:sub>
                        </m:sSub>
                      </m:oMath>
                    </m:oMathPara>
                  </a14:m>
                  <a:endParaRPr lang="en-US" b="1" dirty="0">
                    <a:solidFill>
                      <a:schemeClr val="accent6">
                        <a:lumMod val="75000"/>
                      </a:schemeClr>
                    </a:solidFill>
                  </a:endParaRPr>
                </a:p>
              </p:txBody>
            </p:sp>
          </mc:Choice>
          <mc:Fallback xmlns="">
            <p:sp>
              <p:nvSpPr>
                <p:cNvPr id="74" name="TextBox 73">
                  <a:extLst>
                    <a:ext uri="{FF2B5EF4-FFF2-40B4-BE49-F238E27FC236}">
                      <a16:creationId xmlns:a16="http://schemas.microsoft.com/office/drawing/2014/main" id="{36E24471-0764-48DC-9EC4-5EC745106E44}"/>
                    </a:ext>
                  </a:extLst>
                </p:cNvPr>
                <p:cNvSpPr txBox="1">
                  <a:spLocks noRot="1" noChangeAspect="1" noMove="1" noResize="1" noEditPoints="1" noAdjustHandles="1" noChangeArrowheads="1" noChangeShapeType="1" noTextEdit="1"/>
                </p:cNvSpPr>
                <p:nvPr/>
              </p:nvSpPr>
              <p:spPr>
                <a:xfrm>
                  <a:off x="3512397" y="3580851"/>
                  <a:ext cx="495585" cy="369332"/>
                </a:xfrm>
                <a:prstGeom prst="rect">
                  <a:avLst/>
                </a:prstGeom>
                <a:blipFill>
                  <a:blip r:embed="rId16"/>
                  <a:stretch>
                    <a:fillRect/>
                  </a:stretch>
                </a:blipFill>
              </p:spPr>
              <p:txBody>
                <a:bodyPr/>
                <a:lstStyle/>
                <a:p>
                  <a:r>
                    <a:rPr lang="en-US">
                      <a:noFill/>
                    </a:rPr>
                    <a:t> </a:t>
                  </a:r>
                </a:p>
              </p:txBody>
            </p:sp>
          </mc:Fallback>
        </mc:AlternateContent>
        <p:cxnSp>
          <p:nvCxnSpPr>
            <p:cNvPr id="76" name="Connector: Elbow 75">
              <a:extLst>
                <a:ext uri="{FF2B5EF4-FFF2-40B4-BE49-F238E27FC236}">
                  <a16:creationId xmlns:a16="http://schemas.microsoft.com/office/drawing/2014/main" id="{F2BEA2E3-8696-468E-B01D-6317E701DE5A}"/>
                </a:ext>
              </a:extLst>
            </p:cNvPr>
            <p:cNvCxnSpPr>
              <a:stCxn id="71" idx="2"/>
              <a:endCxn id="35" idx="0"/>
            </p:cNvCxnSpPr>
            <p:nvPr/>
          </p:nvCxnSpPr>
          <p:spPr>
            <a:xfrm rot="5400000">
              <a:off x="479477" y="4060955"/>
              <a:ext cx="1978839" cy="1725491"/>
            </a:xfrm>
            <a:prstGeom prst="bentConnector3">
              <a:avLst>
                <a:gd name="adj1" fmla="val 6432"/>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86" name="Group 85">
              <a:extLst>
                <a:ext uri="{FF2B5EF4-FFF2-40B4-BE49-F238E27FC236}">
                  <a16:creationId xmlns:a16="http://schemas.microsoft.com/office/drawing/2014/main" id="{8253E0A5-4431-43F4-BDC2-BF9A4287905D}"/>
                </a:ext>
              </a:extLst>
            </p:cNvPr>
            <p:cNvGrpSpPr/>
            <p:nvPr/>
          </p:nvGrpSpPr>
          <p:grpSpPr>
            <a:xfrm>
              <a:off x="846055" y="3934282"/>
              <a:ext cx="1485586" cy="1352500"/>
              <a:chOff x="846055" y="3934282"/>
              <a:chExt cx="1485586" cy="1352500"/>
            </a:xfrm>
          </p:grpSpPr>
          <p:cxnSp>
            <p:nvCxnSpPr>
              <p:cNvPr id="78" name="Connector: Elbow 77">
                <a:extLst>
                  <a:ext uri="{FF2B5EF4-FFF2-40B4-BE49-F238E27FC236}">
                    <a16:creationId xmlns:a16="http://schemas.microsoft.com/office/drawing/2014/main" id="{12A787E3-9053-46D6-BC98-3A744F3C35DD}"/>
                  </a:ext>
                </a:extLst>
              </p:cNvPr>
              <p:cNvCxnSpPr>
                <a:cxnSpLocks/>
                <a:stCxn id="71" idx="2"/>
                <a:endCxn id="82" idx="0"/>
              </p:cNvCxnSpPr>
              <p:nvPr/>
            </p:nvCxnSpPr>
            <p:spPr>
              <a:xfrm rot="5400000">
                <a:off x="1044315" y="3825285"/>
                <a:ext cx="1178330" cy="1396323"/>
              </a:xfrm>
              <a:prstGeom prst="bentConnector3">
                <a:avLst>
                  <a:gd name="adj1" fmla="val 8797"/>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82" name="Rectangle 81">
                <a:extLst>
                  <a:ext uri="{FF2B5EF4-FFF2-40B4-BE49-F238E27FC236}">
                    <a16:creationId xmlns:a16="http://schemas.microsoft.com/office/drawing/2014/main" id="{3F07AC1A-3AAB-49F6-8026-378175B65E02}"/>
                  </a:ext>
                </a:extLst>
              </p:cNvPr>
              <p:cNvSpPr/>
              <p:nvPr/>
            </p:nvSpPr>
            <p:spPr>
              <a:xfrm>
                <a:off x="846055" y="5112611"/>
                <a:ext cx="178526" cy="1741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7" name="Group 86">
              <a:extLst>
                <a:ext uri="{FF2B5EF4-FFF2-40B4-BE49-F238E27FC236}">
                  <a16:creationId xmlns:a16="http://schemas.microsoft.com/office/drawing/2014/main" id="{A5A966E7-3CC6-4301-B077-7D76F47291FA}"/>
                </a:ext>
              </a:extLst>
            </p:cNvPr>
            <p:cNvGrpSpPr/>
            <p:nvPr/>
          </p:nvGrpSpPr>
          <p:grpSpPr>
            <a:xfrm>
              <a:off x="1585911" y="3934280"/>
              <a:ext cx="745732" cy="660171"/>
              <a:chOff x="1116577" y="3781880"/>
              <a:chExt cx="1062668" cy="660171"/>
            </a:xfrm>
          </p:grpSpPr>
          <p:cxnSp>
            <p:nvCxnSpPr>
              <p:cNvPr id="88" name="Connector: Elbow 87">
                <a:extLst>
                  <a:ext uri="{FF2B5EF4-FFF2-40B4-BE49-F238E27FC236}">
                    <a16:creationId xmlns:a16="http://schemas.microsoft.com/office/drawing/2014/main" id="{0C26CD99-046B-4556-A363-F322073BD36D}"/>
                  </a:ext>
                </a:extLst>
              </p:cNvPr>
              <p:cNvCxnSpPr>
                <a:cxnSpLocks/>
                <a:stCxn id="71" idx="2"/>
                <a:endCxn id="89" idx="0"/>
              </p:cNvCxnSpPr>
              <p:nvPr/>
            </p:nvCxnSpPr>
            <p:spPr>
              <a:xfrm rot="5400000">
                <a:off x="1449543" y="3538178"/>
                <a:ext cx="485999" cy="973404"/>
              </a:xfrm>
              <a:prstGeom prst="bentConnector3">
                <a:avLst>
                  <a:gd name="adj1" fmla="val 21255"/>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89" name="Rectangle 88">
                <a:extLst>
                  <a:ext uri="{FF2B5EF4-FFF2-40B4-BE49-F238E27FC236}">
                    <a16:creationId xmlns:a16="http://schemas.microsoft.com/office/drawing/2014/main" id="{B03CFA27-0DA5-4D5E-AEED-3E5471A58068}"/>
                  </a:ext>
                </a:extLst>
              </p:cNvPr>
              <p:cNvSpPr/>
              <p:nvPr/>
            </p:nvSpPr>
            <p:spPr>
              <a:xfrm>
                <a:off x="1116577" y="4267880"/>
                <a:ext cx="178525" cy="1741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5" name="Group 94">
              <a:extLst>
                <a:ext uri="{FF2B5EF4-FFF2-40B4-BE49-F238E27FC236}">
                  <a16:creationId xmlns:a16="http://schemas.microsoft.com/office/drawing/2014/main" id="{0960BD49-1708-4909-99B1-361B2B61C36B}"/>
                </a:ext>
              </a:extLst>
            </p:cNvPr>
            <p:cNvGrpSpPr/>
            <p:nvPr/>
          </p:nvGrpSpPr>
          <p:grpSpPr>
            <a:xfrm>
              <a:off x="2331644" y="3934279"/>
              <a:ext cx="296055" cy="660172"/>
              <a:chOff x="3879627" y="4126193"/>
              <a:chExt cx="421878" cy="660172"/>
            </a:xfrm>
          </p:grpSpPr>
          <p:cxnSp>
            <p:nvCxnSpPr>
              <p:cNvPr id="96" name="Connector: Elbow 95">
                <a:extLst>
                  <a:ext uri="{FF2B5EF4-FFF2-40B4-BE49-F238E27FC236}">
                    <a16:creationId xmlns:a16="http://schemas.microsoft.com/office/drawing/2014/main" id="{CB68D40C-4D82-41AF-AE63-8C9768A55ACD}"/>
                  </a:ext>
                </a:extLst>
              </p:cNvPr>
              <p:cNvCxnSpPr>
                <a:cxnSpLocks/>
                <a:stCxn id="71" idx="2"/>
                <a:endCxn id="97" idx="0"/>
              </p:cNvCxnSpPr>
              <p:nvPr/>
            </p:nvCxnSpPr>
            <p:spPr>
              <a:xfrm rot="16200000" flipH="1">
                <a:off x="3802935" y="4202885"/>
                <a:ext cx="485999" cy="332616"/>
              </a:xfrm>
              <a:prstGeom prst="bentConnector3">
                <a:avLst>
                  <a:gd name="adj1" fmla="val 22562"/>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97" name="Rectangle 96">
                <a:extLst>
                  <a:ext uri="{FF2B5EF4-FFF2-40B4-BE49-F238E27FC236}">
                    <a16:creationId xmlns:a16="http://schemas.microsoft.com/office/drawing/2014/main" id="{B3EE67DA-5925-45B8-AD61-9AEC292388C2}"/>
                  </a:ext>
                </a:extLst>
              </p:cNvPr>
              <p:cNvSpPr/>
              <p:nvPr/>
            </p:nvSpPr>
            <p:spPr>
              <a:xfrm>
                <a:off x="4122980" y="4612194"/>
                <a:ext cx="178525" cy="1741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1" name="Group 100">
              <a:extLst>
                <a:ext uri="{FF2B5EF4-FFF2-40B4-BE49-F238E27FC236}">
                  <a16:creationId xmlns:a16="http://schemas.microsoft.com/office/drawing/2014/main" id="{919B9A9E-DE02-4294-B72E-729BB4417454}"/>
                </a:ext>
              </a:extLst>
            </p:cNvPr>
            <p:cNvGrpSpPr/>
            <p:nvPr/>
          </p:nvGrpSpPr>
          <p:grpSpPr>
            <a:xfrm>
              <a:off x="1768286" y="4920995"/>
              <a:ext cx="159571" cy="358439"/>
              <a:chOff x="4418994" y="3945306"/>
              <a:chExt cx="227389" cy="358439"/>
            </a:xfrm>
          </p:grpSpPr>
          <p:cxnSp>
            <p:nvCxnSpPr>
              <p:cNvPr id="102" name="Connector: Elbow 101">
                <a:extLst>
                  <a:ext uri="{FF2B5EF4-FFF2-40B4-BE49-F238E27FC236}">
                    <a16:creationId xmlns:a16="http://schemas.microsoft.com/office/drawing/2014/main" id="{09267373-B92D-41BF-AADF-131D7B1F6C45}"/>
                  </a:ext>
                </a:extLst>
              </p:cNvPr>
              <p:cNvCxnSpPr>
                <a:cxnSpLocks/>
                <a:stCxn id="7" idx="3"/>
                <a:endCxn id="103" idx="0"/>
              </p:cNvCxnSpPr>
              <p:nvPr/>
            </p:nvCxnSpPr>
            <p:spPr>
              <a:xfrm rot="16200000" flipH="1">
                <a:off x="4395924" y="3968376"/>
                <a:ext cx="184267" cy="138127"/>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3" name="Rectangle 102">
                <a:extLst>
                  <a:ext uri="{FF2B5EF4-FFF2-40B4-BE49-F238E27FC236}">
                    <a16:creationId xmlns:a16="http://schemas.microsoft.com/office/drawing/2014/main" id="{29218EFD-51D3-4D00-B22D-68893A1B4277}"/>
                  </a:ext>
                </a:extLst>
              </p:cNvPr>
              <p:cNvSpPr/>
              <p:nvPr/>
            </p:nvSpPr>
            <p:spPr>
              <a:xfrm>
                <a:off x="4467858" y="4129574"/>
                <a:ext cx="178525" cy="1741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5" name="Group 104">
              <a:extLst>
                <a:ext uri="{FF2B5EF4-FFF2-40B4-BE49-F238E27FC236}">
                  <a16:creationId xmlns:a16="http://schemas.microsoft.com/office/drawing/2014/main" id="{99B7DF32-A45F-4307-9315-B80435C48584}"/>
                </a:ext>
              </a:extLst>
            </p:cNvPr>
            <p:cNvGrpSpPr/>
            <p:nvPr/>
          </p:nvGrpSpPr>
          <p:grpSpPr>
            <a:xfrm>
              <a:off x="2663979" y="4920994"/>
              <a:ext cx="147551" cy="376538"/>
              <a:chOff x="4889508" y="3540849"/>
              <a:chExt cx="210260" cy="376538"/>
            </a:xfrm>
          </p:grpSpPr>
          <p:cxnSp>
            <p:nvCxnSpPr>
              <p:cNvPr id="106" name="Connector: Elbow 105">
                <a:extLst>
                  <a:ext uri="{FF2B5EF4-FFF2-40B4-BE49-F238E27FC236}">
                    <a16:creationId xmlns:a16="http://schemas.microsoft.com/office/drawing/2014/main" id="{9AA783A4-0CD7-44C2-8386-071A39B10CBC}"/>
                  </a:ext>
                </a:extLst>
              </p:cNvPr>
              <p:cNvCxnSpPr>
                <a:cxnSpLocks/>
                <a:stCxn id="25" idx="3"/>
                <a:endCxn id="107" idx="0"/>
              </p:cNvCxnSpPr>
              <p:nvPr/>
            </p:nvCxnSpPr>
            <p:spPr>
              <a:xfrm rot="16200000" flipH="1">
                <a:off x="4848824" y="3581533"/>
                <a:ext cx="202365" cy="120998"/>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7" name="Rectangle 106">
                <a:extLst>
                  <a:ext uri="{FF2B5EF4-FFF2-40B4-BE49-F238E27FC236}">
                    <a16:creationId xmlns:a16="http://schemas.microsoft.com/office/drawing/2014/main" id="{E1449036-AA1E-4EDE-9B8D-292400DC70B3}"/>
                  </a:ext>
                </a:extLst>
              </p:cNvPr>
              <p:cNvSpPr/>
              <p:nvPr/>
            </p:nvSpPr>
            <p:spPr>
              <a:xfrm>
                <a:off x="4921242" y="3743216"/>
                <a:ext cx="178526" cy="1741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0" name="Group 109">
              <a:extLst>
                <a:ext uri="{FF2B5EF4-FFF2-40B4-BE49-F238E27FC236}">
                  <a16:creationId xmlns:a16="http://schemas.microsoft.com/office/drawing/2014/main" id="{8C38BD1A-9F1C-4B98-B924-946EFDC0CA06}"/>
                </a:ext>
              </a:extLst>
            </p:cNvPr>
            <p:cNvGrpSpPr/>
            <p:nvPr/>
          </p:nvGrpSpPr>
          <p:grpSpPr>
            <a:xfrm>
              <a:off x="2877389" y="4920996"/>
              <a:ext cx="240589" cy="356876"/>
              <a:chOff x="4541826" y="2759887"/>
              <a:chExt cx="342840" cy="356876"/>
            </a:xfrm>
          </p:grpSpPr>
          <p:cxnSp>
            <p:nvCxnSpPr>
              <p:cNvPr id="111" name="Connector: Elbow 110">
                <a:extLst>
                  <a:ext uri="{FF2B5EF4-FFF2-40B4-BE49-F238E27FC236}">
                    <a16:creationId xmlns:a16="http://schemas.microsoft.com/office/drawing/2014/main" id="{5E222476-F8F6-49B9-A5E8-B214A0441347}"/>
                  </a:ext>
                </a:extLst>
              </p:cNvPr>
              <p:cNvCxnSpPr>
                <a:cxnSpLocks/>
                <a:stCxn id="28" idx="3"/>
                <a:endCxn id="112" idx="0"/>
              </p:cNvCxnSpPr>
              <p:nvPr/>
            </p:nvCxnSpPr>
            <p:spPr>
              <a:xfrm rot="5400000">
                <a:off x="4666526" y="2724452"/>
                <a:ext cx="182705" cy="253575"/>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2" name="Rectangle 111">
                <a:extLst>
                  <a:ext uri="{FF2B5EF4-FFF2-40B4-BE49-F238E27FC236}">
                    <a16:creationId xmlns:a16="http://schemas.microsoft.com/office/drawing/2014/main" id="{810E9E77-B019-43DB-8BBB-F3A82A6113B8}"/>
                  </a:ext>
                </a:extLst>
              </p:cNvPr>
              <p:cNvSpPr/>
              <p:nvPr/>
            </p:nvSpPr>
            <p:spPr>
              <a:xfrm>
                <a:off x="4541826" y="2942592"/>
                <a:ext cx="178526" cy="1741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5" name="Group 114">
              <a:extLst>
                <a:ext uri="{FF2B5EF4-FFF2-40B4-BE49-F238E27FC236}">
                  <a16:creationId xmlns:a16="http://schemas.microsoft.com/office/drawing/2014/main" id="{D0DFC884-A6D7-4C36-BAAF-1DC0F5298E89}"/>
                </a:ext>
              </a:extLst>
            </p:cNvPr>
            <p:cNvGrpSpPr/>
            <p:nvPr/>
          </p:nvGrpSpPr>
          <p:grpSpPr>
            <a:xfrm>
              <a:off x="3541501" y="4920996"/>
              <a:ext cx="372577" cy="375215"/>
              <a:chOff x="4310361" y="2477420"/>
              <a:chExt cx="530924" cy="375215"/>
            </a:xfrm>
          </p:grpSpPr>
          <p:cxnSp>
            <p:nvCxnSpPr>
              <p:cNvPr id="116" name="Connector: Elbow 115">
                <a:extLst>
                  <a:ext uri="{FF2B5EF4-FFF2-40B4-BE49-F238E27FC236}">
                    <a16:creationId xmlns:a16="http://schemas.microsoft.com/office/drawing/2014/main" id="{01135C77-9A66-409F-9CAC-D72556A9F4B8}"/>
                  </a:ext>
                </a:extLst>
              </p:cNvPr>
              <p:cNvCxnSpPr>
                <a:cxnSpLocks/>
                <a:stCxn id="31" idx="3"/>
                <a:endCxn id="117" idx="0"/>
              </p:cNvCxnSpPr>
              <p:nvPr/>
            </p:nvCxnSpPr>
            <p:spPr>
              <a:xfrm rot="5400000">
                <a:off x="4519933" y="2357112"/>
                <a:ext cx="201044" cy="441660"/>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7" name="Rectangle 116">
                <a:extLst>
                  <a:ext uri="{FF2B5EF4-FFF2-40B4-BE49-F238E27FC236}">
                    <a16:creationId xmlns:a16="http://schemas.microsoft.com/office/drawing/2014/main" id="{DA4E0D2D-1B82-440D-AF57-E7B2AA1A8FC2}"/>
                  </a:ext>
                </a:extLst>
              </p:cNvPr>
              <p:cNvSpPr/>
              <p:nvPr/>
            </p:nvSpPr>
            <p:spPr>
              <a:xfrm>
                <a:off x="4310361" y="2678464"/>
                <a:ext cx="178526" cy="1741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0" name="Group 119">
              <a:extLst>
                <a:ext uri="{FF2B5EF4-FFF2-40B4-BE49-F238E27FC236}">
                  <a16:creationId xmlns:a16="http://schemas.microsoft.com/office/drawing/2014/main" id="{53F5DAF1-9AC5-4A63-9E23-C0BA1369161D}"/>
                </a:ext>
              </a:extLst>
            </p:cNvPr>
            <p:cNvGrpSpPr/>
            <p:nvPr/>
          </p:nvGrpSpPr>
          <p:grpSpPr>
            <a:xfrm>
              <a:off x="3914081" y="4920994"/>
              <a:ext cx="373153" cy="367880"/>
              <a:chOff x="4624112" y="2325018"/>
              <a:chExt cx="531744" cy="367880"/>
            </a:xfrm>
          </p:grpSpPr>
          <p:cxnSp>
            <p:nvCxnSpPr>
              <p:cNvPr id="121" name="Connector: Elbow 120">
                <a:extLst>
                  <a:ext uri="{FF2B5EF4-FFF2-40B4-BE49-F238E27FC236}">
                    <a16:creationId xmlns:a16="http://schemas.microsoft.com/office/drawing/2014/main" id="{B993E3C7-56FE-4AED-B961-41D7D567075D}"/>
                  </a:ext>
                </a:extLst>
              </p:cNvPr>
              <p:cNvCxnSpPr>
                <a:cxnSpLocks/>
                <a:stCxn id="31" idx="3"/>
                <a:endCxn id="122" idx="0"/>
              </p:cNvCxnSpPr>
              <p:nvPr/>
            </p:nvCxnSpPr>
            <p:spPr>
              <a:xfrm rot="16200000" flipH="1">
                <a:off x="4748499" y="2200631"/>
                <a:ext cx="193707" cy="442482"/>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2" name="Rectangle 121">
                <a:extLst>
                  <a:ext uri="{FF2B5EF4-FFF2-40B4-BE49-F238E27FC236}">
                    <a16:creationId xmlns:a16="http://schemas.microsoft.com/office/drawing/2014/main" id="{BC48A8DC-0048-45AF-BE08-8FB0FF4ECB43}"/>
                  </a:ext>
                </a:extLst>
              </p:cNvPr>
              <p:cNvSpPr/>
              <p:nvPr/>
            </p:nvSpPr>
            <p:spPr>
              <a:xfrm>
                <a:off x="4977330" y="2518727"/>
                <a:ext cx="178526" cy="1741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5" name="Group 124">
              <a:extLst>
                <a:ext uri="{FF2B5EF4-FFF2-40B4-BE49-F238E27FC236}">
                  <a16:creationId xmlns:a16="http://schemas.microsoft.com/office/drawing/2014/main" id="{2DA6C26B-5C74-4F08-B50A-65A9F052F8A3}"/>
                </a:ext>
              </a:extLst>
            </p:cNvPr>
            <p:cNvGrpSpPr/>
            <p:nvPr/>
          </p:nvGrpSpPr>
          <p:grpSpPr>
            <a:xfrm rot="5400000">
              <a:off x="6053719" y="4441613"/>
              <a:ext cx="543947" cy="380559"/>
              <a:chOff x="7372340" y="3303251"/>
              <a:chExt cx="543947" cy="380559"/>
            </a:xfrm>
          </p:grpSpPr>
          <p:pic>
            <p:nvPicPr>
              <p:cNvPr id="126" name="Picture 125">
                <a:extLst>
                  <a:ext uri="{FF2B5EF4-FFF2-40B4-BE49-F238E27FC236}">
                    <a16:creationId xmlns:a16="http://schemas.microsoft.com/office/drawing/2014/main" id="{D24C5D51-9829-4CF6-A8E8-A433E817BB5B}"/>
                  </a:ext>
                </a:extLst>
              </p:cNvPr>
              <p:cNvPicPr>
                <a:picLocks noChangeAspect="1"/>
              </p:cNvPicPr>
              <p:nvPr/>
            </p:nvPicPr>
            <p:blipFill>
              <a:blip r:embed="rId17"/>
              <a:stretch>
                <a:fillRect/>
              </a:stretch>
            </p:blipFill>
            <p:spPr>
              <a:xfrm>
                <a:off x="7372340" y="3303251"/>
                <a:ext cx="529964" cy="380559"/>
              </a:xfrm>
              <a:prstGeom prst="rect">
                <a:avLst/>
              </a:prstGeom>
            </p:spPr>
          </p:pic>
          <p:sp>
            <p:nvSpPr>
              <p:cNvPr id="127" name="TextBox 126">
                <a:extLst>
                  <a:ext uri="{FF2B5EF4-FFF2-40B4-BE49-F238E27FC236}">
                    <a16:creationId xmlns:a16="http://schemas.microsoft.com/office/drawing/2014/main" id="{88F3502A-D5E5-4E63-BA1A-13E31DB3C153}"/>
                  </a:ext>
                </a:extLst>
              </p:cNvPr>
              <p:cNvSpPr txBox="1"/>
              <p:nvPr/>
            </p:nvSpPr>
            <p:spPr>
              <a:xfrm>
                <a:off x="7415572" y="3335700"/>
                <a:ext cx="500715" cy="307777"/>
              </a:xfrm>
              <a:prstGeom prst="rect">
                <a:avLst/>
              </a:prstGeom>
              <a:noFill/>
            </p:spPr>
            <p:txBody>
              <a:bodyPr wrap="none" rtlCol="0">
                <a:spAutoFit/>
              </a:bodyPr>
              <a:lstStyle/>
              <a:p>
                <a:r>
                  <a:rPr lang="en-US" sz="1400" b="1" dirty="0">
                    <a:solidFill>
                      <a:schemeClr val="bg1"/>
                    </a:solidFill>
                  </a:rPr>
                  <a:t>XOR</a:t>
                </a:r>
              </a:p>
            </p:txBody>
          </p:sp>
        </p:grpSp>
        <p:grpSp>
          <p:nvGrpSpPr>
            <p:cNvPr id="128" name="Group 127">
              <a:extLst>
                <a:ext uri="{FF2B5EF4-FFF2-40B4-BE49-F238E27FC236}">
                  <a16:creationId xmlns:a16="http://schemas.microsoft.com/office/drawing/2014/main" id="{FD362FC6-F9D5-4FD7-AE25-B26A65192995}"/>
                </a:ext>
              </a:extLst>
            </p:cNvPr>
            <p:cNvGrpSpPr/>
            <p:nvPr/>
          </p:nvGrpSpPr>
          <p:grpSpPr>
            <a:xfrm>
              <a:off x="6206222" y="4903866"/>
              <a:ext cx="123404" cy="299793"/>
              <a:chOff x="6267265" y="2742186"/>
              <a:chExt cx="175852" cy="299793"/>
            </a:xfrm>
          </p:grpSpPr>
          <p:cxnSp>
            <p:nvCxnSpPr>
              <p:cNvPr id="129" name="Connector: Elbow 128">
                <a:extLst>
                  <a:ext uri="{FF2B5EF4-FFF2-40B4-BE49-F238E27FC236}">
                    <a16:creationId xmlns:a16="http://schemas.microsoft.com/office/drawing/2014/main" id="{6B840738-FA15-459F-A296-E52643FCE0EF}"/>
                  </a:ext>
                </a:extLst>
              </p:cNvPr>
              <p:cNvCxnSpPr>
                <a:cxnSpLocks/>
                <a:stCxn id="127" idx="3"/>
                <a:endCxn id="130" idx="0"/>
              </p:cNvCxnSpPr>
              <p:nvPr/>
            </p:nvCxnSpPr>
            <p:spPr>
              <a:xfrm rot="5400000">
                <a:off x="6277388" y="2797085"/>
                <a:ext cx="220628" cy="110830"/>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0" name="Rectangle 129">
                <a:extLst>
                  <a:ext uri="{FF2B5EF4-FFF2-40B4-BE49-F238E27FC236}">
                    <a16:creationId xmlns:a16="http://schemas.microsoft.com/office/drawing/2014/main" id="{55E3BA6E-E41D-46E6-BA56-98C5500BA68E}"/>
                  </a:ext>
                </a:extLst>
              </p:cNvPr>
              <p:cNvSpPr/>
              <p:nvPr/>
            </p:nvSpPr>
            <p:spPr>
              <a:xfrm>
                <a:off x="6267265" y="2962814"/>
                <a:ext cx="130043" cy="79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5" name="Group 134">
              <a:extLst>
                <a:ext uri="{FF2B5EF4-FFF2-40B4-BE49-F238E27FC236}">
                  <a16:creationId xmlns:a16="http://schemas.microsoft.com/office/drawing/2014/main" id="{8BE093D2-7985-4C36-9957-533744A88472}"/>
                </a:ext>
              </a:extLst>
            </p:cNvPr>
            <p:cNvGrpSpPr/>
            <p:nvPr/>
          </p:nvGrpSpPr>
          <p:grpSpPr>
            <a:xfrm>
              <a:off x="2331642" y="3934280"/>
              <a:ext cx="2143666" cy="1241361"/>
              <a:chOff x="1949627" y="2718265"/>
              <a:chExt cx="3054747" cy="1241361"/>
            </a:xfrm>
          </p:grpSpPr>
          <p:cxnSp>
            <p:nvCxnSpPr>
              <p:cNvPr id="136" name="Connector: Elbow 135">
                <a:extLst>
                  <a:ext uri="{FF2B5EF4-FFF2-40B4-BE49-F238E27FC236}">
                    <a16:creationId xmlns:a16="http://schemas.microsoft.com/office/drawing/2014/main" id="{2929C534-17FD-4981-AF4E-B2A2C00EC623}"/>
                  </a:ext>
                </a:extLst>
              </p:cNvPr>
              <p:cNvCxnSpPr>
                <a:cxnSpLocks/>
                <a:stCxn id="71" idx="2"/>
                <a:endCxn id="137" idx="0"/>
              </p:cNvCxnSpPr>
              <p:nvPr/>
            </p:nvCxnSpPr>
            <p:spPr>
              <a:xfrm rot="16200000" flipH="1">
                <a:off x="2863392" y="1804500"/>
                <a:ext cx="1162195" cy="2989726"/>
              </a:xfrm>
              <a:prstGeom prst="bentConnector3">
                <a:avLst>
                  <a:gd name="adj1" fmla="val 9568"/>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7" name="Rectangle 136">
                <a:extLst>
                  <a:ext uri="{FF2B5EF4-FFF2-40B4-BE49-F238E27FC236}">
                    <a16:creationId xmlns:a16="http://schemas.microsoft.com/office/drawing/2014/main" id="{CF1921F5-CC2B-4941-A808-0394D4619A5A}"/>
                  </a:ext>
                </a:extLst>
              </p:cNvPr>
              <p:cNvSpPr/>
              <p:nvPr/>
            </p:nvSpPr>
            <p:spPr>
              <a:xfrm>
                <a:off x="4874330" y="3880461"/>
                <a:ext cx="130044" cy="79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5" name="Group 144">
              <a:extLst>
                <a:ext uri="{FF2B5EF4-FFF2-40B4-BE49-F238E27FC236}">
                  <a16:creationId xmlns:a16="http://schemas.microsoft.com/office/drawing/2014/main" id="{4EB4191A-F31B-4FBB-A85F-892D6B405DB9}"/>
                </a:ext>
              </a:extLst>
            </p:cNvPr>
            <p:cNvGrpSpPr/>
            <p:nvPr/>
          </p:nvGrpSpPr>
          <p:grpSpPr>
            <a:xfrm>
              <a:off x="2331641" y="3934282"/>
              <a:ext cx="3282175" cy="1255084"/>
              <a:chOff x="656213" y="2997008"/>
              <a:chExt cx="4677135" cy="1255084"/>
            </a:xfrm>
          </p:grpSpPr>
          <p:cxnSp>
            <p:nvCxnSpPr>
              <p:cNvPr id="146" name="Connector: Elbow 145">
                <a:extLst>
                  <a:ext uri="{FF2B5EF4-FFF2-40B4-BE49-F238E27FC236}">
                    <a16:creationId xmlns:a16="http://schemas.microsoft.com/office/drawing/2014/main" id="{FF211638-6606-482A-87A8-1D6285E81D96}"/>
                  </a:ext>
                </a:extLst>
              </p:cNvPr>
              <p:cNvCxnSpPr>
                <a:cxnSpLocks/>
                <a:stCxn id="71" idx="2"/>
                <a:endCxn id="147" idx="0"/>
              </p:cNvCxnSpPr>
              <p:nvPr/>
            </p:nvCxnSpPr>
            <p:spPr>
              <a:xfrm rot="16200000" flipH="1">
                <a:off x="2374310" y="1278911"/>
                <a:ext cx="1175920" cy="4612113"/>
              </a:xfrm>
              <a:prstGeom prst="bentConnector3">
                <a:avLst>
                  <a:gd name="adj1" fmla="val 8420"/>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47" name="Rectangle 146">
                <a:extLst>
                  <a:ext uri="{FF2B5EF4-FFF2-40B4-BE49-F238E27FC236}">
                    <a16:creationId xmlns:a16="http://schemas.microsoft.com/office/drawing/2014/main" id="{A4F790A6-2A1B-46E8-BE32-F39509E707ED}"/>
                  </a:ext>
                </a:extLst>
              </p:cNvPr>
              <p:cNvSpPr/>
              <p:nvPr/>
            </p:nvSpPr>
            <p:spPr>
              <a:xfrm>
                <a:off x="5203304" y="4172927"/>
                <a:ext cx="130044" cy="79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1" name="Group 150">
              <a:extLst>
                <a:ext uri="{FF2B5EF4-FFF2-40B4-BE49-F238E27FC236}">
                  <a16:creationId xmlns:a16="http://schemas.microsoft.com/office/drawing/2014/main" id="{80FD07EB-A8CD-47FD-9D6F-4A5B68342AC1}"/>
                </a:ext>
              </a:extLst>
            </p:cNvPr>
            <p:cNvGrpSpPr/>
            <p:nvPr/>
          </p:nvGrpSpPr>
          <p:grpSpPr>
            <a:xfrm>
              <a:off x="2331642" y="3934280"/>
              <a:ext cx="4150178" cy="563809"/>
              <a:chOff x="439042" y="2844606"/>
              <a:chExt cx="5914050" cy="563809"/>
            </a:xfrm>
          </p:grpSpPr>
          <p:cxnSp>
            <p:nvCxnSpPr>
              <p:cNvPr id="152" name="Connector: Elbow 151">
                <a:extLst>
                  <a:ext uri="{FF2B5EF4-FFF2-40B4-BE49-F238E27FC236}">
                    <a16:creationId xmlns:a16="http://schemas.microsoft.com/office/drawing/2014/main" id="{999ECE06-D33B-4910-BC3A-FAC12523A79D}"/>
                  </a:ext>
                </a:extLst>
              </p:cNvPr>
              <p:cNvCxnSpPr>
                <a:cxnSpLocks/>
                <a:stCxn id="71" idx="2"/>
                <a:endCxn id="153" idx="0"/>
              </p:cNvCxnSpPr>
              <p:nvPr/>
            </p:nvCxnSpPr>
            <p:spPr>
              <a:xfrm rot="16200000" flipH="1">
                <a:off x="3121235" y="162413"/>
                <a:ext cx="484643" cy="5849029"/>
              </a:xfrm>
              <a:prstGeom prst="bentConnector3">
                <a:avLst>
                  <a:gd name="adj1" fmla="val 19865"/>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53" name="Rectangle 152">
                <a:extLst>
                  <a:ext uri="{FF2B5EF4-FFF2-40B4-BE49-F238E27FC236}">
                    <a16:creationId xmlns:a16="http://schemas.microsoft.com/office/drawing/2014/main" id="{C944E775-C6D6-4DA3-BDFA-06A729D944E1}"/>
                  </a:ext>
                </a:extLst>
              </p:cNvPr>
              <p:cNvSpPr/>
              <p:nvPr/>
            </p:nvSpPr>
            <p:spPr>
              <a:xfrm>
                <a:off x="6223048" y="3329250"/>
                <a:ext cx="130044" cy="79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7" name="Group 156">
              <a:extLst>
                <a:ext uri="{FF2B5EF4-FFF2-40B4-BE49-F238E27FC236}">
                  <a16:creationId xmlns:a16="http://schemas.microsoft.com/office/drawing/2014/main" id="{7C11B084-8BC5-4B63-8C37-C24D4DF00B61}"/>
                </a:ext>
              </a:extLst>
            </p:cNvPr>
            <p:cNvGrpSpPr/>
            <p:nvPr/>
          </p:nvGrpSpPr>
          <p:grpSpPr>
            <a:xfrm>
              <a:off x="1053823" y="3934280"/>
              <a:ext cx="1716615" cy="1255219"/>
              <a:chOff x="-2898015" y="2831681"/>
              <a:chExt cx="2446196" cy="1255219"/>
            </a:xfrm>
          </p:grpSpPr>
          <p:cxnSp>
            <p:nvCxnSpPr>
              <p:cNvPr id="158" name="Connector: Elbow 157">
                <a:extLst>
                  <a:ext uri="{FF2B5EF4-FFF2-40B4-BE49-F238E27FC236}">
                    <a16:creationId xmlns:a16="http://schemas.microsoft.com/office/drawing/2014/main" id="{A1A40F7F-8330-474E-9A24-182EAB09D891}"/>
                  </a:ext>
                </a:extLst>
              </p:cNvPr>
              <p:cNvCxnSpPr>
                <a:cxnSpLocks/>
                <a:stCxn id="72" idx="2"/>
                <a:endCxn id="159" idx="0"/>
              </p:cNvCxnSpPr>
              <p:nvPr/>
            </p:nvCxnSpPr>
            <p:spPr>
              <a:xfrm rot="5400000">
                <a:off x="-2230432" y="2229122"/>
                <a:ext cx="1176053" cy="2381172"/>
              </a:xfrm>
              <a:prstGeom prst="bentConnector3">
                <a:avLst>
                  <a:gd name="adj1" fmla="val 19224"/>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59" name="Rectangle 158">
                <a:extLst>
                  <a:ext uri="{FF2B5EF4-FFF2-40B4-BE49-F238E27FC236}">
                    <a16:creationId xmlns:a16="http://schemas.microsoft.com/office/drawing/2014/main" id="{521E6072-9B82-478C-948E-B9B176D03CB0}"/>
                  </a:ext>
                </a:extLst>
              </p:cNvPr>
              <p:cNvSpPr/>
              <p:nvPr/>
            </p:nvSpPr>
            <p:spPr>
              <a:xfrm>
                <a:off x="-2898015" y="4007735"/>
                <a:ext cx="130044" cy="79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5" name="Group 164">
              <a:extLst>
                <a:ext uri="{FF2B5EF4-FFF2-40B4-BE49-F238E27FC236}">
                  <a16:creationId xmlns:a16="http://schemas.microsoft.com/office/drawing/2014/main" id="{C7B64FF0-6B43-4FD0-84CF-1371362DF789}"/>
                </a:ext>
              </a:extLst>
            </p:cNvPr>
            <p:cNvGrpSpPr/>
            <p:nvPr/>
          </p:nvGrpSpPr>
          <p:grpSpPr>
            <a:xfrm>
              <a:off x="1809903" y="3934282"/>
              <a:ext cx="960533" cy="569408"/>
              <a:chOff x="-2037763" y="2679283"/>
              <a:chExt cx="1368770" cy="569408"/>
            </a:xfrm>
          </p:grpSpPr>
          <p:cxnSp>
            <p:nvCxnSpPr>
              <p:cNvPr id="166" name="Connector: Elbow 165">
                <a:extLst>
                  <a:ext uri="{FF2B5EF4-FFF2-40B4-BE49-F238E27FC236}">
                    <a16:creationId xmlns:a16="http://schemas.microsoft.com/office/drawing/2014/main" id="{65829ECE-1DBB-4594-ADAC-E028CBC972B2}"/>
                  </a:ext>
                </a:extLst>
              </p:cNvPr>
              <p:cNvCxnSpPr>
                <a:cxnSpLocks/>
                <a:stCxn id="72" idx="2"/>
                <a:endCxn id="167" idx="0"/>
              </p:cNvCxnSpPr>
              <p:nvPr/>
            </p:nvCxnSpPr>
            <p:spPr>
              <a:xfrm rot="5400000">
                <a:off x="-1565989" y="2272530"/>
                <a:ext cx="490244" cy="1303749"/>
              </a:xfrm>
              <a:prstGeom prst="bentConnector3">
                <a:avLst>
                  <a:gd name="adj1" fmla="val 44819"/>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7" name="Rectangle 166">
                <a:extLst>
                  <a:ext uri="{FF2B5EF4-FFF2-40B4-BE49-F238E27FC236}">
                    <a16:creationId xmlns:a16="http://schemas.microsoft.com/office/drawing/2014/main" id="{6E80A665-D206-4520-917B-5131645C405F}"/>
                  </a:ext>
                </a:extLst>
              </p:cNvPr>
              <p:cNvSpPr/>
              <p:nvPr/>
            </p:nvSpPr>
            <p:spPr>
              <a:xfrm>
                <a:off x="-2037763" y="3169526"/>
                <a:ext cx="130044" cy="79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1" name="Group 170">
              <a:extLst>
                <a:ext uri="{FF2B5EF4-FFF2-40B4-BE49-F238E27FC236}">
                  <a16:creationId xmlns:a16="http://schemas.microsoft.com/office/drawing/2014/main" id="{7A561610-8EE5-402F-9361-F71412C740BD}"/>
                </a:ext>
              </a:extLst>
            </p:cNvPr>
            <p:cNvGrpSpPr/>
            <p:nvPr/>
          </p:nvGrpSpPr>
          <p:grpSpPr>
            <a:xfrm>
              <a:off x="2671911" y="3934282"/>
              <a:ext cx="98528" cy="556020"/>
              <a:chOff x="-809396" y="2679283"/>
              <a:chExt cx="140404" cy="556020"/>
            </a:xfrm>
          </p:grpSpPr>
          <p:cxnSp>
            <p:nvCxnSpPr>
              <p:cNvPr id="172" name="Connector: Elbow 171">
                <a:extLst>
                  <a:ext uri="{FF2B5EF4-FFF2-40B4-BE49-F238E27FC236}">
                    <a16:creationId xmlns:a16="http://schemas.microsoft.com/office/drawing/2014/main" id="{3BF64967-2881-49FD-9596-9C8EEF34C20B}"/>
                  </a:ext>
                </a:extLst>
              </p:cNvPr>
              <p:cNvCxnSpPr>
                <a:cxnSpLocks/>
                <a:stCxn id="72" idx="2"/>
                <a:endCxn id="173" idx="0"/>
              </p:cNvCxnSpPr>
              <p:nvPr/>
            </p:nvCxnSpPr>
            <p:spPr>
              <a:xfrm rot="5400000">
                <a:off x="-945111" y="2880020"/>
                <a:ext cx="476856" cy="75382"/>
              </a:xfrm>
              <a:prstGeom prst="bentConnector3">
                <a:avLst>
                  <a:gd name="adj1" fmla="val 50000"/>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3" name="Rectangle 172">
                <a:extLst>
                  <a:ext uri="{FF2B5EF4-FFF2-40B4-BE49-F238E27FC236}">
                    <a16:creationId xmlns:a16="http://schemas.microsoft.com/office/drawing/2014/main" id="{41C41125-A807-4AB8-9E0B-31F0A959FD11}"/>
                  </a:ext>
                </a:extLst>
              </p:cNvPr>
              <p:cNvSpPr/>
              <p:nvPr/>
            </p:nvSpPr>
            <p:spPr>
              <a:xfrm>
                <a:off x="-809396" y="3156138"/>
                <a:ext cx="130044" cy="79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6" name="Group 175">
              <a:extLst>
                <a:ext uri="{FF2B5EF4-FFF2-40B4-BE49-F238E27FC236}">
                  <a16:creationId xmlns:a16="http://schemas.microsoft.com/office/drawing/2014/main" id="{D0EA1140-446C-4718-85CF-9E4DA6DB2C03}"/>
                </a:ext>
              </a:extLst>
            </p:cNvPr>
            <p:cNvGrpSpPr/>
            <p:nvPr/>
          </p:nvGrpSpPr>
          <p:grpSpPr>
            <a:xfrm>
              <a:off x="2770437" y="3934280"/>
              <a:ext cx="722453" cy="1248224"/>
              <a:chOff x="-886172" y="2526881"/>
              <a:chExt cx="1029514" cy="1248224"/>
            </a:xfrm>
          </p:grpSpPr>
          <p:cxnSp>
            <p:nvCxnSpPr>
              <p:cNvPr id="177" name="Connector: Elbow 176">
                <a:extLst>
                  <a:ext uri="{FF2B5EF4-FFF2-40B4-BE49-F238E27FC236}">
                    <a16:creationId xmlns:a16="http://schemas.microsoft.com/office/drawing/2014/main" id="{D45B5550-5AFD-4F3C-A744-3151447ED655}"/>
                  </a:ext>
                </a:extLst>
              </p:cNvPr>
              <p:cNvCxnSpPr>
                <a:cxnSpLocks/>
                <a:stCxn id="72" idx="2"/>
                <a:endCxn id="178" idx="0"/>
              </p:cNvCxnSpPr>
              <p:nvPr/>
            </p:nvCxnSpPr>
            <p:spPr>
              <a:xfrm rot="16200000" flipH="1">
                <a:off x="-988455" y="2629164"/>
                <a:ext cx="1169058" cy="964492"/>
              </a:xfrm>
              <a:prstGeom prst="bentConnector3">
                <a:avLst>
                  <a:gd name="adj1" fmla="val 19039"/>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8" name="Rectangle 177">
                <a:extLst>
                  <a:ext uri="{FF2B5EF4-FFF2-40B4-BE49-F238E27FC236}">
                    <a16:creationId xmlns:a16="http://schemas.microsoft.com/office/drawing/2014/main" id="{AA76D9E2-4E47-472E-9422-003A5E76EAD1}"/>
                  </a:ext>
                </a:extLst>
              </p:cNvPr>
              <p:cNvSpPr/>
              <p:nvPr/>
            </p:nvSpPr>
            <p:spPr>
              <a:xfrm>
                <a:off x="13299" y="3695940"/>
                <a:ext cx="130043" cy="79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2" name="Group 181">
              <a:extLst>
                <a:ext uri="{FF2B5EF4-FFF2-40B4-BE49-F238E27FC236}">
                  <a16:creationId xmlns:a16="http://schemas.microsoft.com/office/drawing/2014/main" id="{C6C225C5-A1E2-470D-992C-44AF35F488DE}"/>
                </a:ext>
              </a:extLst>
            </p:cNvPr>
            <p:cNvGrpSpPr/>
            <p:nvPr/>
          </p:nvGrpSpPr>
          <p:grpSpPr>
            <a:xfrm>
              <a:off x="2770437" y="3934281"/>
              <a:ext cx="2218788" cy="1263005"/>
              <a:chOff x="-3108296" y="2825804"/>
              <a:chExt cx="3161830" cy="1263005"/>
            </a:xfrm>
          </p:grpSpPr>
          <p:cxnSp>
            <p:nvCxnSpPr>
              <p:cNvPr id="183" name="Connector: Elbow 182">
                <a:extLst>
                  <a:ext uri="{FF2B5EF4-FFF2-40B4-BE49-F238E27FC236}">
                    <a16:creationId xmlns:a16="http://schemas.microsoft.com/office/drawing/2014/main" id="{76E0E524-D435-4229-A240-EDF0D2DB3A8B}"/>
                  </a:ext>
                </a:extLst>
              </p:cNvPr>
              <p:cNvCxnSpPr>
                <a:cxnSpLocks/>
                <a:stCxn id="72" idx="2"/>
                <a:endCxn id="184" idx="0"/>
              </p:cNvCxnSpPr>
              <p:nvPr/>
            </p:nvCxnSpPr>
            <p:spPr>
              <a:xfrm rot="16200000" flipH="1">
                <a:off x="-2151812" y="1869320"/>
                <a:ext cx="1183840" cy="3096808"/>
              </a:xfrm>
              <a:prstGeom prst="bentConnector3">
                <a:avLst>
                  <a:gd name="adj1" fmla="val 18353"/>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4" name="Rectangle 183">
                <a:extLst>
                  <a:ext uri="{FF2B5EF4-FFF2-40B4-BE49-F238E27FC236}">
                    <a16:creationId xmlns:a16="http://schemas.microsoft.com/office/drawing/2014/main" id="{2E0EC5C3-4776-4817-BE46-6E51A6F4A776}"/>
                  </a:ext>
                </a:extLst>
              </p:cNvPr>
              <p:cNvSpPr/>
              <p:nvPr/>
            </p:nvSpPr>
            <p:spPr>
              <a:xfrm>
                <a:off x="-76510" y="4009644"/>
                <a:ext cx="130044" cy="79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9" name="Group 188">
              <a:extLst>
                <a:ext uri="{FF2B5EF4-FFF2-40B4-BE49-F238E27FC236}">
                  <a16:creationId xmlns:a16="http://schemas.microsoft.com/office/drawing/2014/main" id="{E2A2C17E-58B2-4925-AB02-FFF91D628947}"/>
                </a:ext>
              </a:extLst>
            </p:cNvPr>
            <p:cNvGrpSpPr/>
            <p:nvPr/>
          </p:nvGrpSpPr>
          <p:grpSpPr>
            <a:xfrm>
              <a:off x="2770435" y="3934281"/>
              <a:ext cx="3512719" cy="550033"/>
              <a:chOff x="-8933244" y="2909589"/>
              <a:chExt cx="5005714" cy="550033"/>
            </a:xfrm>
          </p:grpSpPr>
          <p:cxnSp>
            <p:nvCxnSpPr>
              <p:cNvPr id="190" name="Connector: Elbow 189">
                <a:extLst>
                  <a:ext uri="{FF2B5EF4-FFF2-40B4-BE49-F238E27FC236}">
                    <a16:creationId xmlns:a16="http://schemas.microsoft.com/office/drawing/2014/main" id="{8BAFBAB8-F5B1-403C-8211-6B80178C584C}"/>
                  </a:ext>
                </a:extLst>
              </p:cNvPr>
              <p:cNvCxnSpPr>
                <a:cxnSpLocks/>
                <a:stCxn id="72" idx="2"/>
                <a:endCxn id="191" idx="0"/>
              </p:cNvCxnSpPr>
              <p:nvPr/>
            </p:nvCxnSpPr>
            <p:spPr>
              <a:xfrm rot="16200000" flipH="1">
                <a:off x="-6698332" y="674677"/>
                <a:ext cx="470868" cy="4940691"/>
              </a:xfrm>
              <a:prstGeom prst="bentConnector3">
                <a:avLst>
                  <a:gd name="adj1" fmla="val 47303"/>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1" name="Rectangle 190">
                <a:extLst>
                  <a:ext uri="{FF2B5EF4-FFF2-40B4-BE49-F238E27FC236}">
                    <a16:creationId xmlns:a16="http://schemas.microsoft.com/office/drawing/2014/main" id="{76C9341F-2BA7-4F52-BE70-3A081F882E69}"/>
                  </a:ext>
                </a:extLst>
              </p:cNvPr>
              <p:cNvSpPr/>
              <p:nvPr/>
            </p:nvSpPr>
            <p:spPr>
              <a:xfrm>
                <a:off x="-4057574" y="3380457"/>
                <a:ext cx="130044" cy="79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5" name="Group 194">
              <a:extLst>
                <a:ext uri="{FF2B5EF4-FFF2-40B4-BE49-F238E27FC236}">
                  <a16:creationId xmlns:a16="http://schemas.microsoft.com/office/drawing/2014/main" id="{4037874E-C933-41EC-A10B-647E84087EAA}"/>
                </a:ext>
              </a:extLst>
            </p:cNvPr>
            <p:cNvGrpSpPr/>
            <p:nvPr/>
          </p:nvGrpSpPr>
          <p:grpSpPr>
            <a:xfrm>
              <a:off x="2770437" y="3934281"/>
              <a:ext cx="4227081" cy="1240225"/>
              <a:chOff x="-13174441" y="3144816"/>
              <a:chExt cx="6023698" cy="1240225"/>
            </a:xfrm>
          </p:grpSpPr>
          <p:cxnSp>
            <p:nvCxnSpPr>
              <p:cNvPr id="196" name="Connector: Elbow 195">
                <a:extLst>
                  <a:ext uri="{FF2B5EF4-FFF2-40B4-BE49-F238E27FC236}">
                    <a16:creationId xmlns:a16="http://schemas.microsoft.com/office/drawing/2014/main" id="{EDD44A5C-76F9-4804-94EA-E751E0122D4F}"/>
                  </a:ext>
                </a:extLst>
              </p:cNvPr>
              <p:cNvCxnSpPr>
                <a:cxnSpLocks/>
                <a:stCxn id="72" idx="2"/>
                <a:endCxn id="197" idx="0"/>
              </p:cNvCxnSpPr>
              <p:nvPr/>
            </p:nvCxnSpPr>
            <p:spPr>
              <a:xfrm rot="16200000" flipH="1">
                <a:off x="-10775633" y="746008"/>
                <a:ext cx="1161060" cy="5958675"/>
              </a:xfrm>
              <a:prstGeom prst="bentConnector3">
                <a:avLst>
                  <a:gd name="adj1" fmla="val 18279"/>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7" name="Rectangle 196">
                <a:extLst>
                  <a:ext uri="{FF2B5EF4-FFF2-40B4-BE49-F238E27FC236}">
                    <a16:creationId xmlns:a16="http://schemas.microsoft.com/office/drawing/2014/main" id="{D721F647-A728-4EBF-93B8-F16CDE9339E3}"/>
                  </a:ext>
                </a:extLst>
              </p:cNvPr>
              <p:cNvSpPr/>
              <p:nvPr/>
            </p:nvSpPr>
            <p:spPr>
              <a:xfrm>
                <a:off x="-7280787" y="4305876"/>
                <a:ext cx="130044" cy="79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1" name="Group 200">
              <a:extLst>
                <a:ext uri="{FF2B5EF4-FFF2-40B4-BE49-F238E27FC236}">
                  <a16:creationId xmlns:a16="http://schemas.microsoft.com/office/drawing/2014/main" id="{E3563512-ECD8-44C6-84F9-700FD9CC6DAF}"/>
                </a:ext>
              </a:extLst>
            </p:cNvPr>
            <p:cNvGrpSpPr/>
            <p:nvPr/>
          </p:nvGrpSpPr>
          <p:grpSpPr>
            <a:xfrm>
              <a:off x="2024907" y="3934280"/>
              <a:ext cx="1274749" cy="1248223"/>
              <a:chOff x="-16694124" y="3480501"/>
              <a:chExt cx="1816550" cy="1248223"/>
            </a:xfrm>
          </p:grpSpPr>
          <p:cxnSp>
            <p:nvCxnSpPr>
              <p:cNvPr id="202" name="Connector: Elbow 201">
                <a:extLst>
                  <a:ext uri="{FF2B5EF4-FFF2-40B4-BE49-F238E27FC236}">
                    <a16:creationId xmlns:a16="http://schemas.microsoft.com/office/drawing/2014/main" id="{D4D2EEF3-7528-41D1-8705-353C53D1CDF6}"/>
                  </a:ext>
                </a:extLst>
              </p:cNvPr>
              <p:cNvCxnSpPr>
                <a:cxnSpLocks/>
                <a:stCxn id="73" idx="2"/>
                <a:endCxn id="203" idx="0"/>
              </p:cNvCxnSpPr>
              <p:nvPr/>
            </p:nvCxnSpPr>
            <p:spPr>
              <a:xfrm rot="5400000">
                <a:off x="-16337866" y="3189266"/>
                <a:ext cx="1169057" cy="1751527"/>
              </a:xfrm>
              <a:prstGeom prst="bentConnector3">
                <a:avLst>
                  <a:gd name="adj1" fmla="val 26100"/>
                </a:avLst>
              </a:prstGeom>
              <a:ln w="19050">
                <a:solidFill>
                  <a:srgbClr val="7030A0"/>
                </a:solidFill>
              </a:ln>
            </p:spPr>
            <p:style>
              <a:lnRef idx="1">
                <a:schemeClr val="accent1"/>
              </a:lnRef>
              <a:fillRef idx="0">
                <a:schemeClr val="accent1"/>
              </a:fillRef>
              <a:effectRef idx="0">
                <a:schemeClr val="accent1"/>
              </a:effectRef>
              <a:fontRef idx="minor">
                <a:schemeClr val="tx1"/>
              </a:fontRef>
            </p:style>
          </p:cxnSp>
          <p:sp>
            <p:nvSpPr>
              <p:cNvPr id="203" name="Rectangle 202">
                <a:extLst>
                  <a:ext uri="{FF2B5EF4-FFF2-40B4-BE49-F238E27FC236}">
                    <a16:creationId xmlns:a16="http://schemas.microsoft.com/office/drawing/2014/main" id="{B928A000-3B8E-466E-919D-1E0A67898072}"/>
                  </a:ext>
                </a:extLst>
              </p:cNvPr>
              <p:cNvSpPr/>
              <p:nvPr/>
            </p:nvSpPr>
            <p:spPr>
              <a:xfrm>
                <a:off x="-16694124" y="4649559"/>
                <a:ext cx="130044" cy="79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Group 206">
              <a:extLst>
                <a:ext uri="{FF2B5EF4-FFF2-40B4-BE49-F238E27FC236}">
                  <a16:creationId xmlns:a16="http://schemas.microsoft.com/office/drawing/2014/main" id="{9892785F-16AD-4A2F-B80B-42041297935B}"/>
                </a:ext>
              </a:extLst>
            </p:cNvPr>
            <p:cNvGrpSpPr/>
            <p:nvPr/>
          </p:nvGrpSpPr>
          <p:grpSpPr>
            <a:xfrm>
              <a:off x="2990121" y="3934281"/>
              <a:ext cx="309522" cy="569408"/>
              <a:chOff x="-15535815" y="3328102"/>
              <a:chExt cx="441076" cy="569408"/>
            </a:xfrm>
          </p:grpSpPr>
          <p:cxnSp>
            <p:nvCxnSpPr>
              <p:cNvPr id="208" name="Connector: Elbow 207">
                <a:extLst>
                  <a:ext uri="{FF2B5EF4-FFF2-40B4-BE49-F238E27FC236}">
                    <a16:creationId xmlns:a16="http://schemas.microsoft.com/office/drawing/2014/main" id="{612D1028-A2C3-4B3F-B067-7750E58C6511}"/>
                  </a:ext>
                </a:extLst>
              </p:cNvPr>
              <p:cNvCxnSpPr>
                <a:cxnSpLocks/>
                <a:stCxn id="73" idx="2"/>
                <a:endCxn id="209" idx="0"/>
              </p:cNvCxnSpPr>
              <p:nvPr/>
            </p:nvCxnSpPr>
            <p:spPr>
              <a:xfrm rot="5400000">
                <a:off x="-15527887" y="3385197"/>
                <a:ext cx="490243" cy="376053"/>
              </a:xfrm>
              <a:prstGeom prst="bentConnector3">
                <a:avLst>
                  <a:gd name="adj1" fmla="val 60362"/>
                </a:avLst>
              </a:prstGeom>
              <a:ln w="19050">
                <a:solidFill>
                  <a:srgbClr val="7030A0"/>
                </a:solidFill>
              </a:ln>
            </p:spPr>
            <p:style>
              <a:lnRef idx="1">
                <a:schemeClr val="accent1"/>
              </a:lnRef>
              <a:fillRef idx="0">
                <a:schemeClr val="accent1"/>
              </a:fillRef>
              <a:effectRef idx="0">
                <a:schemeClr val="accent1"/>
              </a:effectRef>
              <a:fontRef idx="minor">
                <a:schemeClr val="tx1"/>
              </a:fontRef>
            </p:style>
          </p:cxnSp>
          <p:sp>
            <p:nvSpPr>
              <p:cNvPr id="209" name="Rectangle 208">
                <a:extLst>
                  <a:ext uri="{FF2B5EF4-FFF2-40B4-BE49-F238E27FC236}">
                    <a16:creationId xmlns:a16="http://schemas.microsoft.com/office/drawing/2014/main" id="{9518FB5E-AA74-4BB1-8121-D9A728BD00EE}"/>
                  </a:ext>
                </a:extLst>
              </p:cNvPr>
              <p:cNvSpPr/>
              <p:nvPr/>
            </p:nvSpPr>
            <p:spPr>
              <a:xfrm>
                <a:off x="-15535815" y="3818345"/>
                <a:ext cx="130043" cy="79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3" name="Group 212">
              <a:extLst>
                <a:ext uri="{FF2B5EF4-FFF2-40B4-BE49-F238E27FC236}">
                  <a16:creationId xmlns:a16="http://schemas.microsoft.com/office/drawing/2014/main" id="{26C36037-1223-430A-A2FD-0E1B589E8EFC}"/>
                </a:ext>
              </a:extLst>
            </p:cNvPr>
            <p:cNvGrpSpPr/>
            <p:nvPr/>
          </p:nvGrpSpPr>
          <p:grpSpPr>
            <a:xfrm>
              <a:off x="3299660" y="3934280"/>
              <a:ext cx="760459" cy="563552"/>
              <a:chOff x="-15311893" y="3175701"/>
              <a:chExt cx="1083672" cy="563552"/>
            </a:xfrm>
          </p:grpSpPr>
          <p:cxnSp>
            <p:nvCxnSpPr>
              <p:cNvPr id="214" name="Connector: Elbow 213">
                <a:extLst>
                  <a:ext uri="{FF2B5EF4-FFF2-40B4-BE49-F238E27FC236}">
                    <a16:creationId xmlns:a16="http://schemas.microsoft.com/office/drawing/2014/main" id="{718ED54D-519B-4CAF-9FA2-00DED14F0C22}"/>
                  </a:ext>
                </a:extLst>
              </p:cNvPr>
              <p:cNvCxnSpPr>
                <a:cxnSpLocks/>
                <a:stCxn id="73" idx="2"/>
                <a:endCxn id="215" idx="0"/>
              </p:cNvCxnSpPr>
              <p:nvPr/>
            </p:nvCxnSpPr>
            <p:spPr>
              <a:xfrm rot="16200000" flipH="1">
                <a:off x="-15044761" y="2908569"/>
                <a:ext cx="484386" cy="1018650"/>
              </a:xfrm>
              <a:prstGeom prst="bentConnector3">
                <a:avLst>
                  <a:gd name="adj1" fmla="val 60488"/>
                </a:avLst>
              </a:prstGeom>
              <a:ln w="19050">
                <a:solidFill>
                  <a:srgbClr val="7030A0"/>
                </a:solidFill>
              </a:ln>
            </p:spPr>
            <p:style>
              <a:lnRef idx="1">
                <a:schemeClr val="accent1"/>
              </a:lnRef>
              <a:fillRef idx="0">
                <a:schemeClr val="accent1"/>
              </a:fillRef>
              <a:effectRef idx="0">
                <a:schemeClr val="accent1"/>
              </a:effectRef>
              <a:fontRef idx="minor">
                <a:schemeClr val="tx1"/>
              </a:fontRef>
            </p:style>
          </p:cxnSp>
          <p:sp>
            <p:nvSpPr>
              <p:cNvPr id="215" name="Rectangle 214">
                <a:extLst>
                  <a:ext uri="{FF2B5EF4-FFF2-40B4-BE49-F238E27FC236}">
                    <a16:creationId xmlns:a16="http://schemas.microsoft.com/office/drawing/2014/main" id="{2118C156-8B94-4BF0-9600-7C0CF2D8EE91}"/>
                  </a:ext>
                </a:extLst>
              </p:cNvPr>
              <p:cNvSpPr/>
              <p:nvPr/>
            </p:nvSpPr>
            <p:spPr>
              <a:xfrm>
                <a:off x="-14358264" y="3660088"/>
                <a:ext cx="130043" cy="79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9" name="Group 218">
              <a:extLst>
                <a:ext uri="{FF2B5EF4-FFF2-40B4-BE49-F238E27FC236}">
                  <a16:creationId xmlns:a16="http://schemas.microsoft.com/office/drawing/2014/main" id="{3B9D430F-5455-48CA-8417-4212BEE69BCA}"/>
                </a:ext>
              </a:extLst>
            </p:cNvPr>
            <p:cNvGrpSpPr/>
            <p:nvPr/>
          </p:nvGrpSpPr>
          <p:grpSpPr>
            <a:xfrm>
              <a:off x="3299654" y="3934281"/>
              <a:ext cx="2154460" cy="1263005"/>
              <a:chOff x="-21129462" y="3250662"/>
              <a:chExt cx="3070156" cy="1263005"/>
            </a:xfrm>
          </p:grpSpPr>
          <p:cxnSp>
            <p:nvCxnSpPr>
              <p:cNvPr id="220" name="Connector: Elbow 219">
                <a:extLst>
                  <a:ext uri="{FF2B5EF4-FFF2-40B4-BE49-F238E27FC236}">
                    <a16:creationId xmlns:a16="http://schemas.microsoft.com/office/drawing/2014/main" id="{54513793-0893-4BAC-9615-A8C5A4AB39A3}"/>
                  </a:ext>
                </a:extLst>
              </p:cNvPr>
              <p:cNvCxnSpPr>
                <a:cxnSpLocks/>
                <a:stCxn id="73" idx="2"/>
                <a:endCxn id="221" idx="0"/>
              </p:cNvCxnSpPr>
              <p:nvPr/>
            </p:nvCxnSpPr>
            <p:spPr>
              <a:xfrm rot="16200000" flipH="1">
                <a:off x="-20218814" y="2340014"/>
                <a:ext cx="1183840" cy="3005135"/>
              </a:xfrm>
              <a:prstGeom prst="bentConnector3">
                <a:avLst>
                  <a:gd name="adj1" fmla="val 24790"/>
                </a:avLst>
              </a:prstGeom>
              <a:ln w="19050">
                <a:solidFill>
                  <a:srgbClr val="7030A0"/>
                </a:solidFill>
              </a:ln>
            </p:spPr>
            <p:style>
              <a:lnRef idx="1">
                <a:schemeClr val="accent1"/>
              </a:lnRef>
              <a:fillRef idx="0">
                <a:schemeClr val="accent1"/>
              </a:fillRef>
              <a:effectRef idx="0">
                <a:schemeClr val="accent1"/>
              </a:effectRef>
              <a:fontRef idx="minor">
                <a:schemeClr val="tx1"/>
              </a:fontRef>
            </p:style>
          </p:cxnSp>
          <p:sp>
            <p:nvSpPr>
              <p:cNvPr id="221" name="Rectangle 220">
                <a:extLst>
                  <a:ext uri="{FF2B5EF4-FFF2-40B4-BE49-F238E27FC236}">
                    <a16:creationId xmlns:a16="http://schemas.microsoft.com/office/drawing/2014/main" id="{C559D373-452F-4868-B324-FD4280AD60CD}"/>
                  </a:ext>
                </a:extLst>
              </p:cNvPr>
              <p:cNvSpPr/>
              <p:nvPr/>
            </p:nvSpPr>
            <p:spPr>
              <a:xfrm>
                <a:off x="-18189349" y="4434502"/>
                <a:ext cx="130043" cy="79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5" name="Group 224">
              <a:extLst>
                <a:ext uri="{FF2B5EF4-FFF2-40B4-BE49-F238E27FC236}">
                  <a16:creationId xmlns:a16="http://schemas.microsoft.com/office/drawing/2014/main" id="{9E860550-DBAF-465F-900F-B95226116531}"/>
                </a:ext>
              </a:extLst>
            </p:cNvPr>
            <p:cNvGrpSpPr/>
            <p:nvPr/>
          </p:nvGrpSpPr>
          <p:grpSpPr>
            <a:xfrm>
              <a:off x="3299656" y="3934281"/>
              <a:ext cx="3508026" cy="1258289"/>
              <a:chOff x="-25701221" y="3612236"/>
              <a:chExt cx="4999019" cy="1258289"/>
            </a:xfrm>
          </p:grpSpPr>
          <p:cxnSp>
            <p:nvCxnSpPr>
              <p:cNvPr id="226" name="Connector: Elbow 225">
                <a:extLst>
                  <a:ext uri="{FF2B5EF4-FFF2-40B4-BE49-F238E27FC236}">
                    <a16:creationId xmlns:a16="http://schemas.microsoft.com/office/drawing/2014/main" id="{500CCA09-69D9-4405-B291-2BBE3AD49172}"/>
                  </a:ext>
                </a:extLst>
              </p:cNvPr>
              <p:cNvCxnSpPr>
                <a:cxnSpLocks/>
                <a:stCxn id="73" idx="2"/>
                <a:endCxn id="227" idx="0"/>
              </p:cNvCxnSpPr>
              <p:nvPr/>
            </p:nvCxnSpPr>
            <p:spPr>
              <a:xfrm rot="16200000" flipH="1">
                <a:off x="-23823784" y="1734799"/>
                <a:ext cx="1179124" cy="4933998"/>
              </a:xfrm>
              <a:prstGeom prst="bentConnector3">
                <a:avLst>
                  <a:gd name="adj1" fmla="val 24150"/>
                </a:avLst>
              </a:prstGeom>
              <a:ln w="19050">
                <a:solidFill>
                  <a:srgbClr val="7030A0"/>
                </a:solidFill>
              </a:ln>
            </p:spPr>
            <p:style>
              <a:lnRef idx="1">
                <a:schemeClr val="accent1"/>
              </a:lnRef>
              <a:fillRef idx="0">
                <a:schemeClr val="accent1"/>
              </a:fillRef>
              <a:effectRef idx="0">
                <a:schemeClr val="accent1"/>
              </a:effectRef>
              <a:fontRef idx="minor">
                <a:schemeClr val="tx1"/>
              </a:fontRef>
            </p:style>
          </p:cxnSp>
          <p:sp>
            <p:nvSpPr>
              <p:cNvPr id="227" name="Rectangle 226">
                <a:extLst>
                  <a:ext uri="{FF2B5EF4-FFF2-40B4-BE49-F238E27FC236}">
                    <a16:creationId xmlns:a16="http://schemas.microsoft.com/office/drawing/2014/main" id="{74564E02-1489-4AAA-B0D9-612E7F83A841}"/>
                  </a:ext>
                </a:extLst>
              </p:cNvPr>
              <p:cNvSpPr/>
              <p:nvPr/>
            </p:nvSpPr>
            <p:spPr>
              <a:xfrm>
                <a:off x="-20832245" y="4791360"/>
                <a:ext cx="130043" cy="79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0" name="Group 229">
              <a:extLst>
                <a:ext uri="{FF2B5EF4-FFF2-40B4-BE49-F238E27FC236}">
                  <a16:creationId xmlns:a16="http://schemas.microsoft.com/office/drawing/2014/main" id="{B17B6F69-0EEF-44B5-B62C-13858C5FE4A4}"/>
                </a:ext>
              </a:extLst>
            </p:cNvPr>
            <p:cNvGrpSpPr/>
            <p:nvPr/>
          </p:nvGrpSpPr>
          <p:grpSpPr>
            <a:xfrm>
              <a:off x="3103660" y="3950182"/>
              <a:ext cx="656522" cy="575747"/>
              <a:chOff x="-29038630" y="4028227"/>
              <a:chExt cx="935559" cy="575747"/>
            </a:xfrm>
          </p:grpSpPr>
          <p:cxnSp>
            <p:nvCxnSpPr>
              <p:cNvPr id="231" name="Connector: Elbow 230">
                <a:extLst>
                  <a:ext uri="{FF2B5EF4-FFF2-40B4-BE49-F238E27FC236}">
                    <a16:creationId xmlns:a16="http://schemas.microsoft.com/office/drawing/2014/main" id="{E0ED45D3-1C54-490A-8E46-FA2910CCE042}"/>
                  </a:ext>
                </a:extLst>
              </p:cNvPr>
              <p:cNvCxnSpPr>
                <a:cxnSpLocks/>
                <a:stCxn id="74" idx="2"/>
                <a:endCxn id="232" idx="0"/>
              </p:cNvCxnSpPr>
              <p:nvPr/>
            </p:nvCxnSpPr>
            <p:spPr>
              <a:xfrm rot="5400000">
                <a:off x="-28786630" y="3841250"/>
                <a:ext cx="496581" cy="870536"/>
              </a:xfrm>
              <a:prstGeom prst="bentConnector3">
                <a:avLst>
                  <a:gd name="adj1" fmla="val 70460"/>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32" name="Rectangle 231">
                <a:extLst>
                  <a:ext uri="{FF2B5EF4-FFF2-40B4-BE49-F238E27FC236}">
                    <a16:creationId xmlns:a16="http://schemas.microsoft.com/office/drawing/2014/main" id="{21257AB8-5DC8-48B9-A624-535D3B063FC3}"/>
                  </a:ext>
                </a:extLst>
              </p:cNvPr>
              <p:cNvSpPr/>
              <p:nvPr/>
            </p:nvSpPr>
            <p:spPr>
              <a:xfrm>
                <a:off x="-29038630" y="4524809"/>
                <a:ext cx="130043" cy="79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7" name="Group 236">
              <a:extLst>
                <a:ext uri="{FF2B5EF4-FFF2-40B4-BE49-F238E27FC236}">
                  <a16:creationId xmlns:a16="http://schemas.microsoft.com/office/drawing/2014/main" id="{5778A1A7-2377-45ED-926C-AA9C5E3E8CF1}"/>
                </a:ext>
              </a:extLst>
            </p:cNvPr>
            <p:cNvGrpSpPr/>
            <p:nvPr/>
          </p:nvGrpSpPr>
          <p:grpSpPr>
            <a:xfrm>
              <a:off x="3760117" y="3950182"/>
              <a:ext cx="140229" cy="557183"/>
              <a:chOff x="-35081410" y="4028226"/>
              <a:chExt cx="199829" cy="557183"/>
            </a:xfrm>
          </p:grpSpPr>
          <p:cxnSp>
            <p:nvCxnSpPr>
              <p:cNvPr id="238" name="Connector: Elbow 237">
                <a:extLst>
                  <a:ext uri="{FF2B5EF4-FFF2-40B4-BE49-F238E27FC236}">
                    <a16:creationId xmlns:a16="http://schemas.microsoft.com/office/drawing/2014/main" id="{50CD0DC5-D142-4F03-9DBA-5DD65BC7C26D}"/>
                  </a:ext>
                </a:extLst>
              </p:cNvPr>
              <p:cNvCxnSpPr>
                <a:cxnSpLocks/>
                <a:stCxn id="74" idx="2"/>
                <a:endCxn id="239" idx="0"/>
              </p:cNvCxnSpPr>
              <p:nvPr/>
            </p:nvCxnSpPr>
            <p:spPr>
              <a:xfrm rot="16200000" flipH="1">
                <a:off x="-35253014" y="4199830"/>
                <a:ext cx="478017" cy="134810"/>
              </a:xfrm>
              <a:prstGeom prst="bentConnector3">
                <a:avLst>
                  <a:gd name="adj1" fmla="val 72583"/>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39" name="Rectangle 238">
                <a:extLst>
                  <a:ext uri="{FF2B5EF4-FFF2-40B4-BE49-F238E27FC236}">
                    <a16:creationId xmlns:a16="http://schemas.microsoft.com/office/drawing/2014/main" id="{44028756-4F8D-4033-A380-67B3F359360F}"/>
                  </a:ext>
                </a:extLst>
              </p:cNvPr>
              <p:cNvSpPr/>
              <p:nvPr/>
            </p:nvSpPr>
            <p:spPr>
              <a:xfrm>
                <a:off x="-35011624" y="4506244"/>
                <a:ext cx="130043" cy="79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3" name="Group 242">
              <a:extLst>
                <a:ext uri="{FF2B5EF4-FFF2-40B4-BE49-F238E27FC236}">
                  <a16:creationId xmlns:a16="http://schemas.microsoft.com/office/drawing/2014/main" id="{5AE9C6DA-D189-42D4-8443-E916F4F1288B}"/>
                </a:ext>
              </a:extLst>
            </p:cNvPr>
            <p:cNvGrpSpPr/>
            <p:nvPr/>
          </p:nvGrpSpPr>
          <p:grpSpPr>
            <a:xfrm>
              <a:off x="3760177" y="3950182"/>
              <a:ext cx="1029508" cy="1247104"/>
              <a:chOff x="-40691608" y="3945980"/>
              <a:chExt cx="1467068" cy="1247104"/>
            </a:xfrm>
          </p:grpSpPr>
          <p:cxnSp>
            <p:nvCxnSpPr>
              <p:cNvPr id="244" name="Connector: Elbow 243">
                <a:extLst>
                  <a:ext uri="{FF2B5EF4-FFF2-40B4-BE49-F238E27FC236}">
                    <a16:creationId xmlns:a16="http://schemas.microsoft.com/office/drawing/2014/main" id="{48FD77D5-D0A8-4D09-8362-3BBF8D022EA4}"/>
                  </a:ext>
                </a:extLst>
              </p:cNvPr>
              <p:cNvCxnSpPr>
                <a:cxnSpLocks/>
                <a:stCxn id="74" idx="2"/>
                <a:endCxn id="245" idx="0"/>
              </p:cNvCxnSpPr>
              <p:nvPr/>
            </p:nvCxnSpPr>
            <p:spPr>
              <a:xfrm rot="16200000" flipH="1">
                <a:off x="-40574554" y="3828926"/>
                <a:ext cx="1167938" cy="1402046"/>
              </a:xfrm>
              <a:prstGeom prst="bentConnector3">
                <a:avLst>
                  <a:gd name="adj1" fmla="val 30427"/>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45" name="Rectangle 244">
                <a:extLst>
                  <a:ext uri="{FF2B5EF4-FFF2-40B4-BE49-F238E27FC236}">
                    <a16:creationId xmlns:a16="http://schemas.microsoft.com/office/drawing/2014/main" id="{061C0A90-6409-4111-B7E9-2868FDFA5ABD}"/>
                  </a:ext>
                </a:extLst>
              </p:cNvPr>
              <p:cNvSpPr/>
              <p:nvPr/>
            </p:nvSpPr>
            <p:spPr>
              <a:xfrm>
                <a:off x="-39354583" y="5113919"/>
                <a:ext cx="130043" cy="79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9" name="Group 248">
              <a:extLst>
                <a:ext uri="{FF2B5EF4-FFF2-40B4-BE49-F238E27FC236}">
                  <a16:creationId xmlns:a16="http://schemas.microsoft.com/office/drawing/2014/main" id="{0F9129A5-69AE-4594-B83E-2B47D12650E7}"/>
                </a:ext>
              </a:extLst>
            </p:cNvPr>
            <p:cNvGrpSpPr/>
            <p:nvPr/>
          </p:nvGrpSpPr>
          <p:grpSpPr>
            <a:xfrm>
              <a:off x="3760194" y="3950182"/>
              <a:ext cx="2345051" cy="1247103"/>
              <a:chOff x="-46067165" y="3877683"/>
              <a:chExt cx="3341742" cy="1247103"/>
            </a:xfrm>
          </p:grpSpPr>
          <p:cxnSp>
            <p:nvCxnSpPr>
              <p:cNvPr id="250" name="Connector: Elbow 249">
                <a:extLst>
                  <a:ext uri="{FF2B5EF4-FFF2-40B4-BE49-F238E27FC236}">
                    <a16:creationId xmlns:a16="http://schemas.microsoft.com/office/drawing/2014/main" id="{C855A47A-D89E-4F23-8B96-2760EAC3E868}"/>
                  </a:ext>
                </a:extLst>
              </p:cNvPr>
              <p:cNvCxnSpPr>
                <a:cxnSpLocks/>
                <a:stCxn id="74" idx="2"/>
                <a:endCxn id="251" idx="0"/>
              </p:cNvCxnSpPr>
              <p:nvPr/>
            </p:nvCxnSpPr>
            <p:spPr>
              <a:xfrm rot="16200000" flipH="1">
                <a:off x="-45012773" y="2823291"/>
                <a:ext cx="1167937" cy="3276721"/>
              </a:xfrm>
              <a:prstGeom prst="bentConnector3">
                <a:avLst>
                  <a:gd name="adj1" fmla="val 29340"/>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51" name="Rectangle 250">
                <a:extLst>
                  <a:ext uri="{FF2B5EF4-FFF2-40B4-BE49-F238E27FC236}">
                    <a16:creationId xmlns:a16="http://schemas.microsoft.com/office/drawing/2014/main" id="{E1D2ACF2-9D1C-4FE2-8116-B867098F55C9}"/>
                  </a:ext>
                </a:extLst>
              </p:cNvPr>
              <p:cNvSpPr/>
              <p:nvPr/>
            </p:nvSpPr>
            <p:spPr>
              <a:xfrm>
                <a:off x="-42855466" y="5045621"/>
                <a:ext cx="130043" cy="791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mc:AlternateContent xmlns:mc="http://schemas.openxmlformats.org/markup-compatibility/2006" xmlns:a14="http://schemas.microsoft.com/office/drawing/2010/main">
        <mc:Choice Requires="a14">
          <p:sp>
            <p:nvSpPr>
              <p:cNvPr id="255" name="TextBox 254">
                <a:extLst>
                  <a:ext uri="{FF2B5EF4-FFF2-40B4-BE49-F238E27FC236}">
                    <a16:creationId xmlns:a16="http://schemas.microsoft.com/office/drawing/2014/main" id="{FDBA8522-E39B-4508-8FE7-D1DD2167A974}"/>
                  </a:ext>
                </a:extLst>
              </p:cNvPr>
              <p:cNvSpPr txBox="1"/>
              <p:nvPr/>
            </p:nvSpPr>
            <p:spPr>
              <a:xfrm>
                <a:off x="7201588" y="3597211"/>
                <a:ext cx="2317544" cy="2895664"/>
              </a:xfrm>
              <a:prstGeom prst="rect">
                <a:avLst/>
              </a:prstGeom>
              <a:noFill/>
            </p:spPr>
            <p:txBody>
              <a:bodyPr wrap="square" rtlCol="0">
                <a:spAutoFit/>
              </a:bodyPr>
              <a:lstStyle/>
              <a:p>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𝑶</m:t>
                        </m:r>
                      </m:e>
                      <m:sub>
                        <m:r>
                          <a:rPr lang="en-US" b="1" i="1" smtClean="0">
                            <a:latin typeface="Cambria Math" panose="02040503050406030204" pitchFamily="18" charset="0"/>
                          </a:rPr>
                          <m:t>𝟎</m:t>
                        </m:r>
                      </m:sub>
                    </m:sSub>
                    <m:r>
                      <a:rPr lang="en-US" b="1" i="1" smtClean="0">
                        <a:latin typeface="Cambria Math" panose="02040503050406030204" pitchFamily="18" charset="0"/>
                      </a:rPr>
                      <m:t>=</m:t>
                    </m:r>
                    <m:sSub>
                      <m:sSubPr>
                        <m:ctrlPr>
                          <a:rPr lang="en-US" b="1" i="1" smtClean="0">
                            <a:solidFill>
                              <a:schemeClr val="accent4">
                                <a:lumMod val="75000"/>
                              </a:schemeClr>
                            </a:solidFill>
                            <a:latin typeface="Cambria Math" panose="02040503050406030204" pitchFamily="18" charset="0"/>
                          </a:rPr>
                        </m:ctrlPr>
                      </m:sSubPr>
                      <m:e>
                        <m:r>
                          <a:rPr lang="en-US" b="1" i="1" smtClean="0">
                            <a:solidFill>
                              <a:schemeClr val="accent4">
                                <a:lumMod val="75000"/>
                              </a:schemeClr>
                            </a:solidFill>
                            <a:latin typeface="Cambria Math" panose="02040503050406030204" pitchFamily="18" charset="0"/>
                          </a:rPr>
                          <m:t>𝑰</m:t>
                        </m:r>
                      </m:e>
                      <m:sub>
                        <m:r>
                          <a:rPr lang="en-US" b="1" i="1" smtClean="0">
                            <a:solidFill>
                              <a:schemeClr val="accent4">
                                <a:lumMod val="75000"/>
                              </a:schemeClr>
                            </a:solidFill>
                            <a:latin typeface="Cambria Math" panose="02040503050406030204" pitchFamily="18" charset="0"/>
                          </a:rPr>
                          <m:t>𝟑</m:t>
                        </m:r>
                      </m:sub>
                    </m:sSub>
                  </m:oMath>
                </a14:m>
                <a:r>
                  <a:rPr lang="en-US" b="1" dirty="0">
                    <a:solidFill>
                      <a:schemeClr val="accent4">
                        <a:lumMod val="75000"/>
                      </a:schemeClr>
                    </a:solidFill>
                  </a:rPr>
                  <a:t> </a:t>
                </a:r>
                <a:endParaRPr lang="en-US" b="1" dirty="0"/>
              </a:p>
              <a:p>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𝑶</m:t>
                        </m:r>
                      </m:e>
                      <m:sub>
                        <m:r>
                          <a:rPr lang="en-US" b="1" i="1" smtClean="0">
                            <a:latin typeface="Cambria Math" panose="02040503050406030204" pitchFamily="18" charset="0"/>
                          </a:rPr>
                          <m:t>𝟏</m:t>
                        </m:r>
                      </m:sub>
                    </m:sSub>
                    <m:r>
                      <a:rPr lang="en-US" b="1" i="1">
                        <a:latin typeface="Cambria Math" panose="02040503050406030204" pitchFamily="18" charset="0"/>
                      </a:rPr>
                      <m:t>=</m:t>
                    </m:r>
                    <m:sSub>
                      <m:sSubPr>
                        <m:ctrlPr>
                          <a:rPr lang="en-US" b="1" i="1" smtClean="0">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𝑰</m:t>
                        </m:r>
                      </m:e>
                      <m:sub>
                        <m:r>
                          <a:rPr lang="en-US" b="1" i="1" smtClean="0">
                            <a:solidFill>
                              <a:schemeClr val="accent1"/>
                            </a:solidFill>
                            <a:latin typeface="Cambria Math" panose="02040503050406030204" pitchFamily="18" charset="0"/>
                          </a:rPr>
                          <m:t>𝟐</m:t>
                        </m:r>
                      </m:sub>
                    </m:sSub>
                    <m:r>
                      <a:rPr lang="en-US" b="1" i="1" smtClean="0">
                        <a:latin typeface="Cambria Math" panose="02040503050406030204" pitchFamily="18" charset="0"/>
                        <a:ea typeface="Cambria Math" panose="02040503050406030204" pitchFamily="18" charset="0"/>
                      </a:rPr>
                      <m:t>⨁</m:t>
                    </m:r>
                    <m:sSub>
                      <m:sSubPr>
                        <m:ctrlPr>
                          <a:rPr lang="en-US" b="1" i="1" smtClean="0">
                            <a:solidFill>
                              <a:schemeClr val="accent4">
                                <a:lumMod val="75000"/>
                              </a:schemeClr>
                            </a:solidFill>
                            <a:latin typeface="Cambria Math" panose="02040503050406030204" pitchFamily="18" charset="0"/>
                          </a:rPr>
                        </m:ctrlPr>
                      </m:sSubPr>
                      <m:e>
                        <m:r>
                          <a:rPr lang="en-US" b="1" i="1">
                            <a:solidFill>
                              <a:schemeClr val="accent4">
                                <a:lumMod val="75000"/>
                              </a:schemeClr>
                            </a:solidFill>
                            <a:latin typeface="Cambria Math" panose="02040503050406030204" pitchFamily="18" charset="0"/>
                          </a:rPr>
                          <m:t>𝑰</m:t>
                        </m:r>
                      </m:e>
                      <m:sub>
                        <m:r>
                          <a:rPr lang="en-US" b="1" i="1">
                            <a:solidFill>
                              <a:schemeClr val="accent4">
                                <a:lumMod val="75000"/>
                              </a:schemeClr>
                            </a:solidFill>
                            <a:latin typeface="Cambria Math" panose="02040503050406030204" pitchFamily="18" charset="0"/>
                          </a:rPr>
                          <m:t>𝟑</m:t>
                        </m:r>
                      </m:sub>
                    </m:sSub>
                  </m:oMath>
                </a14:m>
                <a:r>
                  <a:rPr lang="en-US" b="1" dirty="0">
                    <a:solidFill>
                      <a:schemeClr val="accent4">
                        <a:lumMod val="75000"/>
                      </a:schemeClr>
                    </a:solidFill>
                  </a:rPr>
                  <a:t> </a:t>
                </a:r>
                <a:endParaRPr lang="en-US" b="1" dirty="0"/>
              </a:p>
              <a:p>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𝑶</m:t>
                        </m:r>
                      </m:e>
                      <m:sub>
                        <m:r>
                          <a:rPr lang="en-US" b="1" i="1" smtClean="0">
                            <a:latin typeface="Cambria Math" panose="02040503050406030204" pitchFamily="18" charset="0"/>
                          </a:rPr>
                          <m:t>𝟐</m:t>
                        </m:r>
                      </m:sub>
                    </m:sSub>
                    <m:r>
                      <a:rPr lang="en-US" b="1" i="1">
                        <a:latin typeface="Cambria Math" panose="02040503050406030204" pitchFamily="18" charset="0"/>
                      </a:rPr>
                      <m:t>=</m:t>
                    </m:r>
                    <m:sSub>
                      <m:sSubPr>
                        <m:ctrlPr>
                          <a:rPr lang="en-US" b="1" i="1" smtClean="0">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𝑰</m:t>
                        </m:r>
                      </m:e>
                      <m:sub>
                        <m:r>
                          <a:rPr lang="en-US" b="1" i="1" smtClean="0">
                            <a:solidFill>
                              <a:schemeClr val="accent1"/>
                            </a:solidFill>
                            <a:latin typeface="Cambria Math" panose="02040503050406030204" pitchFamily="18" charset="0"/>
                          </a:rPr>
                          <m:t>𝟏</m:t>
                        </m:r>
                      </m:sub>
                    </m:sSub>
                    <m:r>
                      <a:rPr lang="en-US" b="1" i="1" smtClean="0">
                        <a:latin typeface="Cambria Math" panose="02040503050406030204" pitchFamily="18" charset="0"/>
                        <a:ea typeface="Cambria Math" panose="02040503050406030204" pitchFamily="18" charset="0"/>
                      </a:rPr>
                      <m:t>⨁</m:t>
                    </m:r>
                    <m:sSub>
                      <m:sSubPr>
                        <m:ctrlPr>
                          <a:rPr lang="en-US" b="1" i="1" smtClean="0">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𝑰</m:t>
                        </m:r>
                      </m:e>
                      <m:sub>
                        <m:r>
                          <a:rPr lang="en-US" b="1" i="1">
                            <a:solidFill>
                              <a:schemeClr val="accent1"/>
                            </a:solidFill>
                            <a:latin typeface="Cambria Math" panose="02040503050406030204" pitchFamily="18" charset="0"/>
                          </a:rPr>
                          <m:t>𝟐</m:t>
                        </m:r>
                      </m:sub>
                    </m:sSub>
                    <m:r>
                      <a:rPr lang="en-US" b="1" i="1" smtClean="0">
                        <a:latin typeface="Cambria Math" panose="02040503050406030204" pitchFamily="18" charset="0"/>
                        <a:ea typeface="Cambria Math" panose="02040503050406030204" pitchFamily="18" charset="0"/>
                      </a:rPr>
                      <m:t>⨁</m:t>
                    </m:r>
                    <m:sSub>
                      <m:sSubPr>
                        <m:ctrlPr>
                          <a:rPr lang="en-US" b="1" i="1" smtClean="0">
                            <a:solidFill>
                              <a:schemeClr val="accent4">
                                <a:lumMod val="75000"/>
                              </a:schemeClr>
                            </a:solidFill>
                            <a:latin typeface="Cambria Math" panose="02040503050406030204" pitchFamily="18" charset="0"/>
                          </a:rPr>
                        </m:ctrlPr>
                      </m:sSubPr>
                      <m:e>
                        <m:r>
                          <a:rPr lang="en-US" b="1" i="1">
                            <a:solidFill>
                              <a:schemeClr val="accent4">
                                <a:lumMod val="75000"/>
                              </a:schemeClr>
                            </a:solidFill>
                            <a:latin typeface="Cambria Math" panose="02040503050406030204" pitchFamily="18" charset="0"/>
                          </a:rPr>
                          <m:t>𝑰</m:t>
                        </m:r>
                      </m:e>
                      <m:sub>
                        <m:r>
                          <a:rPr lang="en-US" b="1" i="1">
                            <a:solidFill>
                              <a:schemeClr val="accent4">
                                <a:lumMod val="75000"/>
                              </a:schemeClr>
                            </a:solidFill>
                            <a:latin typeface="Cambria Math" panose="02040503050406030204" pitchFamily="18" charset="0"/>
                          </a:rPr>
                          <m:t>𝟑</m:t>
                        </m:r>
                      </m:sub>
                    </m:sSub>
                  </m:oMath>
                </a14:m>
                <a:r>
                  <a:rPr lang="en-US" b="1" dirty="0"/>
                  <a:t> </a:t>
                </a:r>
              </a:p>
              <a:p>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𝑶</m:t>
                        </m:r>
                      </m:e>
                      <m:sub>
                        <m:r>
                          <a:rPr lang="en-US" b="1" i="1" smtClean="0">
                            <a:latin typeface="Cambria Math" panose="02040503050406030204" pitchFamily="18" charset="0"/>
                          </a:rPr>
                          <m:t>𝟑</m:t>
                        </m:r>
                      </m:sub>
                    </m:sSub>
                    <m:r>
                      <a:rPr lang="en-US" b="1" i="1">
                        <a:latin typeface="Cambria Math" panose="02040503050406030204" pitchFamily="18" charset="0"/>
                      </a:rPr>
                      <m:t>=</m:t>
                    </m:r>
                    <m:sSub>
                      <m:sSubPr>
                        <m:ctrlPr>
                          <a:rPr lang="en-US" b="1" i="1" smtClean="0">
                            <a:solidFill>
                              <a:schemeClr val="accent6">
                                <a:lumMod val="75000"/>
                              </a:schemeClr>
                            </a:solidFill>
                            <a:latin typeface="Cambria Math" panose="02040503050406030204" pitchFamily="18" charset="0"/>
                          </a:rPr>
                        </m:ctrlPr>
                      </m:sSubPr>
                      <m:e>
                        <m:r>
                          <a:rPr lang="en-US" b="1" i="1">
                            <a:solidFill>
                              <a:schemeClr val="accent6">
                                <a:lumMod val="75000"/>
                              </a:schemeClr>
                            </a:solidFill>
                            <a:latin typeface="Cambria Math" panose="02040503050406030204" pitchFamily="18" charset="0"/>
                          </a:rPr>
                          <m:t>𝑰</m:t>
                        </m:r>
                      </m:e>
                      <m:sub>
                        <m:r>
                          <a:rPr lang="en-US" b="1" i="1" smtClean="0">
                            <a:solidFill>
                              <a:schemeClr val="accent6">
                                <a:lumMod val="75000"/>
                              </a:schemeClr>
                            </a:solidFill>
                            <a:latin typeface="Cambria Math" panose="02040503050406030204" pitchFamily="18" charset="0"/>
                          </a:rPr>
                          <m:t>𝟎</m:t>
                        </m:r>
                      </m:sub>
                    </m:sSub>
                    <m:r>
                      <a:rPr lang="en-US" b="1" i="1" smtClean="0">
                        <a:latin typeface="Cambria Math" panose="02040503050406030204" pitchFamily="18" charset="0"/>
                        <a:ea typeface="Cambria Math" panose="02040503050406030204" pitchFamily="18" charset="0"/>
                      </a:rPr>
                      <m:t>⨁</m:t>
                    </m:r>
                    <m:sSub>
                      <m:sSubPr>
                        <m:ctrlPr>
                          <a:rPr lang="en-US" b="1" i="1" smtClean="0">
                            <a:solidFill>
                              <a:srgbClr val="7030A0"/>
                            </a:solidFill>
                            <a:latin typeface="Cambria Math" panose="02040503050406030204" pitchFamily="18" charset="0"/>
                          </a:rPr>
                        </m:ctrlPr>
                      </m:sSubPr>
                      <m:e>
                        <m:r>
                          <a:rPr lang="en-US" b="1" i="1">
                            <a:solidFill>
                              <a:srgbClr val="7030A0"/>
                            </a:solidFill>
                            <a:latin typeface="Cambria Math" panose="02040503050406030204" pitchFamily="18" charset="0"/>
                          </a:rPr>
                          <m:t>𝑰</m:t>
                        </m:r>
                      </m:e>
                      <m:sub>
                        <m:r>
                          <a:rPr lang="en-US" b="1" i="1">
                            <a:solidFill>
                              <a:srgbClr val="7030A0"/>
                            </a:solidFill>
                            <a:latin typeface="Cambria Math" panose="02040503050406030204" pitchFamily="18" charset="0"/>
                          </a:rPr>
                          <m:t>𝟏</m:t>
                        </m:r>
                      </m:sub>
                    </m:sSub>
                    <m:r>
                      <a:rPr lang="en-US" b="1" i="1">
                        <a:latin typeface="Cambria Math" panose="02040503050406030204" pitchFamily="18" charset="0"/>
                        <a:ea typeface="Cambria Math" panose="02040503050406030204" pitchFamily="18" charset="0"/>
                      </a:rPr>
                      <m:t>⨁</m:t>
                    </m:r>
                    <m:sSub>
                      <m:sSubPr>
                        <m:ctrlPr>
                          <a:rPr lang="en-US" b="1" i="1" smtClean="0">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𝑰</m:t>
                        </m:r>
                      </m:e>
                      <m:sub>
                        <m:r>
                          <a:rPr lang="en-US" b="1" i="1">
                            <a:solidFill>
                              <a:schemeClr val="accent1"/>
                            </a:solidFill>
                            <a:latin typeface="Cambria Math" panose="02040503050406030204" pitchFamily="18" charset="0"/>
                          </a:rPr>
                          <m:t>𝟐</m:t>
                        </m:r>
                      </m:sub>
                    </m:sSub>
                    <m:r>
                      <a:rPr lang="en-US" b="1" i="1">
                        <a:latin typeface="Cambria Math" panose="02040503050406030204" pitchFamily="18" charset="0"/>
                        <a:ea typeface="Cambria Math" panose="02040503050406030204" pitchFamily="18" charset="0"/>
                      </a:rPr>
                      <m:t>⨁</m:t>
                    </m:r>
                    <m:sSub>
                      <m:sSubPr>
                        <m:ctrlPr>
                          <a:rPr lang="en-US" b="1" i="1" smtClean="0">
                            <a:solidFill>
                              <a:schemeClr val="accent4">
                                <a:lumMod val="75000"/>
                              </a:schemeClr>
                            </a:solidFill>
                            <a:latin typeface="Cambria Math" panose="02040503050406030204" pitchFamily="18" charset="0"/>
                          </a:rPr>
                        </m:ctrlPr>
                      </m:sSubPr>
                      <m:e>
                        <m:r>
                          <a:rPr lang="en-US" b="1" i="1">
                            <a:solidFill>
                              <a:schemeClr val="accent4">
                                <a:lumMod val="75000"/>
                              </a:schemeClr>
                            </a:solidFill>
                            <a:latin typeface="Cambria Math" panose="02040503050406030204" pitchFamily="18" charset="0"/>
                          </a:rPr>
                          <m:t>𝑰</m:t>
                        </m:r>
                      </m:e>
                      <m:sub>
                        <m:r>
                          <a:rPr lang="en-US" b="1" i="1">
                            <a:solidFill>
                              <a:schemeClr val="accent4">
                                <a:lumMod val="75000"/>
                              </a:schemeClr>
                            </a:solidFill>
                            <a:latin typeface="Cambria Math" panose="02040503050406030204" pitchFamily="18" charset="0"/>
                          </a:rPr>
                          <m:t>𝟑</m:t>
                        </m:r>
                      </m:sub>
                    </m:sSub>
                    <m:r>
                      <a:rPr lang="en-US" b="1" i="1" smtClean="0">
                        <a:solidFill>
                          <a:schemeClr val="accent4">
                            <a:lumMod val="75000"/>
                          </a:schemeClr>
                        </a:solidFill>
                        <a:latin typeface="Cambria Math" panose="02040503050406030204" pitchFamily="18" charset="0"/>
                      </a:rPr>
                      <m:t> </m:t>
                    </m:r>
                  </m:oMath>
                </a14:m>
                <a:r>
                  <a:rPr lang="en-US" b="1" dirty="0"/>
                  <a:t> </a:t>
                </a:r>
              </a:p>
              <a:p>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𝑶</m:t>
                        </m:r>
                      </m:e>
                      <m:sub>
                        <m:r>
                          <a:rPr lang="en-US" b="1" i="1" smtClean="0">
                            <a:latin typeface="Cambria Math" panose="02040503050406030204" pitchFamily="18" charset="0"/>
                          </a:rPr>
                          <m:t>𝟒</m:t>
                        </m:r>
                      </m:sub>
                    </m:sSub>
                    <m:r>
                      <a:rPr lang="en-US" b="1" i="1">
                        <a:latin typeface="Cambria Math" panose="02040503050406030204" pitchFamily="18" charset="0"/>
                      </a:rPr>
                      <m:t>=</m:t>
                    </m:r>
                    <m:sSub>
                      <m:sSubPr>
                        <m:ctrlPr>
                          <a:rPr lang="en-US" b="1" i="1" smtClean="0">
                            <a:solidFill>
                              <a:schemeClr val="accent6">
                                <a:lumMod val="75000"/>
                              </a:schemeClr>
                            </a:solidFill>
                            <a:latin typeface="Cambria Math" panose="02040503050406030204" pitchFamily="18" charset="0"/>
                          </a:rPr>
                        </m:ctrlPr>
                      </m:sSubPr>
                      <m:e>
                        <m:r>
                          <a:rPr lang="en-US" b="1" i="1">
                            <a:solidFill>
                              <a:schemeClr val="accent6">
                                <a:lumMod val="75000"/>
                              </a:schemeClr>
                            </a:solidFill>
                            <a:latin typeface="Cambria Math" panose="02040503050406030204" pitchFamily="18" charset="0"/>
                          </a:rPr>
                          <m:t>𝑰</m:t>
                        </m:r>
                      </m:e>
                      <m:sub>
                        <m:r>
                          <a:rPr lang="en-US" b="1" i="1">
                            <a:solidFill>
                              <a:schemeClr val="accent6">
                                <a:lumMod val="75000"/>
                              </a:schemeClr>
                            </a:solidFill>
                            <a:latin typeface="Cambria Math" panose="02040503050406030204" pitchFamily="18" charset="0"/>
                          </a:rPr>
                          <m:t>𝟎</m:t>
                        </m:r>
                      </m:sub>
                    </m:sSub>
                    <m:r>
                      <a:rPr lang="en-US" b="1" i="1">
                        <a:latin typeface="Cambria Math" panose="02040503050406030204" pitchFamily="18" charset="0"/>
                        <a:ea typeface="Cambria Math" panose="02040503050406030204" pitchFamily="18" charset="0"/>
                      </a:rPr>
                      <m:t>⨁</m:t>
                    </m:r>
                    <m:sSub>
                      <m:sSubPr>
                        <m:ctrlPr>
                          <a:rPr lang="en-US" b="1" i="1" smtClean="0">
                            <a:solidFill>
                              <a:srgbClr val="7030A0"/>
                            </a:solidFill>
                            <a:latin typeface="Cambria Math" panose="02040503050406030204" pitchFamily="18" charset="0"/>
                          </a:rPr>
                        </m:ctrlPr>
                      </m:sSubPr>
                      <m:e>
                        <m:r>
                          <a:rPr lang="en-US" b="1" i="1">
                            <a:solidFill>
                              <a:srgbClr val="7030A0"/>
                            </a:solidFill>
                            <a:latin typeface="Cambria Math" panose="02040503050406030204" pitchFamily="18" charset="0"/>
                          </a:rPr>
                          <m:t>𝑰</m:t>
                        </m:r>
                      </m:e>
                      <m:sub>
                        <m:r>
                          <a:rPr lang="en-US" b="1" i="1">
                            <a:solidFill>
                              <a:srgbClr val="7030A0"/>
                            </a:solidFill>
                            <a:latin typeface="Cambria Math" panose="02040503050406030204" pitchFamily="18" charset="0"/>
                          </a:rPr>
                          <m:t>𝟏</m:t>
                        </m:r>
                      </m:sub>
                    </m:sSub>
                    <m:r>
                      <a:rPr lang="en-US" b="1" i="1">
                        <a:latin typeface="Cambria Math" panose="02040503050406030204" pitchFamily="18" charset="0"/>
                        <a:ea typeface="Cambria Math" panose="02040503050406030204" pitchFamily="18" charset="0"/>
                      </a:rPr>
                      <m:t>⨁</m:t>
                    </m:r>
                    <m:sSub>
                      <m:sSubPr>
                        <m:ctrlPr>
                          <a:rPr lang="en-US" b="1" i="1" smtClean="0">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𝑰</m:t>
                        </m:r>
                      </m:e>
                      <m:sub>
                        <m:r>
                          <a:rPr lang="en-US" b="1" i="1">
                            <a:solidFill>
                              <a:schemeClr val="accent1"/>
                            </a:solidFill>
                            <a:latin typeface="Cambria Math" panose="02040503050406030204" pitchFamily="18" charset="0"/>
                          </a:rPr>
                          <m:t>𝟐</m:t>
                        </m:r>
                      </m:sub>
                    </m:sSub>
                  </m:oMath>
                </a14:m>
                <a:r>
                  <a:rPr lang="en-US" b="1" dirty="0"/>
                  <a:t> </a:t>
                </a:r>
              </a:p>
              <a:p>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𝑶</m:t>
                        </m:r>
                      </m:e>
                      <m:sub>
                        <m:r>
                          <a:rPr lang="en-US" b="1" i="1" smtClean="0">
                            <a:latin typeface="Cambria Math" panose="02040503050406030204" pitchFamily="18" charset="0"/>
                          </a:rPr>
                          <m:t>𝟓</m:t>
                        </m:r>
                      </m:sub>
                    </m:sSub>
                    <m:r>
                      <a:rPr lang="en-US" b="1" i="1">
                        <a:latin typeface="Cambria Math" panose="02040503050406030204" pitchFamily="18" charset="0"/>
                      </a:rPr>
                      <m:t>=</m:t>
                    </m:r>
                    <m:sSub>
                      <m:sSubPr>
                        <m:ctrlPr>
                          <a:rPr lang="en-US" b="1" i="1" smtClean="0">
                            <a:solidFill>
                              <a:schemeClr val="accent6">
                                <a:lumMod val="75000"/>
                              </a:schemeClr>
                            </a:solidFill>
                            <a:latin typeface="Cambria Math" panose="02040503050406030204" pitchFamily="18" charset="0"/>
                          </a:rPr>
                        </m:ctrlPr>
                      </m:sSubPr>
                      <m:e>
                        <m:r>
                          <a:rPr lang="en-US" b="1" i="1">
                            <a:solidFill>
                              <a:schemeClr val="accent6">
                                <a:lumMod val="75000"/>
                              </a:schemeClr>
                            </a:solidFill>
                            <a:latin typeface="Cambria Math" panose="02040503050406030204" pitchFamily="18" charset="0"/>
                          </a:rPr>
                          <m:t>𝑰</m:t>
                        </m:r>
                      </m:e>
                      <m:sub>
                        <m:r>
                          <a:rPr lang="en-US" b="1" i="1">
                            <a:solidFill>
                              <a:schemeClr val="accent6">
                                <a:lumMod val="75000"/>
                              </a:schemeClr>
                            </a:solidFill>
                            <a:latin typeface="Cambria Math" panose="02040503050406030204" pitchFamily="18" charset="0"/>
                          </a:rPr>
                          <m:t>𝟎</m:t>
                        </m:r>
                      </m:sub>
                    </m:sSub>
                    <m:r>
                      <a:rPr lang="en-US" b="1" i="1">
                        <a:latin typeface="Cambria Math" panose="02040503050406030204" pitchFamily="18" charset="0"/>
                        <a:ea typeface="Cambria Math" panose="02040503050406030204" pitchFamily="18" charset="0"/>
                      </a:rPr>
                      <m:t>⨁</m:t>
                    </m:r>
                    <m:sSub>
                      <m:sSubPr>
                        <m:ctrlPr>
                          <a:rPr lang="en-US" b="1" i="1" smtClean="0">
                            <a:solidFill>
                              <a:srgbClr val="7030A0"/>
                            </a:solidFill>
                            <a:latin typeface="Cambria Math" panose="02040503050406030204" pitchFamily="18" charset="0"/>
                          </a:rPr>
                        </m:ctrlPr>
                      </m:sSubPr>
                      <m:e>
                        <m:r>
                          <a:rPr lang="en-US" b="1" i="1">
                            <a:solidFill>
                              <a:srgbClr val="7030A0"/>
                            </a:solidFill>
                            <a:latin typeface="Cambria Math" panose="02040503050406030204" pitchFamily="18" charset="0"/>
                          </a:rPr>
                          <m:t>𝑰</m:t>
                        </m:r>
                      </m:e>
                      <m:sub>
                        <m:r>
                          <a:rPr lang="en-US" b="1" i="1">
                            <a:solidFill>
                              <a:srgbClr val="7030A0"/>
                            </a:solidFill>
                            <a:latin typeface="Cambria Math" panose="02040503050406030204" pitchFamily="18" charset="0"/>
                          </a:rPr>
                          <m:t>𝟏</m:t>
                        </m:r>
                      </m:sub>
                    </m:sSub>
                    <m:r>
                      <a:rPr lang="en-US" b="1" i="1">
                        <a:latin typeface="Cambria Math" panose="02040503050406030204" pitchFamily="18" charset="0"/>
                        <a:ea typeface="Cambria Math" panose="02040503050406030204" pitchFamily="18" charset="0"/>
                      </a:rPr>
                      <m:t>⨁</m:t>
                    </m:r>
                    <m:sSub>
                      <m:sSubPr>
                        <m:ctrlPr>
                          <a:rPr lang="en-US" b="1" i="1" smtClean="0">
                            <a:solidFill>
                              <a:schemeClr val="accent4">
                                <a:lumMod val="75000"/>
                              </a:schemeClr>
                            </a:solidFill>
                            <a:latin typeface="Cambria Math" panose="02040503050406030204" pitchFamily="18" charset="0"/>
                          </a:rPr>
                        </m:ctrlPr>
                      </m:sSubPr>
                      <m:e>
                        <m:r>
                          <a:rPr lang="en-US" b="1" i="1">
                            <a:solidFill>
                              <a:schemeClr val="accent4">
                                <a:lumMod val="75000"/>
                              </a:schemeClr>
                            </a:solidFill>
                            <a:latin typeface="Cambria Math" panose="02040503050406030204" pitchFamily="18" charset="0"/>
                          </a:rPr>
                          <m:t>𝑰</m:t>
                        </m:r>
                      </m:e>
                      <m:sub>
                        <m:r>
                          <a:rPr lang="en-US" b="1" i="1" smtClean="0">
                            <a:solidFill>
                              <a:schemeClr val="accent4">
                                <a:lumMod val="75000"/>
                              </a:schemeClr>
                            </a:solidFill>
                            <a:latin typeface="Cambria Math" panose="02040503050406030204" pitchFamily="18" charset="0"/>
                          </a:rPr>
                          <m:t>𝟑</m:t>
                        </m:r>
                      </m:sub>
                    </m:sSub>
                  </m:oMath>
                </a14:m>
                <a:r>
                  <a:rPr lang="en-US" b="1" i="1" dirty="0">
                    <a:latin typeface="Cambria Math" panose="02040503050406030204" pitchFamily="18" charset="0"/>
                  </a:rPr>
                  <a:t> </a:t>
                </a:r>
              </a:p>
              <a:p>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𝑶</m:t>
                        </m:r>
                      </m:e>
                      <m:sub>
                        <m:r>
                          <a:rPr lang="en-US" b="1" i="1" smtClean="0">
                            <a:latin typeface="Cambria Math" panose="02040503050406030204" pitchFamily="18" charset="0"/>
                          </a:rPr>
                          <m:t>𝟔</m:t>
                        </m:r>
                      </m:sub>
                    </m:sSub>
                    <m:r>
                      <a:rPr lang="en-US" b="1" i="1">
                        <a:latin typeface="Cambria Math" panose="02040503050406030204" pitchFamily="18" charset="0"/>
                      </a:rPr>
                      <m:t>=</m:t>
                    </m:r>
                    <m:sSub>
                      <m:sSubPr>
                        <m:ctrlPr>
                          <a:rPr lang="en-US" b="1" i="1">
                            <a:solidFill>
                              <a:schemeClr val="accent6">
                                <a:lumMod val="75000"/>
                              </a:schemeClr>
                            </a:solidFill>
                            <a:latin typeface="Cambria Math" panose="02040503050406030204" pitchFamily="18" charset="0"/>
                          </a:rPr>
                        </m:ctrlPr>
                      </m:sSubPr>
                      <m:e>
                        <m:r>
                          <a:rPr lang="en-US" b="1" i="1">
                            <a:solidFill>
                              <a:schemeClr val="accent6">
                                <a:lumMod val="75000"/>
                              </a:schemeClr>
                            </a:solidFill>
                            <a:latin typeface="Cambria Math" panose="02040503050406030204" pitchFamily="18" charset="0"/>
                          </a:rPr>
                          <m:t>𝑰</m:t>
                        </m:r>
                      </m:e>
                      <m:sub>
                        <m:r>
                          <a:rPr lang="en-US" b="1" i="1">
                            <a:solidFill>
                              <a:schemeClr val="accent6">
                                <a:lumMod val="75000"/>
                              </a:schemeClr>
                            </a:solidFill>
                            <a:latin typeface="Cambria Math" panose="02040503050406030204" pitchFamily="18" charset="0"/>
                          </a:rPr>
                          <m:t>𝟎</m:t>
                        </m:r>
                      </m:sub>
                    </m:sSub>
                    <m:r>
                      <a:rPr lang="en-US" b="1" i="1">
                        <a:latin typeface="Cambria Math" panose="02040503050406030204" pitchFamily="18" charset="0"/>
                        <a:ea typeface="Cambria Math" panose="02040503050406030204" pitchFamily="18" charset="0"/>
                      </a:rPr>
                      <m:t>⊕</m:t>
                    </m:r>
                    <m:sSub>
                      <m:sSubPr>
                        <m:ctrlPr>
                          <a:rPr lang="en-US" b="1" i="1">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𝑰</m:t>
                        </m:r>
                      </m:e>
                      <m:sub>
                        <m:r>
                          <a:rPr lang="en-US" b="1" i="1">
                            <a:solidFill>
                              <a:schemeClr val="accent1"/>
                            </a:solidFill>
                            <a:latin typeface="Cambria Math" panose="02040503050406030204" pitchFamily="18" charset="0"/>
                          </a:rPr>
                          <m:t>𝟐</m:t>
                        </m:r>
                      </m:sub>
                    </m:sSub>
                  </m:oMath>
                </a14:m>
                <a:r>
                  <a:rPr lang="en-US" b="1" dirty="0"/>
                  <a:t> </a:t>
                </a:r>
              </a:p>
              <a:p>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𝑶</m:t>
                        </m:r>
                      </m:e>
                      <m:sub>
                        <m:r>
                          <a:rPr lang="en-US" b="1" i="1" smtClean="0">
                            <a:latin typeface="Cambria Math" panose="02040503050406030204" pitchFamily="18" charset="0"/>
                          </a:rPr>
                          <m:t>𝟕</m:t>
                        </m:r>
                      </m:sub>
                    </m:sSub>
                    <m:r>
                      <a:rPr lang="en-US" b="1" i="1">
                        <a:latin typeface="Cambria Math" panose="02040503050406030204" pitchFamily="18" charset="0"/>
                      </a:rPr>
                      <m:t>=</m:t>
                    </m:r>
                    <m:sSub>
                      <m:sSubPr>
                        <m:ctrlPr>
                          <a:rPr lang="en-US" b="1" i="1">
                            <a:solidFill>
                              <a:srgbClr val="7030A0"/>
                            </a:solidFill>
                            <a:latin typeface="Cambria Math" panose="02040503050406030204" pitchFamily="18" charset="0"/>
                          </a:rPr>
                        </m:ctrlPr>
                      </m:sSubPr>
                      <m:e>
                        <m:r>
                          <a:rPr lang="en-US" b="1" i="1">
                            <a:solidFill>
                              <a:srgbClr val="7030A0"/>
                            </a:solidFill>
                            <a:latin typeface="Cambria Math" panose="02040503050406030204" pitchFamily="18" charset="0"/>
                          </a:rPr>
                          <m:t>𝑰</m:t>
                        </m:r>
                      </m:e>
                      <m:sub>
                        <m:r>
                          <a:rPr lang="en-US" b="1" i="1">
                            <a:solidFill>
                              <a:srgbClr val="7030A0"/>
                            </a:solidFill>
                            <a:latin typeface="Cambria Math" panose="02040503050406030204" pitchFamily="18" charset="0"/>
                          </a:rPr>
                          <m:t>𝟏</m:t>
                        </m:r>
                      </m:sub>
                    </m:sSub>
                    <m:r>
                      <a:rPr lang="en-US" b="1" i="1">
                        <a:latin typeface="Cambria Math" panose="02040503050406030204" pitchFamily="18" charset="0"/>
                        <a:ea typeface="Cambria Math" panose="02040503050406030204" pitchFamily="18" charset="0"/>
                      </a:rPr>
                      <m:t>⊕</m:t>
                    </m:r>
                    <m:sSub>
                      <m:sSubPr>
                        <m:ctrlPr>
                          <a:rPr lang="en-US" b="1" i="1">
                            <a:solidFill>
                              <a:schemeClr val="accent4">
                                <a:lumMod val="75000"/>
                              </a:schemeClr>
                            </a:solidFill>
                            <a:latin typeface="Cambria Math" panose="02040503050406030204" pitchFamily="18" charset="0"/>
                          </a:rPr>
                        </m:ctrlPr>
                      </m:sSubPr>
                      <m:e>
                        <m:r>
                          <a:rPr lang="en-US" b="1" i="1">
                            <a:solidFill>
                              <a:schemeClr val="accent4">
                                <a:lumMod val="75000"/>
                              </a:schemeClr>
                            </a:solidFill>
                            <a:latin typeface="Cambria Math" panose="02040503050406030204" pitchFamily="18" charset="0"/>
                          </a:rPr>
                          <m:t>𝑰</m:t>
                        </m:r>
                      </m:e>
                      <m:sub>
                        <m:r>
                          <a:rPr lang="en-US" b="1" i="1">
                            <a:solidFill>
                              <a:schemeClr val="accent4">
                                <a:lumMod val="75000"/>
                              </a:schemeClr>
                            </a:solidFill>
                            <a:latin typeface="Cambria Math" panose="02040503050406030204" pitchFamily="18" charset="0"/>
                          </a:rPr>
                          <m:t>𝟑</m:t>
                        </m:r>
                      </m:sub>
                    </m:sSub>
                  </m:oMath>
                </a14:m>
                <a:r>
                  <a:rPr lang="en-US" b="1" dirty="0"/>
                  <a:t> </a:t>
                </a:r>
              </a:p>
              <a:p>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𝑶</m:t>
                        </m:r>
                      </m:e>
                      <m:sub>
                        <m:r>
                          <a:rPr lang="en-US" b="1" i="1" smtClean="0">
                            <a:latin typeface="Cambria Math" panose="02040503050406030204" pitchFamily="18" charset="0"/>
                          </a:rPr>
                          <m:t>𝟖</m:t>
                        </m:r>
                      </m:sub>
                    </m:sSub>
                    <m:r>
                      <a:rPr lang="en-US" b="1" i="1">
                        <a:latin typeface="Cambria Math" panose="02040503050406030204" pitchFamily="18" charset="0"/>
                      </a:rPr>
                      <m:t>=</m:t>
                    </m:r>
                    <m:sSub>
                      <m:sSubPr>
                        <m:ctrlPr>
                          <a:rPr lang="en-US" b="1" i="1">
                            <a:solidFill>
                              <a:schemeClr val="accent6">
                                <a:lumMod val="75000"/>
                              </a:schemeClr>
                            </a:solidFill>
                            <a:latin typeface="Cambria Math" panose="02040503050406030204" pitchFamily="18" charset="0"/>
                          </a:rPr>
                        </m:ctrlPr>
                      </m:sSubPr>
                      <m:e>
                        <m:r>
                          <a:rPr lang="en-US" b="1" i="1">
                            <a:solidFill>
                              <a:schemeClr val="accent6">
                                <a:lumMod val="75000"/>
                              </a:schemeClr>
                            </a:solidFill>
                            <a:latin typeface="Cambria Math" panose="02040503050406030204" pitchFamily="18" charset="0"/>
                          </a:rPr>
                          <m:t>𝑰</m:t>
                        </m:r>
                      </m:e>
                      <m:sub>
                        <m:r>
                          <a:rPr lang="en-US" b="1" i="1">
                            <a:solidFill>
                              <a:schemeClr val="accent6">
                                <a:lumMod val="75000"/>
                              </a:schemeClr>
                            </a:solidFill>
                            <a:latin typeface="Cambria Math" panose="02040503050406030204" pitchFamily="18" charset="0"/>
                          </a:rPr>
                          <m:t>𝟎</m:t>
                        </m:r>
                      </m:sub>
                    </m:sSub>
                    <m:r>
                      <a:rPr lang="en-US" b="1" i="1">
                        <a:latin typeface="Cambria Math" panose="02040503050406030204" pitchFamily="18" charset="0"/>
                        <a:ea typeface="Cambria Math" panose="02040503050406030204" pitchFamily="18" charset="0"/>
                      </a:rPr>
                      <m:t>⨁</m:t>
                    </m:r>
                    <m:sSub>
                      <m:sSubPr>
                        <m:ctrlPr>
                          <a:rPr lang="en-US" b="1" i="1">
                            <a:solidFill>
                              <a:srgbClr val="7030A0"/>
                            </a:solidFill>
                            <a:latin typeface="Cambria Math" panose="02040503050406030204" pitchFamily="18" charset="0"/>
                          </a:rPr>
                        </m:ctrlPr>
                      </m:sSubPr>
                      <m:e>
                        <m:r>
                          <a:rPr lang="en-US" b="1" i="1">
                            <a:solidFill>
                              <a:srgbClr val="7030A0"/>
                            </a:solidFill>
                            <a:latin typeface="Cambria Math" panose="02040503050406030204" pitchFamily="18" charset="0"/>
                          </a:rPr>
                          <m:t>𝑰</m:t>
                        </m:r>
                      </m:e>
                      <m:sub>
                        <m:r>
                          <a:rPr lang="en-US" b="1" i="1">
                            <a:solidFill>
                              <a:srgbClr val="7030A0"/>
                            </a:solidFill>
                            <a:latin typeface="Cambria Math" panose="02040503050406030204" pitchFamily="18" charset="0"/>
                          </a:rPr>
                          <m:t>𝟏</m:t>
                        </m:r>
                      </m:sub>
                    </m:sSub>
                    <m:r>
                      <a:rPr lang="en-US" b="1" i="1">
                        <a:latin typeface="Cambria Math" panose="02040503050406030204" pitchFamily="18" charset="0"/>
                        <a:ea typeface="Cambria Math" panose="02040503050406030204" pitchFamily="18" charset="0"/>
                      </a:rPr>
                      <m:t>⨁</m:t>
                    </m:r>
                    <m:sSub>
                      <m:sSubPr>
                        <m:ctrlPr>
                          <a:rPr lang="en-US" b="1" i="1">
                            <a:solidFill>
                              <a:schemeClr val="accent4">
                                <a:lumMod val="75000"/>
                              </a:schemeClr>
                            </a:solidFill>
                            <a:latin typeface="Cambria Math" panose="02040503050406030204" pitchFamily="18" charset="0"/>
                          </a:rPr>
                        </m:ctrlPr>
                      </m:sSubPr>
                      <m:e>
                        <m:r>
                          <a:rPr lang="en-US" b="1" i="1">
                            <a:solidFill>
                              <a:schemeClr val="accent4">
                                <a:lumMod val="75000"/>
                              </a:schemeClr>
                            </a:solidFill>
                            <a:latin typeface="Cambria Math" panose="02040503050406030204" pitchFamily="18" charset="0"/>
                          </a:rPr>
                          <m:t>𝑰</m:t>
                        </m:r>
                      </m:e>
                      <m:sub>
                        <m:r>
                          <a:rPr lang="en-US" b="1" i="1">
                            <a:solidFill>
                              <a:schemeClr val="accent4">
                                <a:lumMod val="75000"/>
                              </a:schemeClr>
                            </a:solidFill>
                            <a:latin typeface="Cambria Math" panose="02040503050406030204" pitchFamily="18" charset="0"/>
                          </a:rPr>
                          <m:t>𝟑</m:t>
                        </m:r>
                      </m:sub>
                    </m:sSub>
                  </m:oMath>
                </a14:m>
                <a:r>
                  <a:rPr lang="en-US" b="1" dirty="0"/>
                  <a:t> </a:t>
                </a:r>
              </a:p>
              <a:p>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𝑶</m:t>
                        </m:r>
                      </m:e>
                      <m:sub>
                        <m:r>
                          <a:rPr lang="en-US" b="1" i="1" smtClean="0">
                            <a:latin typeface="Cambria Math" panose="02040503050406030204" pitchFamily="18" charset="0"/>
                          </a:rPr>
                          <m:t>𝟗</m:t>
                        </m:r>
                      </m:sub>
                    </m:sSub>
                    <m:r>
                      <a:rPr lang="en-US" b="1" i="1">
                        <a:latin typeface="Cambria Math" panose="02040503050406030204" pitchFamily="18" charset="0"/>
                      </a:rPr>
                      <m:t>=</m:t>
                    </m:r>
                    <m:sSub>
                      <m:sSubPr>
                        <m:ctrlPr>
                          <a:rPr lang="en-US" b="1" i="1">
                            <a:solidFill>
                              <a:srgbClr val="7030A0"/>
                            </a:solidFill>
                            <a:latin typeface="Cambria Math" panose="02040503050406030204" pitchFamily="18" charset="0"/>
                          </a:rPr>
                        </m:ctrlPr>
                      </m:sSubPr>
                      <m:e>
                        <m:r>
                          <a:rPr lang="en-US" b="1" i="1">
                            <a:solidFill>
                              <a:srgbClr val="7030A0"/>
                            </a:solidFill>
                            <a:latin typeface="Cambria Math" panose="02040503050406030204" pitchFamily="18" charset="0"/>
                          </a:rPr>
                          <m:t>𝑰</m:t>
                        </m:r>
                      </m:e>
                      <m:sub>
                        <m:r>
                          <a:rPr lang="en-US" b="1" i="1">
                            <a:solidFill>
                              <a:srgbClr val="7030A0"/>
                            </a:solidFill>
                            <a:latin typeface="Cambria Math" panose="02040503050406030204" pitchFamily="18" charset="0"/>
                          </a:rPr>
                          <m:t>𝟏</m:t>
                        </m:r>
                      </m:sub>
                    </m:sSub>
                    <m:r>
                      <a:rPr lang="en-US" b="1" i="1">
                        <a:latin typeface="Cambria Math" panose="02040503050406030204" pitchFamily="18" charset="0"/>
                        <a:ea typeface="Cambria Math" panose="02040503050406030204" pitchFamily="18" charset="0"/>
                      </a:rPr>
                      <m:t>⨁</m:t>
                    </m:r>
                    <m:sSub>
                      <m:sSubPr>
                        <m:ctrlPr>
                          <a:rPr lang="en-US" b="1" i="1">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𝑰</m:t>
                        </m:r>
                      </m:e>
                      <m:sub>
                        <m:r>
                          <a:rPr lang="en-US" b="1" i="1">
                            <a:solidFill>
                              <a:schemeClr val="accent1"/>
                            </a:solidFill>
                            <a:latin typeface="Cambria Math" panose="02040503050406030204" pitchFamily="18" charset="0"/>
                          </a:rPr>
                          <m:t>𝟐</m:t>
                        </m:r>
                      </m:sub>
                    </m:sSub>
                  </m:oMath>
                </a14:m>
                <a:r>
                  <a:rPr lang="en-US" b="1" dirty="0"/>
                  <a:t> </a:t>
                </a:r>
              </a:p>
            </p:txBody>
          </p:sp>
        </mc:Choice>
        <mc:Fallback xmlns="">
          <p:sp>
            <p:nvSpPr>
              <p:cNvPr id="255" name="TextBox 254">
                <a:extLst>
                  <a:ext uri="{FF2B5EF4-FFF2-40B4-BE49-F238E27FC236}">
                    <a16:creationId xmlns:a16="http://schemas.microsoft.com/office/drawing/2014/main" id="{FDBA8522-E39B-4508-8FE7-D1DD2167A974}"/>
                  </a:ext>
                </a:extLst>
              </p:cNvPr>
              <p:cNvSpPr txBox="1">
                <a:spLocks noRot="1" noChangeAspect="1" noMove="1" noResize="1" noEditPoints="1" noAdjustHandles="1" noChangeArrowheads="1" noChangeShapeType="1" noTextEdit="1"/>
              </p:cNvSpPr>
              <p:nvPr/>
            </p:nvSpPr>
            <p:spPr>
              <a:xfrm>
                <a:off x="7201588" y="3597211"/>
                <a:ext cx="2317544" cy="2895664"/>
              </a:xfrm>
              <a:prstGeom prst="rect">
                <a:avLst/>
              </a:prstGeom>
              <a:blipFill>
                <a:blip r:embed="rId18"/>
                <a:stretch>
                  <a:fillRect/>
                </a:stretch>
              </a:blipFill>
            </p:spPr>
            <p:txBody>
              <a:bodyPr/>
              <a:lstStyle/>
              <a:p>
                <a:r>
                  <a:rPr lang="en-US">
                    <a:noFill/>
                  </a:rPr>
                  <a:t> </a:t>
                </a:r>
              </a:p>
            </p:txBody>
          </p:sp>
        </mc:Fallback>
      </mc:AlternateContent>
      <p:sp>
        <p:nvSpPr>
          <p:cNvPr id="224" name="TextBox 223">
            <a:extLst>
              <a:ext uri="{FF2B5EF4-FFF2-40B4-BE49-F238E27FC236}">
                <a16:creationId xmlns:a16="http://schemas.microsoft.com/office/drawing/2014/main" id="{53AD3F6A-CD51-4EA5-A444-B3F7002C7DAB}"/>
              </a:ext>
            </a:extLst>
          </p:cNvPr>
          <p:cNvSpPr txBox="1"/>
          <p:nvPr/>
        </p:nvSpPr>
        <p:spPr>
          <a:xfrm>
            <a:off x="9643179" y="3606731"/>
            <a:ext cx="184731" cy="369332"/>
          </a:xfrm>
          <a:prstGeom prst="rect">
            <a:avLst/>
          </a:prstGeom>
          <a:noFill/>
        </p:spPr>
        <p:txBody>
          <a:bodyPr wrap="none" rtlCol="0">
            <a:spAutoFit/>
          </a:bodyPr>
          <a:lstStyle/>
          <a:p>
            <a:endParaRPr lang="en-US" dirty="0"/>
          </a:p>
        </p:txBody>
      </p:sp>
      <p:sp>
        <p:nvSpPr>
          <p:cNvPr id="233" name="TextBox 232">
            <a:extLst>
              <a:ext uri="{FF2B5EF4-FFF2-40B4-BE49-F238E27FC236}">
                <a16:creationId xmlns:a16="http://schemas.microsoft.com/office/drawing/2014/main" id="{96909565-35E5-47BE-B40D-EFA77F16FD3E}"/>
              </a:ext>
            </a:extLst>
          </p:cNvPr>
          <p:cNvSpPr txBox="1"/>
          <p:nvPr/>
        </p:nvSpPr>
        <p:spPr>
          <a:xfrm>
            <a:off x="9111619" y="4376950"/>
            <a:ext cx="2803449" cy="1477328"/>
          </a:xfrm>
          <a:prstGeom prst="rect">
            <a:avLst/>
          </a:prstGeom>
          <a:noFill/>
        </p:spPr>
        <p:txBody>
          <a:bodyPr wrap="square" rtlCol="0">
            <a:spAutoFit/>
          </a:bodyPr>
          <a:lstStyle/>
          <a:p>
            <a:pPr algn="ctr"/>
            <a:r>
              <a:rPr lang="en-US" dirty="0"/>
              <a:t>System of Equations defined by XOR network and decompressor input-to-output relationship solved to determine input stimulus</a:t>
            </a:r>
          </a:p>
        </p:txBody>
      </p:sp>
      <p:sp>
        <p:nvSpPr>
          <p:cNvPr id="228" name="Slide Number Placeholder 227">
            <a:extLst>
              <a:ext uri="{FF2B5EF4-FFF2-40B4-BE49-F238E27FC236}">
                <a16:creationId xmlns:a16="http://schemas.microsoft.com/office/drawing/2014/main" id="{C0A5BFBA-A1F7-4EA5-B511-D7D823283F79}"/>
              </a:ext>
            </a:extLst>
          </p:cNvPr>
          <p:cNvSpPr>
            <a:spLocks noGrp="1"/>
          </p:cNvSpPr>
          <p:nvPr>
            <p:ph type="sldNum" sz="quarter" idx="12"/>
          </p:nvPr>
        </p:nvSpPr>
        <p:spPr/>
        <p:txBody>
          <a:bodyPr/>
          <a:lstStyle/>
          <a:p>
            <a:fld id="{F0EF8A02-477D-4CB2-9BEA-F0824BCBC14C}" type="slidenum">
              <a:rPr lang="en-US" smtClean="0"/>
              <a:t>53</a:t>
            </a:fld>
            <a:endParaRPr lang="en-US"/>
          </a:p>
        </p:txBody>
      </p:sp>
    </p:spTree>
    <p:extLst>
      <p:ext uri="{BB962C8B-B14F-4D97-AF65-F5344CB8AC3E}">
        <p14:creationId xmlns:p14="http://schemas.microsoft.com/office/powerpoint/2010/main" val="27750756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1F098-B39B-413A-8FA8-B9A16CD880F6}"/>
              </a:ext>
            </a:extLst>
          </p:cNvPr>
          <p:cNvSpPr>
            <a:spLocks noGrp="1"/>
          </p:cNvSpPr>
          <p:nvPr>
            <p:ph type="title"/>
          </p:nvPr>
        </p:nvSpPr>
        <p:spPr/>
        <p:txBody>
          <a:bodyPr/>
          <a:lstStyle/>
          <a:p>
            <a:r>
              <a:rPr lang="en-US" dirty="0"/>
              <a:t>Linear Techniques</a:t>
            </a:r>
          </a:p>
        </p:txBody>
      </p:sp>
      <p:sp>
        <p:nvSpPr>
          <p:cNvPr id="4" name="Content Placeholder 2">
            <a:extLst>
              <a:ext uri="{FF2B5EF4-FFF2-40B4-BE49-F238E27FC236}">
                <a16:creationId xmlns:a16="http://schemas.microsoft.com/office/drawing/2014/main" id="{7FD5B2DE-F2ED-420F-A72D-5C535C286353}"/>
              </a:ext>
            </a:extLst>
          </p:cNvPr>
          <p:cNvSpPr>
            <a:spLocks noGrp="1"/>
          </p:cNvSpPr>
          <p:nvPr>
            <p:ph idx="1"/>
          </p:nvPr>
        </p:nvSpPr>
        <p:spPr>
          <a:xfrm>
            <a:off x="838200" y="1540047"/>
            <a:ext cx="10515600" cy="1611142"/>
          </a:xfrm>
        </p:spPr>
        <p:txBody>
          <a:bodyPr/>
          <a:lstStyle/>
          <a:p>
            <a:r>
              <a:rPr lang="en-US" b="1" dirty="0"/>
              <a:t>Sequential Decompressors</a:t>
            </a:r>
          </a:p>
          <a:p>
            <a:pPr lvl="1"/>
            <a:r>
              <a:rPr lang="en-US" dirty="0"/>
              <a:t>Through incorporation of FFs, variables in the temporal dimension can also be brought into system of equations</a:t>
            </a:r>
          </a:p>
        </p:txBody>
      </p:sp>
      <p:sp>
        <p:nvSpPr>
          <p:cNvPr id="5" name="TextBox 4">
            <a:extLst>
              <a:ext uri="{FF2B5EF4-FFF2-40B4-BE49-F238E27FC236}">
                <a16:creationId xmlns:a16="http://schemas.microsoft.com/office/drawing/2014/main" id="{A4E70540-BF93-4665-9A33-C68707D6C203}"/>
              </a:ext>
            </a:extLst>
          </p:cNvPr>
          <p:cNvSpPr txBox="1"/>
          <p:nvPr/>
        </p:nvSpPr>
        <p:spPr>
          <a:xfrm>
            <a:off x="2129636" y="2818976"/>
            <a:ext cx="8063298" cy="461665"/>
          </a:xfrm>
          <a:prstGeom prst="rect">
            <a:avLst/>
          </a:prstGeom>
          <a:noFill/>
        </p:spPr>
        <p:txBody>
          <a:bodyPr wrap="none" rtlCol="0">
            <a:spAutoFit/>
          </a:bodyPr>
          <a:lstStyle/>
          <a:p>
            <a:r>
              <a:rPr lang="en-US" sz="2400" b="1" dirty="0"/>
              <a:t>Example: Linear Feedback Shift Register (LFSR) with Input Taps</a:t>
            </a:r>
          </a:p>
        </p:txBody>
      </p:sp>
      <p:grpSp>
        <p:nvGrpSpPr>
          <p:cNvPr id="6" name="Group 5">
            <a:extLst>
              <a:ext uri="{FF2B5EF4-FFF2-40B4-BE49-F238E27FC236}">
                <a16:creationId xmlns:a16="http://schemas.microsoft.com/office/drawing/2014/main" id="{9F8B8A61-8C9F-42A3-A8F8-8F7451469B11}"/>
              </a:ext>
            </a:extLst>
          </p:cNvPr>
          <p:cNvGrpSpPr/>
          <p:nvPr/>
        </p:nvGrpSpPr>
        <p:grpSpPr>
          <a:xfrm>
            <a:off x="1584792" y="4394869"/>
            <a:ext cx="401070" cy="543208"/>
            <a:chOff x="3467478" y="3027741"/>
            <a:chExt cx="434566" cy="543208"/>
          </a:xfrm>
        </p:grpSpPr>
        <p:sp>
          <p:nvSpPr>
            <p:cNvPr id="7" name="Rectangle 6">
              <a:extLst>
                <a:ext uri="{FF2B5EF4-FFF2-40B4-BE49-F238E27FC236}">
                  <a16:creationId xmlns:a16="http://schemas.microsoft.com/office/drawing/2014/main" id="{BE7845C6-F25F-49E9-A1F8-4CE2C31E6A7F}"/>
                </a:ext>
              </a:extLst>
            </p:cNvPr>
            <p:cNvSpPr/>
            <p:nvPr/>
          </p:nvSpPr>
          <p:spPr>
            <a:xfrm>
              <a:off x="3467478" y="3027741"/>
              <a:ext cx="434566" cy="543208"/>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a:extLst>
                <a:ext uri="{FF2B5EF4-FFF2-40B4-BE49-F238E27FC236}">
                  <a16:creationId xmlns:a16="http://schemas.microsoft.com/office/drawing/2014/main" id="{626DE541-A570-4E9E-A324-F66AA69D1FD6}"/>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11" name="Group 10">
            <a:extLst>
              <a:ext uri="{FF2B5EF4-FFF2-40B4-BE49-F238E27FC236}">
                <a16:creationId xmlns:a16="http://schemas.microsoft.com/office/drawing/2014/main" id="{443C8AC6-C639-4565-B887-4924788F36F0}"/>
              </a:ext>
            </a:extLst>
          </p:cNvPr>
          <p:cNvGrpSpPr/>
          <p:nvPr/>
        </p:nvGrpSpPr>
        <p:grpSpPr>
          <a:xfrm>
            <a:off x="3746430" y="4394869"/>
            <a:ext cx="401070" cy="543208"/>
            <a:chOff x="3467478" y="3027741"/>
            <a:chExt cx="434566" cy="543208"/>
          </a:xfrm>
        </p:grpSpPr>
        <p:sp>
          <p:nvSpPr>
            <p:cNvPr id="12" name="Rectangle 11">
              <a:extLst>
                <a:ext uri="{FF2B5EF4-FFF2-40B4-BE49-F238E27FC236}">
                  <a16:creationId xmlns:a16="http://schemas.microsoft.com/office/drawing/2014/main" id="{093D0391-001E-4136-B850-35A7CE0F5261}"/>
                </a:ext>
              </a:extLst>
            </p:cNvPr>
            <p:cNvSpPr/>
            <p:nvPr/>
          </p:nvSpPr>
          <p:spPr>
            <a:xfrm>
              <a:off x="3467478" y="3027741"/>
              <a:ext cx="434566" cy="543208"/>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a:extLst>
                <a:ext uri="{FF2B5EF4-FFF2-40B4-BE49-F238E27FC236}">
                  <a16:creationId xmlns:a16="http://schemas.microsoft.com/office/drawing/2014/main" id="{CC9F58AA-F663-4E7E-AAA8-5AEFB97C3EEF}"/>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14" name="Group 13">
            <a:extLst>
              <a:ext uri="{FF2B5EF4-FFF2-40B4-BE49-F238E27FC236}">
                <a16:creationId xmlns:a16="http://schemas.microsoft.com/office/drawing/2014/main" id="{E57D5A25-EC43-468E-9CA7-FF5886AC96A8}"/>
              </a:ext>
            </a:extLst>
          </p:cNvPr>
          <p:cNvGrpSpPr/>
          <p:nvPr/>
        </p:nvGrpSpPr>
        <p:grpSpPr>
          <a:xfrm>
            <a:off x="5429784" y="4394869"/>
            <a:ext cx="401070" cy="543208"/>
            <a:chOff x="3467478" y="3027741"/>
            <a:chExt cx="434566" cy="543208"/>
          </a:xfrm>
        </p:grpSpPr>
        <p:sp>
          <p:nvSpPr>
            <p:cNvPr id="15" name="Rectangle 14">
              <a:extLst>
                <a:ext uri="{FF2B5EF4-FFF2-40B4-BE49-F238E27FC236}">
                  <a16:creationId xmlns:a16="http://schemas.microsoft.com/office/drawing/2014/main" id="{17816707-FB7E-4836-8A82-D52EB61B0E6D}"/>
                </a:ext>
              </a:extLst>
            </p:cNvPr>
            <p:cNvSpPr/>
            <p:nvPr/>
          </p:nvSpPr>
          <p:spPr>
            <a:xfrm>
              <a:off x="3467478" y="3027741"/>
              <a:ext cx="434566" cy="543208"/>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Isosceles Triangle 15">
              <a:extLst>
                <a:ext uri="{FF2B5EF4-FFF2-40B4-BE49-F238E27FC236}">
                  <a16:creationId xmlns:a16="http://schemas.microsoft.com/office/drawing/2014/main" id="{07315026-879C-4292-813E-C2F4E01A3EFD}"/>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17" name="Group 16">
            <a:extLst>
              <a:ext uri="{FF2B5EF4-FFF2-40B4-BE49-F238E27FC236}">
                <a16:creationId xmlns:a16="http://schemas.microsoft.com/office/drawing/2014/main" id="{AA2B0A00-6960-470D-9F7F-ECDF508476C0}"/>
              </a:ext>
            </a:extLst>
          </p:cNvPr>
          <p:cNvGrpSpPr/>
          <p:nvPr/>
        </p:nvGrpSpPr>
        <p:grpSpPr>
          <a:xfrm>
            <a:off x="7113140" y="4394869"/>
            <a:ext cx="401070" cy="543208"/>
            <a:chOff x="3467478" y="3027741"/>
            <a:chExt cx="434566" cy="543208"/>
          </a:xfrm>
        </p:grpSpPr>
        <p:sp>
          <p:nvSpPr>
            <p:cNvPr id="18" name="Rectangle 17">
              <a:extLst>
                <a:ext uri="{FF2B5EF4-FFF2-40B4-BE49-F238E27FC236}">
                  <a16:creationId xmlns:a16="http://schemas.microsoft.com/office/drawing/2014/main" id="{817940A8-B8D3-48A6-B8E5-362A076BA797}"/>
                </a:ext>
              </a:extLst>
            </p:cNvPr>
            <p:cNvSpPr/>
            <p:nvPr/>
          </p:nvSpPr>
          <p:spPr>
            <a:xfrm>
              <a:off x="3467478" y="3027741"/>
              <a:ext cx="434566" cy="543208"/>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18">
              <a:extLst>
                <a:ext uri="{FF2B5EF4-FFF2-40B4-BE49-F238E27FC236}">
                  <a16:creationId xmlns:a16="http://schemas.microsoft.com/office/drawing/2014/main" id="{DF4C5B19-BFB8-4F0A-97E0-A19AE6885FC7}"/>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26" name="Group 25">
            <a:extLst>
              <a:ext uri="{FF2B5EF4-FFF2-40B4-BE49-F238E27FC236}">
                <a16:creationId xmlns:a16="http://schemas.microsoft.com/office/drawing/2014/main" id="{FFA3D7BB-F650-47BC-9744-5A6AE7232920}"/>
              </a:ext>
            </a:extLst>
          </p:cNvPr>
          <p:cNvGrpSpPr>
            <a:grpSpLocks noChangeAspect="1"/>
          </p:cNvGrpSpPr>
          <p:nvPr/>
        </p:nvGrpSpPr>
        <p:grpSpPr>
          <a:xfrm>
            <a:off x="2627405" y="4465938"/>
            <a:ext cx="401070" cy="401070"/>
            <a:chOff x="3550473" y="4352735"/>
            <a:chExt cx="627476" cy="627476"/>
          </a:xfrm>
        </p:grpSpPr>
        <p:sp>
          <p:nvSpPr>
            <p:cNvPr id="20" name="Oval 19">
              <a:extLst>
                <a:ext uri="{FF2B5EF4-FFF2-40B4-BE49-F238E27FC236}">
                  <a16:creationId xmlns:a16="http://schemas.microsoft.com/office/drawing/2014/main" id="{18FA7774-D4A8-405C-B83F-3DA9A971B5A9}"/>
                </a:ext>
              </a:extLst>
            </p:cNvPr>
            <p:cNvSpPr>
              <a:spLocks noChangeAspect="1"/>
            </p:cNvSpPr>
            <p:nvPr/>
          </p:nvSpPr>
          <p:spPr>
            <a:xfrm>
              <a:off x="3550473" y="4352735"/>
              <a:ext cx="627476" cy="627476"/>
            </a:xfrm>
            <a:prstGeom prst="ellipse">
              <a:avLst/>
            </a:prstGeom>
            <a:solidFill>
              <a:schemeClr val="accent2">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37160" rtlCol="0" anchor="ctr"/>
            <a:lstStyle/>
            <a:p>
              <a:pPr algn="ctr"/>
              <a:endParaRPr lang="en-US" sz="9600" dirty="0"/>
            </a:p>
          </p:txBody>
        </p:sp>
        <p:cxnSp>
          <p:nvCxnSpPr>
            <p:cNvPr id="22" name="Straight Connector 21">
              <a:extLst>
                <a:ext uri="{FF2B5EF4-FFF2-40B4-BE49-F238E27FC236}">
                  <a16:creationId xmlns:a16="http://schemas.microsoft.com/office/drawing/2014/main" id="{DAA0D2A7-8414-4DCB-821D-6BE660FCFF75}"/>
                </a:ext>
              </a:extLst>
            </p:cNvPr>
            <p:cNvCxnSpPr>
              <a:stCxn id="20" idx="0"/>
              <a:endCxn id="20" idx="4"/>
            </p:cNvCxnSpPr>
            <p:nvPr/>
          </p:nvCxnSpPr>
          <p:spPr>
            <a:xfrm>
              <a:off x="3864211" y="4352735"/>
              <a:ext cx="0" cy="627476"/>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14F6B77-92A3-4D43-AF27-E1297C162979}"/>
                </a:ext>
              </a:extLst>
            </p:cNvPr>
            <p:cNvCxnSpPr>
              <a:cxnSpLocks/>
              <a:stCxn id="20" idx="2"/>
              <a:endCxn id="20" idx="6"/>
            </p:cNvCxnSpPr>
            <p:nvPr/>
          </p:nvCxnSpPr>
          <p:spPr>
            <a:xfrm>
              <a:off x="3550473" y="4666473"/>
              <a:ext cx="62747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16C1F3AD-E182-4BF9-AF72-7985DE9135E4}"/>
              </a:ext>
            </a:extLst>
          </p:cNvPr>
          <p:cNvGrpSpPr>
            <a:grpSpLocks noChangeAspect="1"/>
          </p:cNvGrpSpPr>
          <p:nvPr/>
        </p:nvGrpSpPr>
        <p:grpSpPr>
          <a:xfrm>
            <a:off x="6310998" y="4465938"/>
            <a:ext cx="401070" cy="401070"/>
            <a:chOff x="3550473" y="4352735"/>
            <a:chExt cx="627476" cy="627476"/>
          </a:xfrm>
        </p:grpSpPr>
        <p:sp>
          <p:nvSpPr>
            <p:cNvPr id="36" name="Oval 35">
              <a:extLst>
                <a:ext uri="{FF2B5EF4-FFF2-40B4-BE49-F238E27FC236}">
                  <a16:creationId xmlns:a16="http://schemas.microsoft.com/office/drawing/2014/main" id="{D3D62ED7-17B7-48DD-87E1-7BCB4D98EE8A}"/>
                </a:ext>
              </a:extLst>
            </p:cNvPr>
            <p:cNvSpPr>
              <a:spLocks noChangeAspect="1"/>
            </p:cNvSpPr>
            <p:nvPr/>
          </p:nvSpPr>
          <p:spPr>
            <a:xfrm>
              <a:off x="3550473" y="4352735"/>
              <a:ext cx="627476" cy="627476"/>
            </a:xfrm>
            <a:prstGeom prst="ellipse">
              <a:avLst/>
            </a:prstGeom>
            <a:solidFill>
              <a:schemeClr val="accent2">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37160" rtlCol="0" anchor="ctr"/>
            <a:lstStyle/>
            <a:p>
              <a:pPr algn="ctr"/>
              <a:endParaRPr lang="en-US" sz="9600" dirty="0"/>
            </a:p>
          </p:txBody>
        </p:sp>
        <p:cxnSp>
          <p:nvCxnSpPr>
            <p:cNvPr id="37" name="Straight Connector 36">
              <a:extLst>
                <a:ext uri="{FF2B5EF4-FFF2-40B4-BE49-F238E27FC236}">
                  <a16:creationId xmlns:a16="http://schemas.microsoft.com/office/drawing/2014/main" id="{68EE31AB-D985-44AB-B217-07FD766DDD8F}"/>
                </a:ext>
              </a:extLst>
            </p:cNvPr>
            <p:cNvCxnSpPr>
              <a:stCxn id="36" idx="0"/>
              <a:endCxn id="36" idx="4"/>
            </p:cNvCxnSpPr>
            <p:nvPr/>
          </p:nvCxnSpPr>
          <p:spPr>
            <a:xfrm>
              <a:off x="3864211" y="4352735"/>
              <a:ext cx="0" cy="627476"/>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3CBFC4C-4DAB-4711-808B-0447D9916BDB}"/>
                </a:ext>
              </a:extLst>
            </p:cNvPr>
            <p:cNvCxnSpPr>
              <a:cxnSpLocks/>
              <a:stCxn id="36" idx="2"/>
              <a:endCxn id="36" idx="6"/>
            </p:cNvCxnSpPr>
            <p:nvPr/>
          </p:nvCxnSpPr>
          <p:spPr>
            <a:xfrm>
              <a:off x="3550473" y="4666473"/>
              <a:ext cx="62747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7B2E00D3-96A5-49E4-A374-79DA87567FBC}"/>
              </a:ext>
            </a:extLst>
          </p:cNvPr>
          <p:cNvGrpSpPr>
            <a:grpSpLocks noChangeAspect="1"/>
          </p:cNvGrpSpPr>
          <p:nvPr/>
        </p:nvGrpSpPr>
        <p:grpSpPr>
          <a:xfrm>
            <a:off x="791654" y="4465938"/>
            <a:ext cx="401070" cy="401070"/>
            <a:chOff x="3550473" y="4352735"/>
            <a:chExt cx="627476" cy="627476"/>
          </a:xfrm>
        </p:grpSpPr>
        <p:sp>
          <p:nvSpPr>
            <p:cNvPr id="40" name="Oval 39">
              <a:extLst>
                <a:ext uri="{FF2B5EF4-FFF2-40B4-BE49-F238E27FC236}">
                  <a16:creationId xmlns:a16="http://schemas.microsoft.com/office/drawing/2014/main" id="{C96C423C-7180-4D87-97D8-74BBE0E7EEF6}"/>
                </a:ext>
              </a:extLst>
            </p:cNvPr>
            <p:cNvSpPr>
              <a:spLocks noChangeAspect="1"/>
            </p:cNvSpPr>
            <p:nvPr/>
          </p:nvSpPr>
          <p:spPr>
            <a:xfrm>
              <a:off x="3550473" y="4352735"/>
              <a:ext cx="627476" cy="627476"/>
            </a:xfrm>
            <a:prstGeom prst="ellipse">
              <a:avLst/>
            </a:prstGeom>
            <a:solidFill>
              <a:schemeClr val="accent2">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37160" rtlCol="0" anchor="ctr"/>
            <a:lstStyle/>
            <a:p>
              <a:pPr algn="ctr"/>
              <a:endParaRPr lang="en-US" sz="9600" dirty="0"/>
            </a:p>
          </p:txBody>
        </p:sp>
        <p:cxnSp>
          <p:nvCxnSpPr>
            <p:cNvPr id="41" name="Straight Connector 40">
              <a:extLst>
                <a:ext uri="{FF2B5EF4-FFF2-40B4-BE49-F238E27FC236}">
                  <a16:creationId xmlns:a16="http://schemas.microsoft.com/office/drawing/2014/main" id="{8BD6D800-A511-4E8C-9E6E-B7E049AC030A}"/>
                </a:ext>
              </a:extLst>
            </p:cNvPr>
            <p:cNvCxnSpPr>
              <a:stCxn id="40" idx="0"/>
              <a:endCxn id="40" idx="4"/>
            </p:cNvCxnSpPr>
            <p:nvPr/>
          </p:nvCxnSpPr>
          <p:spPr>
            <a:xfrm>
              <a:off x="3864211" y="4352735"/>
              <a:ext cx="0" cy="627476"/>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6A27D006-F8A3-4F9C-ADFD-324B27FAC4D2}"/>
                </a:ext>
              </a:extLst>
            </p:cNvPr>
            <p:cNvCxnSpPr>
              <a:cxnSpLocks/>
              <a:stCxn id="40" idx="2"/>
              <a:endCxn id="40" idx="6"/>
            </p:cNvCxnSpPr>
            <p:nvPr/>
          </p:nvCxnSpPr>
          <p:spPr>
            <a:xfrm>
              <a:off x="3550473" y="4666473"/>
              <a:ext cx="62747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4" name="Straight Arrow Connector 43">
            <a:extLst>
              <a:ext uri="{FF2B5EF4-FFF2-40B4-BE49-F238E27FC236}">
                <a16:creationId xmlns:a16="http://schemas.microsoft.com/office/drawing/2014/main" id="{7713D526-C4B5-4595-B0F3-CE7F4867B300}"/>
              </a:ext>
            </a:extLst>
          </p:cNvPr>
          <p:cNvCxnSpPr>
            <a:stCxn id="40" idx="6"/>
            <a:endCxn id="7" idx="1"/>
          </p:cNvCxnSpPr>
          <p:nvPr/>
        </p:nvCxnSpPr>
        <p:spPr>
          <a:xfrm>
            <a:off x="1192724" y="4666473"/>
            <a:ext cx="39206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C483F1B5-4F79-43EF-BCFE-A50F933653B7}"/>
              </a:ext>
            </a:extLst>
          </p:cNvPr>
          <p:cNvCxnSpPr>
            <a:cxnSpLocks/>
            <a:stCxn id="7" idx="3"/>
            <a:endCxn id="20" idx="2"/>
          </p:cNvCxnSpPr>
          <p:nvPr/>
        </p:nvCxnSpPr>
        <p:spPr>
          <a:xfrm>
            <a:off x="1985862" y="4666473"/>
            <a:ext cx="641543"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BE42587C-58B0-4261-B952-E595DADD500F}"/>
              </a:ext>
            </a:extLst>
          </p:cNvPr>
          <p:cNvCxnSpPr>
            <a:cxnSpLocks/>
            <a:stCxn id="20" idx="6"/>
            <a:endCxn id="12" idx="1"/>
          </p:cNvCxnSpPr>
          <p:nvPr/>
        </p:nvCxnSpPr>
        <p:spPr>
          <a:xfrm>
            <a:off x="3028475" y="4666473"/>
            <a:ext cx="717955"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7241A012-DB92-4FD7-BCFB-4033ECB6CB0E}"/>
              </a:ext>
            </a:extLst>
          </p:cNvPr>
          <p:cNvCxnSpPr>
            <a:cxnSpLocks/>
            <a:stCxn id="12" idx="3"/>
            <a:endCxn id="15" idx="1"/>
          </p:cNvCxnSpPr>
          <p:nvPr/>
        </p:nvCxnSpPr>
        <p:spPr>
          <a:xfrm>
            <a:off x="4147500" y="4666473"/>
            <a:ext cx="128228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F5B4C78D-F4E5-4373-A3B2-5EEE758042ED}"/>
              </a:ext>
            </a:extLst>
          </p:cNvPr>
          <p:cNvCxnSpPr>
            <a:cxnSpLocks/>
            <a:stCxn id="15" idx="3"/>
            <a:endCxn id="36" idx="2"/>
          </p:cNvCxnSpPr>
          <p:nvPr/>
        </p:nvCxnSpPr>
        <p:spPr>
          <a:xfrm>
            <a:off x="5830854" y="4666473"/>
            <a:ext cx="48014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7C2B86ED-AE76-493C-82ED-22A787F08FC3}"/>
              </a:ext>
            </a:extLst>
          </p:cNvPr>
          <p:cNvCxnSpPr>
            <a:cxnSpLocks/>
            <a:endCxn id="18" idx="1"/>
          </p:cNvCxnSpPr>
          <p:nvPr/>
        </p:nvCxnSpPr>
        <p:spPr>
          <a:xfrm>
            <a:off x="6610059" y="4666473"/>
            <a:ext cx="50308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03B18117-5238-4841-9F97-997B8D82CD3F}"/>
              </a:ext>
            </a:extLst>
          </p:cNvPr>
          <p:cNvCxnSpPr>
            <a:cxnSpLocks/>
            <a:stCxn id="18" idx="3"/>
            <a:endCxn id="40" idx="2"/>
          </p:cNvCxnSpPr>
          <p:nvPr/>
        </p:nvCxnSpPr>
        <p:spPr>
          <a:xfrm flipH="1">
            <a:off x="791654" y="4666473"/>
            <a:ext cx="6722556" cy="12700"/>
          </a:xfrm>
          <a:prstGeom prst="bentConnector5">
            <a:avLst>
              <a:gd name="adj1" fmla="val -3400"/>
              <a:gd name="adj2" fmla="val -3943496"/>
              <a:gd name="adj3" fmla="val 1034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86B9A8B8-58FD-4EF5-A972-2DA06203AC1B}"/>
              </a:ext>
            </a:extLst>
          </p:cNvPr>
          <p:cNvCxnSpPr>
            <a:cxnSpLocks/>
            <a:endCxn id="40" idx="0"/>
          </p:cNvCxnSpPr>
          <p:nvPr/>
        </p:nvCxnSpPr>
        <p:spPr>
          <a:xfrm>
            <a:off x="992189" y="4010175"/>
            <a:ext cx="0" cy="45576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7D6BA053-3725-4BAE-A948-8E149EFBF69D}"/>
              </a:ext>
            </a:extLst>
          </p:cNvPr>
          <p:cNvCxnSpPr>
            <a:cxnSpLocks/>
            <a:endCxn id="82" idx="0"/>
          </p:cNvCxnSpPr>
          <p:nvPr/>
        </p:nvCxnSpPr>
        <p:spPr>
          <a:xfrm>
            <a:off x="1388758" y="4666473"/>
            <a:ext cx="0" cy="40106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CE7114FC-843D-468B-9E37-08C96FFBDDFE}"/>
              </a:ext>
            </a:extLst>
          </p:cNvPr>
          <p:cNvCxnSpPr>
            <a:cxnSpLocks/>
          </p:cNvCxnSpPr>
          <p:nvPr/>
        </p:nvCxnSpPr>
        <p:spPr>
          <a:xfrm>
            <a:off x="6511533" y="4010174"/>
            <a:ext cx="0" cy="45576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0" name="TextBox 79">
                <a:extLst>
                  <a:ext uri="{FF2B5EF4-FFF2-40B4-BE49-F238E27FC236}">
                    <a16:creationId xmlns:a16="http://schemas.microsoft.com/office/drawing/2014/main" id="{90A73BD2-E455-406A-A38C-CA7F16B58ED7}"/>
                  </a:ext>
                </a:extLst>
              </p:cNvPr>
              <p:cNvSpPr txBox="1"/>
              <p:nvPr/>
            </p:nvSpPr>
            <p:spPr>
              <a:xfrm>
                <a:off x="791654" y="3684032"/>
                <a:ext cx="472467" cy="38068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solidFill>
                                <a:srgbClr val="7030A0"/>
                              </a:solidFill>
                              <a:latin typeface="Cambria Math" panose="02040503050406030204" pitchFamily="18" charset="0"/>
                            </a:rPr>
                          </m:ctrlPr>
                        </m:sSubPr>
                        <m:e>
                          <m:r>
                            <a:rPr lang="en-US" b="1" i="0" smtClean="0">
                              <a:solidFill>
                                <a:srgbClr val="7030A0"/>
                              </a:solidFill>
                              <a:latin typeface="Cambria Math" panose="02040503050406030204" pitchFamily="18" charset="0"/>
                            </a:rPr>
                            <m:t>𝐈</m:t>
                          </m:r>
                        </m:e>
                        <m:sub>
                          <m:r>
                            <a:rPr lang="en-US" b="1" i="0" smtClean="0">
                              <a:solidFill>
                                <a:srgbClr val="7030A0"/>
                              </a:solidFill>
                              <a:latin typeface="Cambria Math" panose="02040503050406030204" pitchFamily="18" charset="0"/>
                            </a:rPr>
                            <m:t>𝟔</m:t>
                          </m:r>
                        </m:sub>
                      </m:sSub>
                    </m:oMath>
                  </m:oMathPara>
                </a14:m>
                <a:endParaRPr lang="en-US" b="1" dirty="0">
                  <a:solidFill>
                    <a:srgbClr val="7030A0"/>
                  </a:solidFill>
                </a:endParaRPr>
              </a:p>
            </p:txBody>
          </p:sp>
        </mc:Choice>
        <mc:Fallback xmlns="">
          <p:sp>
            <p:nvSpPr>
              <p:cNvPr id="80" name="TextBox 79">
                <a:extLst>
                  <a:ext uri="{FF2B5EF4-FFF2-40B4-BE49-F238E27FC236}">
                    <a16:creationId xmlns:a16="http://schemas.microsoft.com/office/drawing/2014/main" id="{90A73BD2-E455-406A-A38C-CA7F16B58ED7}"/>
                  </a:ext>
                </a:extLst>
              </p:cNvPr>
              <p:cNvSpPr txBox="1">
                <a:spLocks noRot="1" noChangeAspect="1" noMove="1" noResize="1" noEditPoints="1" noAdjustHandles="1" noChangeArrowheads="1" noChangeShapeType="1" noTextEdit="1"/>
              </p:cNvSpPr>
              <p:nvPr/>
            </p:nvSpPr>
            <p:spPr>
              <a:xfrm>
                <a:off x="791654" y="3684032"/>
                <a:ext cx="472467" cy="380682"/>
              </a:xfrm>
              <a:prstGeom prst="rect">
                <a:avLst/>
              </a:prstGeom>
              <a:blipFill>
                <a:blip r:embed="rId2"/>
                <a:stretch>
                  <a:fillRect/>
                </a:stretch>
              </a:blipFill>
            </p:spPr>
            <p:txBody>
              <a:bodyPr/>
              <a:lstStyle/>
              <a:p>
                <a:r>
                  <a:rPr lang="en-US">
                    <a:noFill/>
                  </a:rPr>
                  <a:t> </a:t>
                </a:r>
              </a:p>
            </p:txBody>
          </p:sp>
        </mc:Fallback>
      </mc:AlternateContent>
      <p:grpSp>
        <p:nvGrpSpPr>
          <p:cNvPr id="81" name="Group 80">
            <a:extLst>
              <a:ext uri="{FF2B5EF4-FFF2-40B4-BE49-F238E27FC236}">
                <a16:creationId xmlns:a16="http://schemas.microsoft.com/office/drawing/2014/main" id="{BE757E2F-908E-4E8E-8DAB-A1244B7DD88B}"/>
              </a:ext>
            </a:extLst>
          </p:cNvPr>
          <p:cNvGrpSpPr/>
          <p:nvPr/>
        </p:nvGrpSpPr>
        <p:grpSpPr>
          <a:xfrm>
            <a:off x="1118345" y="5067542"/>
            <a:ext cx="540826" cy="1497689"/>
            <a:chOff x="2304609" y="4440606"/>
            <a:chExt cx="570387" cy="1797237"/>
          </a:xfrm>
        </p:grpSpPr>
        <p:sp>
          <p:nvSpPr>
            <p:cNvPr id="82" name="Rectangle 81">
              <a:extLst>
                <a:ext uri="{FF2B5EF4-FFF2-40B4-BE49-F238E27FC236}">
                  <a16:creationId xmlns:a16="http://schemas.microsoft.com/office/drawing/2014/main" id="{91D12346-4CCF-4F90-BE6F-554395135AA3}"/>
                </a:ext>
              </a:extLst>
            </p:cNvPr>
            <p:cNvSpPr/>
            <p:nvPr/>
          </p:nvSpPr>
          <p:spPr>
            <a:xfrm>
              <a:off x="2304609" y="4440606"/>
              <a:ext cx="570387" cy="179723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solidFill>
                  <a:schemeClr val="tx1"/>
                </a:solidFill>
              </a:endParaRPr>
            </a:p>
          </p:txBody>
        </p:sp>
        <p:cxnSp>
          <p:nvCxnSpPr>
            <p:cNvPr id="83" name="Straight Connector 82">
              <a:extLst>
                <a:ext uri="{FF2B5EF4-FFF2-40B4-BE49-F238E27FC236}">
                  <a16:creationId xmlns:a16="http://schemas.microsoft.com/office/drawing/2014/main" id="{AFBD5154-B7C7-4CB0-983F-46856F3E88E6}"/>
                </a:ext>
              </a:extLst>
            </p:cNvPr>
            <p:cNvCxnSpPr>
              <a:cxnSpLocks/>
              <a:stCxn id="82" idx="0"/>
              <a:endCxn id="82" idx="2"/>
            </p:cNvCxnSpPr>
            <p:nvPr/>
          </p:nvCxnSpPr>
          <p:spPr>
            <a:xfrm>
              <a:off x="2589802" y="4440606"/>
              <a:ext cx="0" cy="17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4" name="Rectangle 83">
                  <a:extLst>
                    <a:ext uri="{FF2B5EF4-FFF2-40B4-BE49-F238E27FC236}">
                      <a16:creationId xmlns:a16="http://schemas.microsoft.com/office/drawing/2014/main" id="{02D3BC5A-54D3-4E1F-ABE7-EF18AC28BD99}"/>
                    </a:ext>
                  </a:extLst>
                </p:cNvPr>
                <p:cNvSpPr/>
                <p:nvPr/>
              </p:nvSpPr>
              <p:spPr>
                <a:xfrm>
                  <a:off x="2354670" y="4523531"/>
                  <a:ext cx="470263" cy="435118"/>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𝑶</m:t>
                            </m:r>
                          </m:e>
                          <m:sub>
                            <m:r>
                              <a:rPr lang="en-US" b="1" i="1" smtClean="0">
                                <a:solidFill>
                                  <a:schemeClr val="tx1"/>
                                </a:solidFill>
                                <a:latin typeface="Cambria Math" panose="02040503050406030204" pitchFamily="18" charset="0"/>
                              </a:rPr>
                              <m:t>𝟏𝟐</m:t>
                            </m:r>
                          </m:sub>
                        </m:sSub>
                      </m:oMath>
                    </m:oMathPara>
                  </a14:m>
                  <a:endParaRPr lang="en-US" b="1" dirty="0">
                    <a:solidFill>
                      <a:schemeClr val="tx1"/>
                    </a:solidFill>
                  </a:endParaRPr>
                </a:p>
              </p:txBody>
            </p:sp>
          </mc:Choice>
          <mc:Fallback xmlns="">
            <p:sp>
              <p:nvSpPr>
                <p:cNvPr id="84" name="Rectangle 83">
                  <a:extLst>
                    <a:ext uri="{FF2B5EF4-FFF2-40B4-BE49-F238E27FC236}">
                      <a16:creationId xmlns:a16="http://schemas.microsoft.com/office/drawing/2014/main" id="{02D3BC5A-54D3-4E1F-ABE7-EF18AC28BD99}"/>
                    </a:ext>
                  </a:extLst>
                </p:cNvPr>
                <p:cNvSpPr>
                  <a:spLocks noRot="1" noChangeAspect="1" noMove="1" noResize="1" noEditPoints="1" noAdjustHandles="1" noChangeArrowheads="1" noChangeShapeType="1" noTextEdit="1"/>
                </p:cNvSpPr>
                <p:nvPr/>
              </p:nvSpPr>
              <p:spPr>
                <a:xfrm>
                  <a:off x="2354670" y="4523531"/>
                  <a:ext cx="470263" cy="435118"/>
                </a:xfrm>
                <a:prstGeom prst="rect">
                  <a:avLst/>
                </a:prstGeom>
                <a:blipFill>
                  <a:blip r:embed="rId3"/>
                  <a:stretch>
                    <a:fillRect l="-14667"/>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5" name="Rectangle 84">
                  <a:extLst>
                    <a:ext uri="{FF2B5EF4-FFF2-40B4-BE49-F238E27FC236}">
                      <a16:creationId xmlns:a16="http://schemas.microsoft.com/office/drawing/2014/main" id="{BDC99B93-0F86-4177-81E2-72BE614F4009}"/>
                    </a:ext>
                  </a:extLst>
                </p:cNvPr>
                <p:cNvSpPr/>
                <p:nvPr/>
              </p:nvSpPr>
              <p:spPr>
                <a:xfrm>
                  <a:off x="2357258" y="5698369"/>
                  <a:ext cx="470263" cy="43511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𝑶</m:t>
                            </m:r>
                          </m:e>
                          <m:sub>
                            <m:r>
                              <a:rPr lang="en-US" b="1" i="1" smtClean="0">
                                <a:solidFill>
                                  <a:schemeClr val="tx1"/>
                                </a:solidFill>
                                <a:latin typeface="Cambria Math" panose="02040503050406030204" pitchFamily="18" charset="0"/>
                              </a:rPr>
                              <m:t>𝟒</m:t>
                            </m:r>
                          </m:sub>
                        </m:sSub>
                      </m:oMath>
                    </m:oMathPara>
                  </a14:m>
                  <a:endParaRPr lang="en-US" b="1" dirty="0">
                    <a:solidFill>
                      <a:schemeClr val="tx1"/>
                    </a:solidFill>
                  </a:endParaRPr>
                </a:p>
              </p:txBody>
            </p:sp>
          </mc:Choice>
          <mc:Fallback xmlns="">
            <p:sp>
              <p:nvSpPr>
                <p:cNvPr id="85" name="Rectangle 84">
                  <a:extLst>
                    <a:ext uri="{FF2B5EF4-FFF2-40B4-BE49-F238E27FC236}">
                      <a16:creationId xmlns:a16="http://schemas.microsoft.com/office/drawing/2014/main" id="{BDC99B93-0F86-4177-81E2-72BE614F4009}"/>
                    </a:ext>
                  </a:extLst>
                </p:cNvPr>
                <p:cNvSpPr>
                  <a:spLocks noRot="1" noChangeAspect="1" noMove="1" noResize="1" noEditPoints="1" noAdjustHandles="1" noChangeArrowheads="1" noChangeShapeType="1" noTextEdit="1"/>
                </p:cNvSpPr>
                <p:nvPr/>
              </p:nvSpPr>
              <p:spPr>
                <a:xfrm>
                  <a:off x="2357258" y="5698369"/>
                  <a:ext cx="470263" cy="435115"/>
                </a:xfrm>
                <a:prstGeom prst="rect">
                  <a:avLst/>
                </a:prstGeom>
                <a:blipFill>
                  <a:blip r:embed="rId4"/>
                  <a:stretch>
                    <a:fillRect l="-4000"/>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6" name="Rectangle 85">
                  <a:extLst>
                    <a:ext uri="{FF2B5EF4-FFF2-40B4-BE49-F238E27FC236}">
                      <a16:creationId xmlns:a16="http://schemas.microsoft.com/office/drawing/2014/main" id="{C8B3A619-2213-4D29-B220-9EF5565A8A3A}"/>
                    </a:ext>
                  </a:extLst>
                </p:cNvPr>
                <p:cNvSpPr/>
                <p:nvPr/>
              </p:nvSpPr>
              <p:spPr>
                <a:xfrm>
                  <a:off x="2354670" y="5110950"/>
                  <a:ext cx="470263" cy="435118"/>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𝑶</m:t>
                            </m:r>
                          </m:e>
                          <m:sub>
                            <m:r>
                              <a:rPr lang="en-US" b="1" i="1" smtClean="0">
                                <a:solidFill>
                                  <a:schemeClr val="tx1"/>
                                </a:solidFill>
                                <a:latin typeface="Cambria Math" panose="02040503050406030204" pitchFamily="18" charset="0"/>
                              </a:rPr>
                              <m:t>𝟖</m:t>
                            </m:r>
                          </m:sub>
                        </m:sSub>
                      </m:oMath>
                    </m:oMathPara>
                  </a14:m>
                  <a:endParaRPr lang="en-US" b="1" dirty="0">
                    <a:solidFill>
                      <a:schemeClr val="tx1"/>
                    </a:solidFill>
                  </a:endParaRPr>
                </a:p>
              </p:txBody>
            </p:sp>
          </mc:Choice>
          <mc:Fallback xmlns="">
            <p:sp>
              <p:nvSpPr>
                <p:cNvPr id="86" name="Rectangle 85">
                  <a:extLst>
                    <a:ext uri="{FF2B5EF4-FFF2-40B4-BE49-F238E27FC236}">
                      <a16:creationId xmlns:a16="http://schemas.microsoft.com/office/drawing/2014/main" id="{C8B3A619-2213-4D29-B220-9EF5565A8A3A}"/>
                    </a:ext>
                  </a:extLst>
                </p:cNvPr>
                <p:cNvSpPr>
                  <a:spLocks noRot="1" noChangeAspect="1" noMove="1" noResize="1" noEditPoints="1" noAdjustHandles="1" noChangeArrowheads="1" noChangeShapeType="1" noTextEdit="1"/>
                </p:cNvSpPr>
                <p:nvPr/>
              </p:nvSpPr>
              <p:spPr>
                <a:xfrm>
                  <a:off x="2354670" y="5110950"/>
                  <a:ext cx="470263" cy="435118"/>
                </a:xfrm>
                <a:prstGeom prst="rect">
                  <a:avLst/>
                </a:prstGeom>
                <a:blipFill>
                  <a:blip r:embed="rId5"/>
                  <a:stretch>
                    <a:fillRect l="-4000"/>
                  </a:stretch>
                </a:blipFill>
                <a:ln>
                  <a:solidFill>
                    <a:schemeClr val="tx1"/>
                  </a:solidFill>
                </a:ln>
              </p:spPr>
              <p:txBody>
                <a:bodyPr/>
                <a:lstStyle/>
                <a:p>
                  <a:r>
                    <a:rPr lang="en-US">
                      <a:noFill/>
                    </a:rPr>
                    <a:t> </a:t>
                  </a:r>
                </a:p>
              </p:txBody>
            </p:sp>
          </mc:Fallback>
        </mc:AlternateContent>
      </p:grpSp>
      <p:cxnSp>
        <p:nvCxnSpPr>
          <p:cNvPr id="92" name="Straight Arrow Connector 91">
            <a:extLst>
              <a:ext uri="{FF2B5EF4-FFF2-40B4-BE49-F238E27FC236}">
                <a16:creationId xmlns:a16="http://schemas.microsoft.com/office/drawing/2014/main" id="{AAE729D7-928A-473F-AAEE-B3C83A9153B3}"/>
              </a:ext>
            </a:extLst>
          </p:cNvPr>
          <p:cNvCxnSpPr>
            <a:cxnSpLocks/>
            <a:endCxn id="94" idx="0"/>
          </p:cNvCxnSpPr>
          <p:nvPr/>
        </p:nvCxnSpPr>
        <p:spPr>
          <a:xfrm>
            <a:off x="3307138" y="4666473"/>
            <a:ext cx="0" cy="40106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93" name="Group 92">
            <a:extLst>
              <a:ext uri="{FF2B5EF4-FFF2-40B4-BE49-F238E27FC236}">
                <a16:creationId xmlns:a16="http://schemas.microsoft.com/office/drawing/2014/main" id="{8292A844-2A9C-4C96-89E4-D38CD3297BEE}"/>
              </a:ext>
            </a:extLst>
          </p:cNvPr>
          <p:cNvGrpSpPr/>
          <p:nvPr/>
        </p:nvGrpSpPr>
        <p:grpSpPr>
          <a:xfrm>
            <a:off x="3036725" y="5067542"/>
            <a:ext cx="540826" cy="1497689"/>
            <a:chOff x="2304609" y="4440606"/>
            <a:chExt cx="570387" cy="1797237"/>
          </a:xfrm>
        </p:grpSpPr>
        <p:sp>
          <p:nvSpPr>
            <p:cNvPr id="94" name="Rectangle 93">
              <a:extLst>
                <a:ext uri="{FF2B5EF4-FFF2-40B4-BE49-F238E27FC236}">
                  <a16:creationId xmlns:a16="http://schemas.microsoft.com/office/drawing/2014/main" id="{F32A1152-C557-4302-8733-62156B7DCF2E}"/>
                </a:ext>
              </a:extLst>
            </p:cNvPr>
            <p:cNvSpPr/>
            <p:nvPr/>
          </p:nvSpPr>
          <p:spPr>
            <a:xfrm>
              <a:off x="2304609" y="4440606"/>
              <a:ext cx="570387" cy="179723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solidFill>
                  <a:schemeClr val="tx1"/>
                </a:solidFill>
              </a:endParaRPr>
            </a:p>
          </p:txBody>
        </p:sp>
        <p:cxnSp>
          <p:nvCxnSpPr>
            <p:cNvPr id="95" name="Straight Connector 94">
              <a:extLst>
                <a:ext uri="{FF2B5EF4-FFF2-40B4-BE49-F238E27FC236}">
                  <a16:creationId xmlns:a16="http://schemas.microsoft.com/office/drawing/2014/main" id="{DE268F07-787A-451E-B996-669764007A34}"/>
                </a:ext>
              </a:extLst>
            </p:cNvPr>
            <p:cNvCxnSpPr>
              <a:cxnSpLocks/>
              <a:stCxn id="94" idx="0"/>
              <a:endCxn id="94" idx="2"/>
            </p:cNvCxnSpPr>
            <p:nvPr/>
          </p:nvCxnSpPr>
          <p:spPr>
            <a:xfrm>
              <a:off x="2589802" y="4440606"/>
              <a:ext cx="0" cy="17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6" name="Rectangle 95">
                  <a:extLst>
                    <a:ext uri="{FF2B5EF4-FFF2-40B4-BE49-F238E27FC236}">
                      <a16:creationId xmlns:a16="http://schemas.microsoft.com/office/drawing/2014/main" id="{013BDAFC-44B8-4BA3-AA4E-D07E3E57933E}"/>
                    </a:ext>
                  </a:extLst>
                </p:cNvPr>
                <p:cNvSpPr/>
                <p:nvPr/>
              </p:nvSpPr>
              <p:spPr>
                <a:xfrm>
                  <a:off x="2354670" y="4523531"/>
                  <a:ext cx="470263" cy="435118"/>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𝑶</m:t>
                            </m:r>
                          </m:e>
                          <m:sub>
                            <m:r>
                              <a:rPr lang="en-US" b="1" i="1" smtClean="0">
                                <a:solidFill>
                                  <a:schemeClr val="tx1"/>
                                </a:solidFill>
                                <a:latin typeface="Cambria Math" panose="02040503050406030204" pitchFamily="18" charset="0"/>
                              </a:rPr>
                              <m:t>𝟏𝟏</m:t>
                            </m:r>
                          </m:sub>
                        </m:sSub>
                      </m:oMath>
                    </m:oMathPara>
                  </a14:m>
                  <a:endParaRPr lang="en-US" b="1" dirty="0">
                    <a:solidFill>
                      <a:schemeClr val="tx1"/>
                    </a:solidFill>
                  </a:endParaRPr>
                </a:p>
              </p:txBody>
            </p:sp>
          </mc:Choice>
          <mc:Fallback xmlns="">
            <p:sp>
              <p:nvSpPr>
                <p:cNvPr id="96" name="Rectangle 95">
                  <a:extLst>
                    <a:ext uri="{FF2B5EF4-FFF2-40B4-BE49-F238E27FC236}">
                      <a16:creationId xmlns:a16="http://schemas.microsoft.com/office/drawing/2014/main" id="{013BDAFC-44B8-4BA3-AA4E-D07E3E57933E}"/>
                    </a:ext>
                  </a:extLst>
                </p:cNvPr>
                <p:cNvSpPr>
                  <a:spLocks noRot="1" noChangeAspect="1" noMove="1" noResize="1" noEditPoints="1" noAdjustHandles="1" noChangeArrowheads="1" noChangeShapeType="1" noTextEdit="1"/>
                </p:cNvSpPr>
                <p:nvPr/>
              </p:nvSpPr>
              <p:spPr>
                <a:xfrm>
                  <a:off x="2354670" y="4523531"/>
                  <a:ext cx="470263" cy="435118"/>
                </a:xfrm>
                <a:prstGeom prst="rect">
                  <a:avLst/>
                </a:prstGeom>
                <a:blipFill>
                  <a:blip r:embed="rId6"/>
                  <a:stretch>
                    <a:fillRect l="-14667"/>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7" name="Rectangle 96">
                  <a:extLst>
                    <a:ext uri="{FF2B5EF4-FFF2-40B4-BE49-F238E27FC236}">
                      <a16:creationId xmlns:a16="http://schemas.microsoft.com/office/drawing/2014/main" id="{FD1A5F97-05C0-480B-915A-02E20A1DAC61}"/>
                    </a:ext>
                  </a:extLst>
                </p:cNvPr>
                <p:cNvSpPr/>
                <p:nvPr/>
              </p:nvSpPr>
              <p:spPr>
                <a:xfrm>
                  <a:off x="2357258" y="5698369"/>
                  <a:ext cx="470263" cy="43511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𝑶</m:t>
                            </m:r>
                          </m:e>
                          <m:sub>
                            <m:r>
                              <a:rPr lang="en-US" b="1" i="1" smtClean="0">
                                <a:solidFill>
                                  <a:schemeClr val="tx1"/>
                                </a:solidFill>
                                <a:latin typeface="Cambria Math" panose="02040503050406030204" pitchFamily="18" charset="0"/>
                              </a:rPr>
                              <m:t>𝟑</m:t>
                            </m:r>
                          </m:sub>
                        </m:sSub>
                      </m:oMath>
                    </m:oMathPara>
                  </a14:m>
                  <a:endParaRPr lang="en-US" b="1" dirty="0">
                    <a:solidFill>
                      <a:schemeClr val="tx1"/>
                    </a:solidFill>
                  </a:endParaRPr>
                </a:p>
              </p:txBody>
            </p:sp>
          </mc:Choice>
          <mc:Fallback xmlns="">
            <p:sp>
              <p:nvSpPr>
                <p:cNvPr id="97" name="Rectangle 96">
                  <a:extLst>
                    <a:ext uri="{FF2B5EF4-FFF2-40B4-BE49-F238E27FC236}">
                      <a16:creationId xmlns:a16="http://schemas.microsoft.com/office/drawing/2014/main" id="{FD1A5F97-05C0-480B-915A-02E20A1DAC61}"/>
                    </a:ext>
                  </a:extLst>
                </p:cNvPr>
                <p:cNvSpPr>
                  <a:spLocks noRot="1" noChangeAspect="1" noMove="1" noResize="1" noEditPoints="1" noAdjustHandles="1" noChangeArrowheads="1" noChangeShapeType="1" noTextEdit="1"/>
                </p:cNvSpPr>
                <p:nvPr/>
              </p:nvSpPr>
              <p:spPr>
                <a:xfrm>
                  <a:off x="2357258" y="5698369"/>
                  <a:ext cx="470263" cy="435115"/>
                </a:xfrm>
                <a:prstGeom prst="rect">
                  <a:avLst/>
                </a:prstGeom>
                <a:blipFill>
                  <a:blip r:embed="rId7"/>
                  <a:stretch>
                    <a:fillRect l="-4000"/>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8" name="Rectangle 97">
                  <a:extLst>
                    <a:ext uri="{FF2B5EF4-FFF2-40B4-BE49-F238E27FC236}">
                      <a16:creationId xmlns:a16="http://schemas.microsoft.com/office/drawing/2014/main" id="{25F4E2CD-F297-4C60-AED1-A3F296075503}"/>
                    </a:ext>
                  </a:extLst>
                </p:cNvPr>
                <p:cNvSpPr/>
                <p:nvPr/>
              </p:nvSpPr>
              <p:spPr>
                <a:xfrm>
                  <a:off x="2354670" y="5110950"/>
                  <a:ext cx="470263" cy="435118"/>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𝑶</m:t>
                            </m:r>
                          </m:e>
                          <m:sub>
                            <m:r>
                              <a:rPr lang="en-US" b="1" i="1" smtClean="0">
                                <a:solidFill>
                                  <a:schemeClr val="tx1"/>
                                </a:solidFill>
                                <a:latin typeface="Cambria Math" panose="02040503050406030204" pitchFamily="18" charset="0"/>
                              </a:rPr>
                              <m:t>𝟕</m:t>
                            </m:r>
                          </m:sub>
                        </m:sSub>
                      </m:oMath>
                    </m:oMathPara>
                  </a14:m>
                  <a:endParaRPr lang="en-US" b="1" dirty="0">
                    <a:solidFill>
                      <a:schemeClr val="tx1"/>
                    </a:solidFill>
                  </a:endParaRPr>
                </a:p>
              </p:txBody>
            </p:sp>
          </mc:Choice>
          <mc:Fallback xmlns="">
            <p:sp>
              <p:nvSpPr>
                <p:cNvPr id="98" name="Rectangle 97">
                  <a:extLst>
                    <a:ext uri="{FF2B5EF4-FFF2-40B4-BE49-F238E27FC236}">
                      <a16:creationId xmlns:a16="http://schemas.microsoft.com/office/drawing/2014/main" id="{25F4E2CD-F297-4C60-AED1-A3F296075503}"/>
                    </a:ext>
                  </a:extLst>
                </p:cNvPr>
                <p:cNvSpPr>
                  <a:spLocks noRot="1" noChangeAspect="1" noMove="1" noResize="1" noEditPoints="1" noAdjustHandles="1" noChangeArrowheads="1" noChangeShapeType="1" noTextEdit="1"/>
                </p:cNvSpPr>
                <p:nvPr/>
              </p:nvSpPr>
              <p:spPr>
                <a:xfrm>
                  <a:off x="2354670" y="5110950"/>
                  <a:ext cx="470263" cy="435118"/>
                </a:xfrm>
                <a:prstGeom prst="rect">
                  <a:avLst/>
                </a:prstGeom>
                <a:blipFill>
                  <a:blip r:embed="rId8"/>
                  <a:stretch>
                    <a:fillRect l="-4000"/>
                  </a:stretch>
                </a:blipFill>
                <a:ln>
                  <a:solidFill>
                    <a:schemeClr val="tx1"/>
                  </a:solidFill>
                </a:ln>
              </p:spPr>
              <p:txBody>
                <a:bodyPr/>
                <a:lstStyle/>
                <a:p>
                  <a:r>
                    <a:rPr lang="en-US">
                      <a:noFill/>
                    </a:rPr>
                    <a:t> </a:t>
                  </a:r>
                </a:p>
              </p:txBody>
            </p:sp>
          </mc:Fallback>
        </mc:AlternateContent>
      </p:grpSp>
      <p:cxnSp>
        <p:nvCxnSpPr>
          <p:cNvPr id="99" name="Straight Arrow Connector 98">
            <a:extLst>
              <a:ext uri="{FF2B5EF4-FFF2-40B4-BE49-F238E27FC236}">
                <a16:creationId xmlns:a16="http://schemas.microsoft.com/office/drawing/2014/main" id="{B722AAC5-26AD-4A3B-9BCC-3B63FF691433}"/>
              </a:ext>
            </a:extLst>
          </p:cNvPr>
          <p:cNvCxnSpPr>
            <a:cxnSpLocks/>
            <a:endCxn id="101" idx="0"/>
          </p:cNvCxnSpPr>
          <p:nvPr/>
        </p:nvCxnSpPr>
        <p:spPr>
          <a:xfrm>
            <a:off x="4770178" y="4666473"/>
            <a:ext cx="0" cy="40106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00" name="Group 99">
            <a:extLst>
              <a:ext uri="{FF2B5EF4-FFF2-40B4-BE49-F238E27FC236}">
                <a16:creationId xmlns:a16="http://schemas.microsoft.com/office/drawing/2014/main" id="{19C2230B-0AA0-46FA-9BB2-79D6D49EFCFD}"/>
              </a:ext>
            </a:extLst>
          </p:cNvPr>
          <p:cNvGrpSpPr/>
          <p:nvPr/>
        </p:nvGrpSpPr>
        <p:grpSpPr>
          <a:xfrm>
            <a:off x="4499765" y="5067542"/>
            <a:ext cx="540826" cy="1497689"/>
            <a:chOff x="2304609" y="4440606"/>
            <a:chExt cx="570387" cy="1797237"/>
          </a:xfrm>
        </p:grpSpPr>
        <p:sp>
          <p:nvSpPr>
            <p:cNvPr id="101" name="Rectangle 100">
              <a:extLst>
                <a:ext uri="{FF2B5EF4-FFF2-40B4-BE49-F238E27FC236}">
                  <a16:creationId xmlns:a16="http://schemas.microsoft.com/office/drawing/2014/main" id="{6DFF819E-B1CA-4B50-B551-7EAA377365CB}"/>
                </a:ext>
              </a:extLst>
            </p:cNvPr>
            <p:cNvSpPr/>
            <p:nvPr/>
          </p:nvSpPr>
          <p:spPr>
            <a:xfrm>
              <a:off x="2304609" y="4440606"/>
              <a:ext cx="570387" cy="179723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solidFill>
                  <a:schemeClr val="tx1"/>
                </a:solidFill>
              </a:endParaRPr>
            </a:p>
          </p:txBody>
        </p:sp>
        <p:cxnSp>
          <p:nvCxnSpPr>
            <p:cNvPr id="102" name="Straight Connector 101">
              <a:extLst>
                <a:ext uri="{FF2B5EF4-FFF2-40B4-BE49-F238E27FC236}">
                  <a16:creationId xmlns:a16="http://schemas.microsoft.com/office/drawing/2014/main" id="{564A6961-3325-43E4-BD0E-6351E1530C74}"/>
                </a:ext>
              </a:extLst>
            </p:cNvPr>
            <p:cNvCxnSpPr>
              <a:cxnSpLocks/>
              <a:stCxn id="101" idx="0"/>
              <a:endCxn id="101" idx="2"/>
            </p:cNvCxnSpPr>
            <p:nvPr/>
          </p:nvCxnSpPr>
          <p:spPr>
            <a:xfrm>
              <a:off x="2589802" y="4440606"/>
              <a:ext cx="0" cy="17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3" name="Rectangle 102">
                  <a:extLst>
                    <a:ext uri="{FF2B5EF4-FFF2-40B4-BE49-F238E27FC236}">
                      <a16:creationId xmlns:a16="http://schemas.microsoft.com/office/drawing/2014/main" id="{9B910131-0DD8-40D8-BFDD-9FF07ADCECA5}"/>
                    </a:ext>
                  </a:extLst>
                </p:cNvPr>
                <p:cNvSpPr/>
                <p:nvPr/>
              </p:nvSpPr>
              <p:spPr>
                <a:xfrm>
                  <a:off x="2354670" y="4523531"/>
                  <a:ext cx="470263" cy="435118"/>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𝑶</m:t>
                            </m:r>
                          </m:e>
                          <m:sub>
                            <m:r>
                              <a:rPr lang="en-US" b="1" i="1" smtClean="0">
                                <a:solidFill>
                                  <a:schemeClr val="tx1"/>
                                </a:solidFill>
                                <a:latin typeface="Cambria Math" panose="02040503050406030204" pitchFamily="18" charset="0"/>
                              </a:rPr>
                              <m:t>𝟏𝟎</m:t>
                            </m:r>
                          </m:sub>
                        </m:sSub>
                      </m:oMath>
                    </m:oMathPara>
                  </a14:m>
                  <a:endParaRPr lang="en-US" b="1" dirty="0">
                    <a:solidFill>
                      <a:schemeClr val="tx1"/>
                    </a:solidFill>
                  </a:endParaRPr>
                </a:p>
              </p:txBody>
            </p:sp>
          </mc:Choice>
          <mc:Fallback xmlns="">
            <p:sp>
              <p:nvSpPr>
                <p:cNvPr id="103" name="Rectangle 102">
                  <a:extLst>
                    <a:ext uri="{FF2B5EF4-FFF2-40B4-BE49-F238E27FC236}">
                      <a16:creationId xmlns:a16="http://schemas.microsoft.com/office/drawing/2014/main" id="{9B910131-0DD8-40D8-BFDD-9FF07ADCECA5}"/>
                    </a:ext>
                  </a:extLst>
                </p:cNvPr>
                <p:cNvSpPr>
                  <a:spLocks noRot="1" noChangeAspect="1" noMove="1" noResize="1" noEditPoints="1" noAdjustHandles="1" noChangeArrowheads="1" noChangeShapeType="1" noTextEdit="1"/>
                </p:cNvSpPr>
                <p:nvPr/>
              </p:nvSpPr>
              <p:spPr>
                <a:xfrm>
                  <a:off x="2354670" y="4523531"/>
                  <a:ext cx="470263" cy="435118"/>
                </a:xfrm>
                <a:prstGeom prst="rect">
                  <a:avLst/>
                </a:prstGeom>
                <a:blipFill>
                  <a:blip r:embed="rId9"/>
                  <a:stretch>
                    <a:fillRect l="-14667"/>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4" name="Rectangle 103">
                  <a:extLst>
                    <a:ext uri="{FF2B5EF4-FFF2-40B4-BE49-F238E27FC236}">
                      <a16:creationId xmlns:a16="http://schemas.microsoft.com/office/drawing/2014/main" id="{31193C7B-9ADB-4FB4-8057-557A9D70A6C0}"/>
                    </a:ext>
                  </a:extLst>
                </p:cNvPr>
                <p:cNvSpPr/>
                <p:nvPr/>
              </p:nvSpPr>
              <p:spPr>
                <a:xfrm>
                  <a:off x="2357258" y="5698369"/>
                  <a:ext cx="470263" cy="43511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𝑶</m:t>
                            </m:r>
                          </m:e>
                          <m:sub>
                            <m:r>
                              <a:rPr lang="en-US" b="1" i="1" smtClean="0">
                                <a:solidFill>
                                  <a:schemeClr val="tx1"/>
                                </a:solidFill>
                                <a:latin typeface="Cambria Math" panose="02040503050406030204" pitchFamily="18" charset="0"/>
                              </a:rPr>
                              <m:t>𝟐</m:t>
                            </m:r>
                          </m:sub>
                        </m:sSub>
                      </m:oMath>
                    </m:oMathPara>
                  </a14:m>
                  <a:endParaRPr lang="en-US" b="1" dirty="0">
                    <a:solidFill>
                      <a:schemeClr val="tx1"/>
                    </a:solidFill>
                  </a:endParaRPr>
                </a:p>
              </p:txBody>
            </p:sp>
          </mc:Choice>
          <mc:Fallback xmlns="">
            <p:sp>
              <p:nvSpPr>
                <p:cNvPr id="104" name="Rectangle 103">
                  <a:extLst>
                    <a:ext uri="{FF2B5EF4-FFF2-40B4-BE49-F238E27FC236}">
                      <a16:creationId xmlns:a16="http://schemas.microsoft.com/office/drawing/2014/main" id="{31193C7B-9ADB-4FB4-8057-557A9D70A6C0}"/>
                    </a:ext>
                  </a:extLst>
                </p:cNvPr>
                <p:cNvSpPr>
                  <a:spLocks noRot="1" noChangeAspect="1" noMove="1" noResize="1" noEditPoints="1" noAdjustHandles="1" noChangeArrowheads="1" noChangeShapeType="1" noTextEdit="1"/>
                </p:cNvSpPr>
                <p:nvPr/>
              </p:nvSpPr>
              <p:spPr>
                <a:xfrm>
                  <a:off x="2357258" y="5698369"/>
                  <a:ext cx="470263" cy="435115"/>
                </a:xfrm>
                <a:prstGeom prst="rect">
                  <a:avLst/>
                </a:prstGeom>
                <a:blipFill>
                  <a:blip r:embed="rId10"/>
                  <a:stretch>
                    <a:fillRect l="-4000"/>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5" name="Rectangle 104">
                  <a:extLst>
                    <a:ext uri="{FF2B5EF4-FFF2-40B4-BE49-F238E27FC236}">
                      <a16:creationId xmlns:a16="http://schemas.microsoft.com/office/drawing/2014/main" id="{88D5B10E-3B71-479A-B795-1DDC81AF85DE}"/>
                    </a:ext>
                  </a:extLst>
                </p:cNvPr>
                <p:cNvSpPr/>
                <p:nvPr/>
              </p:nvSpPr>
              <p:spPr>
                <a:xfrm>
                  <a:off x="2354670" y="5110950"/>
                  <a:ext cx="470263" cy="435118"/>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𝑶</m:t>
                            </m:r>
                          </m:e>
                          <m:sub>
                            <m:r>
                              <a:rPr lang="en-US" b="1" i="1" smtClean="0">
                                <a:solidFill>
                                  <a:schemeClr val="tx1"/>
                                </a:solidFill>
                                <a:latin typeface="Cambria Math" panose="02040503050406030204" pitchFamily="18" charset="0"/>
                              </a:rPr>
                              <m:t>𝟔</m:t>
                            </m:r>
                          </m:sub>
                        </m:sSub>
                      </m:oMath>
                    </m:oMathPara>
                  </a14:m>
                  <a:endParaRPr lang="en-US" b="1" dirty="0">
                    <a:solidFill>
                      <a:schemeClr val="tx1"/>
                    </a:solidFill>
                  </a:endParaRPr>
                </a:p>
              </p:txBody>
            </p:sp>
          </mc:Choice>
          <mc:Fallback xmlns="">
            <p:sp>
              <p:nvSpPr>
                <p:cNvPr id="105" name="Rectangle 104">
                  <a:extLst>
                    <a:ext uri="{FF2B5EF4-FFF2-40B4-BE49-F238E27FC236}">
                      <a16:creationId xmlns:a16="http://schemas.microsoft.com/office/drawing/2014/main" id="{88D5B10E-3B71-479A-B795-1DDC81AF85DE}"/>
                    </a:ext>
                  </a:extLst>
                </p:cNvPr>
                <p:cNvSpPr>
                  <a:spLocks noRot="1" noChangeAspect="1" noMove="1" noResize="1" noEditPoints="1" noAdjustHandles="1" noChangeArrowheads="1" noChangeShapeType="1" noTextEdit="1"/>
                </p:cNvSpPr>
                <p:nvPr/>
              </p:nvSpPr>
              <p:spPr>
                <a:xfrm>
                  <a:off x="2354670" y="5110950"/>
                  <a:ext cx="470263" cy="435118"/>
                </a:xfrm>
                <a:prstGeom prst="rect">
                  <a:avLst/>
                </a:prstGeom>
                <a:blipFill>
                  <a:blip r:embed="rId11"/>
                  <a:stretch>
                    <a:fillRect l="-4000"/>
                  </a:stretch>
                </a:blipFill>
                <a:ln>
                  <a:solidFill>
                    <a:schemeClr val="tx1"/>
                  </a:solidFill>
                </a:ln>
              </p:spPr>
              <p:txBody>
                <a:bodyPr/>
                <a:lstStyle/>
                <a:p>
                  <a:r>
                    <a:rPr lang="en-US">
                      <a:noFill/>
                    </a:rPr>
                    <a:t> </a:t>
                  </a:r>
                </a:p>
              </p:txBody>
            </p:sp>
          </mc:Fallback>
        </mc:AlternateContent>
      </p:grpSp>
      <p:cxnSp>
        <p:nvCxnSpPr>
          <p:cNvPr id="106" name="Straight Arrow Connector 105">
            <a:extLst>
              <a:ext uri="{FF2B5EF4-FFF2-40B4-BE49-F238E27FC236}">
                <a16:creationId xmlns:a16="http://schemas.microsoft.com/office/drawing/2014/main" id="{29C26A1D-C117-48AE-8740-9CD4179F3EDA}"/>
              </a:ext>
            </a:extLst>
          </p:cNvPr>
          <p:cNvCxnSpPr>
            <a:cxnSpLocks/>
            <a:endCxn id="108" idx="0"/>
          </p:cNvCxnSpPr>
          <p:nvPr/>
        </p:nvCxnSpPr>
        <p:spPr>
          <a:xfrm>
            <a:off x="6832671" y="4666473"/>
            <a:ext cx="0" cy="40106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07" name="Group 106">
            <a:extLst>
              <a:ext uri="{FF2B5EF4-FFF2-40B4-BE49-F238E27FC236}">
                <a16:creationId xmlns:a16="http://schemas.microsoft.com/office/drawing/2014/main" id="{C3BEF233-F27E-4BD9-9D48-237A785FFB53}"/>
              </a:ext>
            </a:extLst>
          </p:cNvPr>
          <p:cNvGrpSpPr/>
          <p:nvPr/>
        </p:nvGrpSpPr>
        <p:grpSpPr>
          <a:xfrm>
            <a:off x="6562258" y="5067542"/>
            <a:ext cx="540826" cy="1497689"/>
            <a:chOff x="2304609" y="4440606"/>
            <a:chExt cx="570387" cy="1797237"/>
          </a:xfrm>
        </p:grpSpPr>
        <p:sp>
          <p:nvSpPr>
            <p:cNvPr id="108" name="Rectangle 107">
              <a:extLst>
                <a:ext uri="{FF2B5EF4-FFF2-40B4-BE49-F238E27FC236}">
                  <a16:creationId xmlns:a16="http://schemas.microsoft.com/office/drawing/2014/main" id="{71081888-BBB7-4448-B200-43B3AF52EDF0}"/>
                </a:ext>
              </a:extLst>
            </p:cNvPr>
            <p:cNvSpPr/>
            <p:nvPr/>
          </p:nvSpPr>
          <p:spPr>
            <a:xfrm>
              <a:off x="2304609" y="4440606"/>
              <a:ext cx="570387" cy="179723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solidFill>
                  <a:schemeClr val="tx1"/>
                </a:solidFill>
              </a:endParaRPr>
            </a:p>
          </p:txBody>
        </p:sp>
        <p:cxnSp>
          <p:nvCxnSpPr>
            <p:cNvPr id="109" name="Straight Connector 108">
              <a:extLst>
                <a:ext uri="{FF2B5EF4-FFF2-40B4-BE49-F238E27FC236}">
                  <a16:creationId xmlns:a16="http://schemas.microsoft.com/office/drawing/2014/main" id="{212E66C1-A1FE-48D3-91E3-D6C4655C38EC}"/>
                </a:ext>
              </a:extLst>
            </p:cNvPr>
            <p:cNvCxnSpPr>
              <a:cxnSpLocks/>
              <a:stCxn id="108" idx="0"/>
              <a:endCxn id="108" idx="2"/>
            </p:cNvCxnSpPr>
            <p:nvPr/>
          </p:nvCxnSpPr>
          <p:spPr>
            <a:xfrm>
              <a:off x="2589802" y="4440606"/>
              <a:ext cx="0" cy="17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0" name="Rectangle 109">
                  <a:extLst>
                    <a:ext uri="{FF2B5EF4-FFF2-40B4-BE49-F238E27FC236}">
                      <a16:creationId xmlns:a16="http://schemas.microsoft.com/office/drawing/2014/main" id="{605281F7-B9FA-43E4-B577-99CA6FF6DA44}"/>
                    </a:ext>
                  </a:extLst>
                </p:cNvPr>
                <p:cNvSpPr/>
                <p:nvPr/>
              </p:nvSpPr>
              <p:spPr>
                <a:xfrm>
                  <a:off x="2354670" y="4523531"/>
                  <a:ext cx="470263" cy="435118"/>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14:m>
                    <m:oMathPara xmlns:m="http://schemas.openxmlformats.org/officeDocument/2006/math">
                      <m:oMathParaPr>
                        <m:jc m:val="centerGroup"/>
                      </m:oMathParaPr>
                      <m:oMath xmlns:m="http://schemas.openxmlformats.org/officeDocument/2006/math">
                        <m:sSub>
                          <m:sSubPr>
                            <m:ctrlPr>
                              <a:rPr lang="en-US" b="1" i="1">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𝑶</m:t>
                            </m:r>
                          </m:e>
                          <m:sub>
                            <m:r>
                              <a:rPr lang="en-US" b="1" i="1">
                                <a:solidFill>
                                  <a:schemeClr val="tx1"/>
                                </a:solidFill>
                                <a:latin typeface="Cambria Math" panose="02040503050406030204" pitchFamily="18" charset="0"/>
                              </a:rPr>
                              <m:t>𝟗</m:t>
                            </m:r>
                          </m:sub>
                        </m:sSub>
                      </m:oMath>
                    </m:oMathPara>
                  </a14:m>
                  <a:endParaRPr lang="en-US" b="1" dirty="0">
                    <a:solidFill>
                      <a:schemeClr val="tx1"/>
                    </a:solidFill>
                  </a:endParaRPr>
                </a:p>
              </p:txBody>
            </p:sp>
          </mc:Choice>
          <mc:Fallback xmlns="">
            <p:sp>
              <p:nvSpPr>
                <p:cNvPr id="110" name="Rectangle 109">
                  <a:extLst>
                    <a:ext uri="{FF2B5EF4-FFF2-40B4-BE49-F238E27FC236}">
                      <a16:creationId xmlns:a16="http://schemas.microsoft.com/office/drawing/2014/main" id="{605281F7-B9FA-43E4-B577-99CA6FF6DA44}"/>
                    </a:ext>
                  </a:extLst>
                </p:cNvPr>
                <p:cNvSpPr>
                  <a:spLocks noRot="1" noChangeAspect="1" noMove="1" noResize="1" noEditPoints="1" noAdjustHandles="1" noChangeArrowheads="1" noChangeShapeType="1" noTextEdit="1"/>
                </p:cNvSpPr>
                <p:nvPr/>
              </p:nvSpPr>
              <p:spPr>
                <a:xfrm>
                  <a:off x="2354670" y="4523531"/>
                  <a:ext cx="470263" cy="435118"/>
                </a:xfrm>
                <a:prstGeom prst="rect">
                  <a:avLst/>
                </a:prstGeom>
                <a:blipFill>
                  <a:blip r:embed="rId12"/>
                  <a:stretch>
                    <a:fillRect l="-4000"/>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1" name="Rectangle 110">
                  <a:extLst>
                    <a:ext uri="{FF2B5EF4-FFF2-40B4-BE49-F238E27FC236}">
                      <a16:creationId xmlns:a16="http://schemas.microsoft.com/office/drawing/2014/main" id="{B3A69CF8-ED31-419C-92D2-88BBD92FDC4A}"/>
                    </a:ext>
                  </a:extLst>
                </p:cNvPr>
                <p:cNvSpPr/>
                <p:nvPr/>
              </p:nvSpPr>
              <p:spPr>
                <a:xfrm>
                  <a:off x="2357258" y="5698369"/>
                  <a:ext cx="470263" cy="43511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𝑶</m:t>
                            </m:r>
                          </m:e>
                          <m:sub>
                            <m:r>
                              <a:rPr lang="en-US" b="1" i="1" smtClean="0">
                                <a:solidFill>
                                  <a:schemeClr val="tx1"/>
                                </a:solidFill>
                                <a:latin typeface="Cambria Math" panose="02040503050406030204" pitchFamily="18" charset="0"/>
                              </a:rPr>
                              <m:t>𝟏</m:t>
                            </m:r>
                          </m:sub>
                        </m:sSub>
                      </m:oMath>
                    </m:oMathPara>
                  </a14:m>
                  <a:endParaRPr lang="en-US" b="1" dirty="0">
                    <a:solidFill>
                      <a:schemeClr val="tx1"/>
                    </a:solidFill>
                  </a:endParaRPr>
                </a:p>
              </p:txBody>
            </p:sp>
          </mc:Choice>
          <mc:Fallback xmlns="">
            <p:sp>
              <p:nvSpPr>
                <p:cNvPr id="111" name="Rectangle 110">
                  <a:extLst>
                    <a:ext uri="{FF2B5EF4-FFF2-40B4-BE49-F238E27FC236}">
                      <a16:creationId xmlns:a16="http://schemas.microsoft.com/office/drawing/2014/main" id="{B3A69CF8-ED31-419C-92D2-88BBD92FDC4A}"/>
                    </a:ext>
                  </a:extLst>
                </p:cNvPr>
                <p:cNvSpPr>
                  <a:spLocks noRot="1" noChangeAspect="1" noMove="1" noResize="1" noEditPoints="1" noAdjustHandles="1" noChangeArrowheads="1" noChangeShapeType="1" noTextEdit="1"/>
                </p:cNvSpPr>
                <p:nvPr/>
              </p:nvSpPr>
              <p:spPr>
                <a:xfrm>
                  <a:off x="2357258" y="5698369"/>
                  <a:ext cx="470263" cy="435115"/>
                </a:xfrm>
                <a:prstGeom prst="rect">
                  <a:avLst/>
                </a:prstGeom>
                <a:blipFill>
                  <a:blip r:embed="rId13"/>
                  <a:stretch>
                    <a:fillRect l="-4000"/>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2" name="Rectangle 111">
                  <a:extLst>
                    <a:ext uri="{FF2B5EF4-FFF2-40B4-BE49-F238E27FC236}">
                      <a16:creationId xmlns:a16="http://schemas.microsoft.com/office/drawing/2014/main" id="{90FF4F94-867A-499B-8910-728526DA4FB9}"/>
                    </a:ext>
                  </a:extLst>
                </p:cNvPr>
                <p:cNvSpPr/>
                <p:nvPr/>
              </p:nvSpPr>
              <p:spPr>
                <a:xfrm>
                  <a:off x="2354670" y="5110950"/>
                  <a:ext cx="470263" cy="435118"/>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𝑶</m:t>
                            </m:r>
                          </m:e>
                          <m:sub>
                            <m:r>
                              <a:rPr lang="en-US" b="1" i="1" smtClean="0">
                                <a:solidFill>
                                  <a:schemeClr val="tx1"/>
                                </a:solidFill>
                                <a:latin typeface="Cambria Math" panose="02040503050406030204" pitchFamily="18" charset="0"/>
                              </a:rPr>
                              <m:t>𝟓</m:t>
                            </m:r>
                          </m:sub>
                        </m:sSub>
                      </m:oMath>
                    </m:oMathPara>
                  </a14:m>
                  <a:endParaRPr lang="en-US" b="1" dirty="0">
                    <a:solidFill>
                      <a:schemeClr val="tx1"/>
                    </a:solidFill>
                  </a:endParaRPr>
                </a:p>
              </p:txBody>
            </p:sp>
          </mc:Choice>
          <mc:Fallback xmlns="">
            <p:sp>
              <p:nvSpPr>
                <p:cNvPr id="112" name="Rectangle 111">
                  <a:extLst>
                    <a:ext uri="{FF2B5EF4-FFF2-40B4-BE49-F238E27FC236}">
                      <a16:creationId xmlns:a16="http://schemas.microsoft.com/office/drawing/2014/main" id="{90FF4F94-867A-499B-8910-728526DA4FB9}"/>
                    </a:ext>
                  </a:extLst>
                </p:cNvPr>
                <p:cNvSpPr>
                  <a:spLocks noRot="1" noChangeAspect="1" noMove="1" noResize="1" noEditPoints="1" noAdjustHandles="1" noChangeArrowheads="1" noChangeShapeType="1" noTextEdit="1"/>
                </p:cNvSpPr>
                <p:nvPr/>
              </p:nvSpPr>
              <p:spPr>
                <a:xfrm>
                  <a:off x="2354670" y="5110950"/>
                  <a:ext cx="470263" cy="435118"/>
                </a:xfrm>
                <a:prstGeom prst="rect">
                  <a:avLst/>
                </a:prstGeom>
                <a:blipFill>
                  <a:blip r:embed="rId14"/>
                  <a:stretch>
                    <a:fillRect l="-4000" b="-1639"/>
                  </a:stretch>
                </a:blipFill>
                <a:ln>
                  <a:solidFill>
                    <a:schemeClr val="tx1"/>
                  </a:solidFill>
                </a:ln>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14" name="TextBox 113">
                <a:extLst>
                  <a:ext uri="{FF2B5EF4-FFF2-40B4-BE49-F238E27FC236}">
                    <a16:creationId xmlns:a16="http://schemas.microsoft.com/office/drawing/2014/main" id="{8409D48B-5565-49B0-938A-AF31BEBD4CFF}"/>
                  </a:ext>
                </a:extLst>
              </p:cNvPr>
              <p:cNvSpPr txBox="1"/>
              <p:nvPr/>
            </p:nvSpPr>
            <p:spPr>
              <a:xfrm>
                <a:off x="791654" y="3460771"/>
                <a:ext cx="472467" cy="38068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solidFill>
                                <a:srgbClr val="7030A0"/>
                              </a:solidFill>
                              <a:latin typeface="Cambria Math" panose="02040503050406030204" pitchFamily="18" charset="0"/>
                            </a:rPr>
                          </m:ctrlPr>
                        </m:sSubPr>
                        <m:e>
                          <m:r>
                            <a:rPr lang="en-US" b="1" i="0" smtClean="0">
                              <a:solidFill>
                                <a:srgbClr val="7030A0"/>
                              </a:solidFill>
                              <a:latin typeface="Cambria Math" panose="02040503050406030204" pitchFamily="18" charset="0"/>
                            </a:rPr>
                            <m:t>𝐈</m:t>
                          </m:r>
                        </m:e>
                        <m:sub>
                          <m:r>
                            <a:rPr lang="en-US" b="1" i="0" smtClean="0">
                              <a:solidFill>
                                <a:srgbClr val="7030A0"/>
                              </a:solidFill>
                              <a:latin typeface="Cambria Math" panose="02040503050406030204" pitchFamily="18" charset="0"/>
                            </a:rPr>
                            <m:t>𝟖</m:t>
                          </m:r>
                        </m:sub>
                      </m:sSub>
                    </m:oMath>
                  </m:oMathPara>
                </a14:m>
                <a:endParaRPr lang="en-US" b="1" dirty="0">
                  <a:solidFill>
                    <a:srgbClr val="7030A0"/>
                  </a:solidFill>
                </a:endParaRPr>
              </a:p>
            </p:txBody>
          </p:sp>
        </mc:Choice>
        <mc:Fallback xmlns="">
          <p:sp>
            <p:nvSpPr>
              <p:cNvPr id="114" name="TextBox 113">
                <a:extLst>
                  <a:ext uri="{FF2B5EF4-FFF2-40B4-BE49-F238E27FC236}">
                    <a16:creationId xmlns:a16="http://schemas.microsoft.com/office/drawing/2014/main" id="{8409D48B-5565-49B0-938A-AF31BEBD4CFF}"/>
                  </a:ext>
                </a:extLst>
              </p:cNvPr>
              <p:cNvSpPr txBox="1">
                <a:spLocks noRot="1" noChangeAspect="1" noMove="1" noResize="1" noEditPoints="1" noAdjustHandles="1" noChangeArrowheads="1" noChangeShapeType="1" noTextEdit="1"/>
              </p:cNvSpPr>
              <p:nvPr/>
            </p:nvSpPr>
            <p:spPr>
              <a:xfrm>
                <a:off x="791654" y="3460771"/>
                <a:ext cx="472467" cy="380682"/>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5" name="TextBox 114">
                <a:extLst>
                  <a:ext uri="{FF2B5EF4-FFF2-40B4-BE49-F238E27FC236}">
                    <a16:creationId xmlns:a16="http://schemas.microsoft.com/office/drawing/2014/main" id="{835E2CA3-083B-4BFA-A7B4-49D989CBCBEB}"/>
                  </a:ext>
                </a:extLst>
              </p:cNvPr>
              <p:cNvSpPr txBox="1"/>
              <p:nvPr/>
            </p:nvSpPr>
            <p:spPr>
              <a:xfrm>
                <a:off x="792809" y="3203083"/>
                <a:ext cx="472467" cy="38068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solidFill>
                                <a:srgbClr val="7030A0"/>
                              </a:solidFill>
                              <a:latin typeface="Cambria Math" panose="02040503050406030204" pitchFamily="18" charset="0"/>
                            </a:rPr>
                          </m:ctrlPr>
                        </m:sSubPr>
                        <m:e>
                          <m:r>
                            <a:rPr lang="en-US" b="1" i="0" smtClean="0">
                              <a:solidFill>
                                <a:srgbClr val="7030A0"/>
                              </a:solidFill>
                              <a:latin typeface="Cambria Math" panose="02040503050406030204" pitchFamily="18" charset="0"/>
                            </a:rPr>
                            <m:t>𝐈</m:t>
                          </m:r>
                        </m:e>
                        <m:sub>
                          <m:r>
                            <a:rPr lang="en-US" b="1" i="0" smtClean="0">
                              <a:solidFill>
                                <a:srgbClr val="7030A0"/>
                              </a:solidFill>
                              <a:latin typeface="Cambria Math" panose="02040503050406030204" pitchFamily="18" charset="0"/>
                            </a:rPr>
                            <m:t>𝟏𝟎</m:t>
                          </m:r>
                        </m:sub>
                      </m:sSub>
                    </m:oMath>
                  </m:oMathPara>
                </a14:m>
                <a:endParaRPr lang="en-US" b="1" dirty="0">
                  <a:solidFill>
                    <a:srgbClr val="7030A0"/>
                  </a:solidFill>
                </a:endParaRPr>
              </a:p>
            </p:txBody>
          </p:sp>
        </mc:Choice>
        <mc:Fallback xmlns="">
          <p:sp>
            <p:nvSpPr>
              <p:cNvPr id="115" name="TextBox 114">
                <a:extLst>
                  <a:ext uri="{FF2B5EF4-FFF2-40B4-BE49-F238E27FC236}">
                    <a16:creationId xmlns:a16="http://schemas.microsoft.com/office/drawing/2014/main" id="{835E2CA3-083B-4BFA-A7B4-49D989CBCBEB}"/>
                  </a:ext>
                </a:extLst>
              </p:cNvPr>
              <p:cNvSpPr txBox="1">
                <a:spLocks noRot="1" noChangeAspect="1" noMove="1" noResize="1" noEditPoints="1" noAdjustHandles="1" noChangeArrowheads="1" noChangeShapeType="1" noTextEdit="1"/>
              </p:cNvSpPr>
              <p:nvPr/>
            </p:nvSpPr>
            <p:spPr>
              <a:xfrm>
                <a:off x="792809" y="3203083"/>
                <a:ext cx="472467" cy="380682"/>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6" name="TextBox 115">
                <a:extLst>
                  <a:ext uri="{FF2B5EF4-FFF2-40B4-BE49-F238E27FC236}">
                    <a16:creationId xmlns:a16="http://schemas.microsoft.com/office/drawing/2014/main" id="{ECAD4829-D326-4681-9B4F-A7FCF0ABEACC}"/>
                  </a:ext>
                </a:extLst>
              </p:cNvPr>
              <p:cNvSpPr txBox="1"/>
              <p:nvPr/>
            </p:nvSpPr>
            <p:spPr>
              <a:xfrm>
                <a:off x="1551616" y="4369829"/>
                <a:ext cx="472467" cy="38068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solidFill>
                                <a:schemeClr val="accent1"/>
                              </a:solidFill>
                              <a:latin typeface="Cambria Math" panose="02040503050406030204" pitchFamily="18" charset="0"/>
                            </a:rPr>
                          </m:ctrlPr>
                        </m:sSubPr>
                        <m:e>
                          <m:r>
                            <a:rPr lang="en-US" b="1" i="0" smtClean="0">
                              <a:solidFill>
                                <a:schemeClr val="accent1"/>
                              </a:solidFill>
                              <a:latin typeface="Cambria Math" panose="02040503050406030204" pitchFamily="18" charset="0"/>
                            </a:rPr>
                            <m:t>𝐈</m:t>
                          </m:r>
                        </m:e>
                        <m:sub>
                          <m:r>
                            <a:rPr lang="en-US" b="1" i="0" smtClean="0">
                              <a:solidFill>
                                <a:schemeClr val="accent1"/>
                              </a:solidFill>
                              <a:latin typeface="Cambria Math" panose="02040503050406030204" pitchFamily="18" charset="0"/>
                            </a:rPr>
                            <m:t>𝟒</m:t>
                          </m:r>
                        </m:sub>
                      </m:sSub>
                    </m:oMath>
                  </m:oMathPara>
                </a14:m>
                <a:endParaRPr lang="en-US" b="1" dirty="0">
                  <a:solidFill>
                    <a:schemeClr val="accent1"/>
                  </a:solidFill>
                </a:endParaRPr>
              </a:p>
            </p:txBody>
          </p:sp>
        </mc:Choice>
        <mc:Fallback xmlns="">
          <p:sp>
            <p:nvSpPr>
              <p:cNvPr id="116" name="TextBox 115">
                <a:extLst>
                  <a:ext uri="{FF2B5EF4-FFF2-40B4-BE49-F238E27FC236}">
                    <a16:creationId xmlns:a16="http://schemas.microsoft.com/office/drawing/2014/main" id="{ECAD4829-D326-4681-9B4F-A7FCF0ABEACC}"/>
                  </a:ext>
                </a:extLst>
              </p:cNvPr>
              <p:cNvSpPr txBox="1">
                <a:spLocks noRot="1" noChangeAspect="1" noMove="1" noResize="1" noEditPoints="1" noAdjustHandles="1" noChangeArrowheads="1" noChangeShapeType="1" noTextEdit="1"/>
              </p:cNvSpPr>
              <p:nvPr/>
            </p:nvSpPr>
            <p:spPr>
              <a:xfrm>
                <a:off x="1551616" y="4369829"/>
                <a:ext cx="472467" cy="380682"/>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7" name="TextBox 116">
                <a:extLst>
                  <a:ext uri="{FF2B5EF4-FFF2-40B4-BE49-F238E27FC236}">
                    <a16:creationId xmlns:a16="http://schemas.microsoft.com/office/drawing/2014/main" id="{3DC3A556-1DB3-4C39-BA3F-A22134E29151}"/>
                  </a:ext>
                </a:extLst>
              </p:cNvPr>
              <p:cNvSpPr txBox="1"/>
              <p:nvPr/>
            </p:nvSpPr>
            <p:spPr>
              <a:xfrm>
                <a:off x="3708209" y="4357629"/>
                <a:ext cx="472467" cy="38068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solidFill>
                                <a:schemeClr val="accent1"/>
                              </a:solidFill>
                              <a:latin typeface="Cambria Math" panose="02040503050406030204" pitchFamily="18" charset="0"/>
                            </a:rPr>
                          </m:ctrlPr>
                        </m:sSubPr>
                        <m:e>
                          <m:r>
                            <a:rPr lang="en-US" b="1" i="0" smtClean="0">
                              <a:solidFill>
                                <a:schemeClr val="accent1"/>
                              </a:solidFill>
                              <a:latin typeface="Cambria Math" panose="02040503050406030204" pitchFamily="18" charset="0"/>
                            </a:rPr>
                            <m:t>𝐈</m:t>
                          </m:r>
                        </m:e>
                        <m:sub>
                          <m:r>
                            <a:rPr lang="en-US" b="1" i="0" smtClean="0">
                              <a:solidFill>
                                <a:schemeClr val="accent1"/>
                              </a:solidFill>
                              <a:latin typeface="Cambria Math" panose="02040503050406030204" pitchFamily="18" charset="0"/>
                            </a:rPr>
                            <m:t>𝟑</m:t>
                          </m:r>
                        </m:sub>
                      </m:sSub>
                    </m:oMath>
                  </m:oMathPara>
                </a14:m>
                <a:endParaRPr lang="en-US" b="1" dirty="0">
                  <a:solidFill>
                    <a:schemeClr val="accent1"/>
                  </a:solidFill>
                </a:endParaRPr>
              </a:p>
            </p:txBody>
          </p:sp>
        </mc:Choice>
        <mc:Fallback xmlns="">
          <p:sp>
            <p:nvSpPr>
              <p:cNvPr id="117" name="TextBox 116">
                <a:extLst>
                  <a:ext uri="{FF2B5EF4-FFF2-40B4-BE49-F238E27FC236}">
                    <a16:creationId xmlns:a16="http://schemas.microsoft.com/office/drawing/2014/main" id="{3DC3A556-1DB3-4C39-BA3F-A22134E29151}"/>
                  </a:ext>
                </a:extLst>
              </p:cNvPr>
              <p:cNvSpPr txBox="1">
                <a:spLocks noRot="1" noChangeAspect="1" noMove="1" noResize="1" noEditPoints="1" noAdjustHandles="1" noChangeArrowheads="1" noChangeShapeType="1" noTextEdit="1"/>
              </p:cNvSpPr>
              <p:nvPr/>
            </p:nvSpPr>
            <p:spPr>
              <a:xfrm>
                <a:off x="3708209" y="4357629"/>
                <a:ext cx="472467" cy="380682"/>
              </a:xfrm>
              <a:prstGeom prst="rect">
                <a:avLst/>
              </a:prstGeom>
              <a:blipFill>
                <a:blip r:embed="rId1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8" name="TextBox 117">
                <a:extLst>
                  <a:ext uri="{FF2B5EF4-FFF2-40B4-BE49-F238E27FC236}">
                    <a16:creationId xmlns:a16="http://schemas.microsoft.com/office/drawing/2014/main" id="{4E0854FB-D17F-468D-8346-FC8947291D73}"/>
                  </a:ext>
                </a:extLst>
              </p:cNvPr>
              <p:cNvSpPr txBox="1"/>
              <p:nvPr/>
            </p:nvSpPr>
            <p:spPr>
              <a:xfrm>
                <a:off x="5392575" y="4357629"/>
                <a:ext cx="472467" cy="38068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solidFill>
                                <a:schemeClr val="accent1"/>
                              </a:solidFill>
                              <a:latin typeface="Cambria Math" panose="02040503050406030204" pitchFamily="18" charset="0"/>
                            </a:rPr>
                          </m:ctrlPr>
                        </m:sSubPr>
                        <m:e>
                          <m:r>
                            <a:rPr lang="en-US" b="1" i="0" smtClean="0">
                              <a:solidFill>
                                <a:schemeClr val="accent1"/>
                              </a:solidFill>
                              <a:latin typeface="Cambria Math" panose="02040503050406030204" pitchFamily="18" charset="0"/>
                            </a:rPr>
                            <m:t>𝐈</m:t>
                          </m:r>
                        </m:e>
                        <m:sub>
                          <m:r>
                            <a:rPr lang="en-US" b="1" i="0" smtClean="0">
                              <a:solidFill>
                                <a:schemeClr val="accent1"/>
                              </a:solidFill>
                              <a:latin typeface="Cambria Math" panose="02040503050406030204" pitchFamily="18" charset="0"/>
                            </a:rPr>
                            <m:t>𝟐</m:t>
                          </m:r>
                        </m:sub>
                      </m:sSub>
                    </m:oMath>
                  </m:oMathPara>
                </a14:m>
                <a:endParaRPr lang="en-US" b="1" dirty="0">
                  <a:solidFill>
                    <a:schemeClr val="accent1"/>
                  </a:solidFill>
                </a:endParaRPr>
              </a:p>
            </p:txBody>
          </p:sp>
        </mc:Choice>
        <mc:Fallback xmlns="">
          <p:sp>
            <p:nvSpPr>
              <p:cNvPr id="118" name="TextBox 117">
                <a:extLst>
                  <a:ext uri="{FF2B5EF4-FFF2-40B4-BE49-F238E27FC236}">
                    <a16:creationId xmlns:a16="http://schemas.microsoft.com/office/drawing/2014/main" id="{4E0854FB-D17F-468D-8346-FC8947291D73}"/>
                  </a:ext>
                </a:extLst>
              </p:cNvPr>
              <p:cNvSpPr txBox="1">
                <a:spLocks noRot="1" noChangeAspect="1" noMove="1" noResize="1" noEditPoints="1" noAdjustHandles="1" noChangeArrowheads="1" noChangeShapeType="1" noTextEdit="1"/>
              </p:cNvSpPr>
              <p:nvPr/>
            </p:nvSpPr>
            <p:spPr>
              <a:xfrm>
                <a:off x="5392575" y="4357629"/>
                <a:ext cx="472467" cy="380682"/>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9" name="TextBox 118">
                <a:extLst>
                  <a:ext uri="{FF2B5EF4-FFF2-40B4-BE49-F238E27FC236}">
                    <a16:creationId xmlns:a16="http://schemas.microsoft.com/office/drawing/2014/main" id="{101FF449-2099-4627-9313-5D9E2A6C7790}"/>
                  </a:ext>
                </a:extLst>
              </p:cNvPr>
              <p:cNvSpPr txBox="1"/>
              <p:nvPr/>
            </p:nvSpPr>
            <p:spPr>
              <a:xfrm>
                <a:off x="7076941" y="4369829"/>
                <a:ext cx="472467" cy="38068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solidFill>
                                <a:schemeClr val="accent1"/>
                              </a:solidFill>
                              <a:latin typeface="Cambria Math" panose="02040503050406030204" pitchFamily="18" charset="0"/>
                            </a:rPr>
                          </m:ctrlPr>
                        </m:sSubPr>
                        <m:e>
                          <m:r>
                            <a:rPr lang="en-US" b="1" i="0" smtClean="0">
                              <a:solidFill>
                                <a:schemeClr val="accent1"/>
                              </a:solidFill>
                              <a:latin typeface="Cambria Math" panose="02040503050406030204" pitchFamily="18" charset="0"/>
                            </a:rPr>
                            <m:t>𝐈</m:t>
                          </m:r>
                        </m:e>
                        <m:sub>
                          <m:r>
                            <a:rPr lang="en-US" b="1" i="0" smtClean="0">
                              <a:solidFill>
                                <a:schemeClr val="accent1"/>
                              </a:solidFill>
                              <a:latin typeface="Cambria Math" panose="02040503050406030204" pitchFamily="18" charset="0"/>
                            </a:rPr>
                            <m:t>𝟏</m:t>
                          </m:r>
                        </m:sub>
                      </m:sSub>
                    </m:oMath>
                  </m:oMathPara>
                </a14:m>
                <a:endParaRPr lang="en-US" b="1" dirty="0">
                  <a:solidFill>
                    <a:schemeClr val="accent1"/>
                  </a:solidFill>
                </a:endParaRPr>
              </a:p>
            </p:txBody>
          </p:sp>
        </mc:Choice>
        <mc:Fallback xmlns="">
          <p:sp>
            <p:nvSpPr>
              <p:cNvPr id="119" name="TextBox 118">
                <a:extLst>
                  <a:ext uri="{FF2B5EF4-FFF2-40B4-BE49-F238E27FC236}">
                    <a16:creationId xmlns:a16="http://schemas.microsoft.com/office/drawing/2014/main" id="{101FF449-2099-4627-9313-5D9E2A6C7790}"/>
                  </a:ext>
                </a:extLst>
              </p:cNvPr>
              <p:cNvSpPr txBox="1">
                <a:spLocks noRot="1" noChangeAspect="1" noMove="1" noResize="1" noEditPoints="1" noAdjustHandles="1" noChangeArrowheads="1" noChangeShapeType="1" noTextEdit="1"/>
              </p:cNvSpPr>
              <p:nvPr/>
            </p:nvSpPr>
            <p:spPr>
              <a:xfrm>
                <a:off x="7076941" y="4369829"/>
                <a:ext cx="472467" cy="380682"/>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0" name="TextBox 119">
                <a:extLst>
                  <a:ext uri="{FF2B5EF4-FFF2-40B4-BE49-F238E27FC236}">
                    <a16:creationId xmlns:a16="http://schemas.microsoft.com/office/drawing/2014/main" id="{8D415D52-7556-4CDD-A0B6-F3A41BD23B17}"/>
                  </a:ext>
                </a:extLst>
              </p:cNvPr>
              <p:cNvSpPr txBox="1"/>
              <p:nvPr/>
            </p:nvSpPr>
            <p:spPr>
              <a:xfrm>
                <a:off x="6304584" y="3684032"/>
                <a:ext cx="472467" cy="38068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solidFill>
                                <a:schemeClr val="accent6">
                                  <a:lumMod val="75000"/>
                                </a:schemeClr>
                              </a:solidFill>
                              <a:latin typeface="Cambria Math" panose="02040503050406030204" pitchFamily="18" charset="0"/>
                            </a:rPr>
                          </m:ctrlPr>
                        </m:sSubPr>
                        <m:e>
                          <m:r>
                            <a:rPr lang="en-US" b="1" i="0" smtClean="0">
                              <a:solidFill>
                                <a:schemeClr val="accent6">
                                  <a:lumMod val="75000"/>
                                </a:schemeClr>
                              </a:solidFill>
                              <a:latin typeface="Cambria Math" panose="02040503050406030204" pitchFamily="18" charset="0"/>
                            </a:rPr>
                            <m:t>𝐈</m:t>
                          </m:r>
                        </m:e>
                        <m:sub>
                          <m:r>
                            <a:rPr lang="en-US" b="1" i="0" smtClean="0">
                              <a:solidFill>
                                <a:schemeClr val="accent6">
                                  <a:lumMod val="75000"/>
                                </a:schemeClr>
                              </a:solidFill>
                              <a:latin typeface="Cambria Math" panose="02040503050406030204" pitchFamily="18" charset="0"/>
                            </a:rPr>
                            <m:t>𝟓</m:t>
                          </m:r>
                        </m:sub>
                      </m:sSub>
                    </m:oMath>
                  </m:oMathPara>
                </a14:m>
                <a:endParaRPr lang="en-US" b="1" dirty="0">
                  <a:solidFill>
                    <a:schemeClr val="accent6">
                      <a:lumMod val="75000"/>
                    </a:schemeClr>
                  </a:solidFill>
                </a:endParaRPr>
              </a:p>
            </p:txBody>
          </p:sp>
        </mc:Choice>
        <mc:Fallback xmlns="">
          <p:sp>
            <p:nvSpPr>
              <p:cNvPr id="120" name="TextBox 119">
                <a:extLst>
                  <a:ext uri="{FF2B5EF4-FFF2-40B4-BE49-F238E27FC236}">
                    <a16:creationId xmlns:a16="http://schemas.microsoft.com/office/drawing/2014/main" id="{8D415D52-7556-4CDD-A0B6-F3A41BD23B17}"/>
                  </a:ext>
                </a:extLst>
              </p:cNvPr>
              <p:cNvSpPr txBox="1">
                <a:spLocks noRot="1" noChangeAspect="1" noMove="1" noResize="1" noEditPoints="1" noAdjustHandles="1" noChangeArrowheads="1" noChangeShapeType="1" noTextEdit="1"/>
              </p:cNvSpPr>
              <p:nvPr/>
            </p:nvSpPr>
            <p:spPr>
              <a:xfrm>
                <a:off x="6304584" y="3684032"/>
                <a:ext cx="472467" cy="380682"/>
              </a:xfrm>
              <a:prstGeom prst="rect">
                <a:avLst/>
              </a:prstGeom>
              <a:blipFill>
                <a:blip r:embed="rId2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1" name="TextBox 120">
                <a:extLst>
                  <a:ext uri="{FF2B5EF4-FFF2-40B4-BE49-F238E27FC236}">
                    <a16:creationId xmlns:a16="http://schemas.microsoft.com/office/drawing/2014/main" id="{CBB98AF8-5D80-4F55-B30C-C0AA7DEC8B34}"/>
                  </a:ext>
                </a:extLst>
              </p:cNvPr>
              <p:cNvSpPr txBox="1"/>
              <p:nvPr/>
            </p:nvSpPr>
            <p:spPr>
              <a:xfrm>
                <a:off x="6304584" y="3460771"/>
                <a:ext cx="472467" cy="38068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solidFill>
                                <a:schemeClr val="accent6">
                                  <a:lumMod val="75000"/>
                                </a:schemeClr>
                              </a:solidFill>
                              <a:latin typeface="Cambria Math" panose="02040503050406030204" pitchFamily="18" charset="0"/>
                            </a:rPr>
                          </m:ctrlPr>
                        </m:sSubPr>
                        <m:e>
                          <m:r>
                            <a:rPr lang="en-US" b="1" i="0" smtClean="0">
                              <a:solidFill>
                                <a:schemeClr val="accent6">
                                  <a:lumMod val="75000"/>
                                </a:schemeClr>
                              </a:solidFill>
                              <a:latin typeface="Cambria Math" panose="02040503050406030204" pitchFamily="18" charset="0"/>
                            </a:rPr>
                            <m:t>𝐈</m:t>
                          </m:r>
                        </m:e>
                        <m:sub>
                          <m:r>
                            <a:rPr lang="en-US" b="1" i="0" smtClean="0">
                              <a:solidFill>
                                <a:schemeClr val="accent6">
                                  <a:lumMod val="75000"/>
                                </a:schemeClr>
                              </a:solidFill>
                              <a:latin typeface="Cambria Math" panose="02040503050406030204" pitchFamily="18" charset="0"/>
                            </a:rPr>
                            <m:t>𝟕</m:t>
                          </m:r>
                        </m:sub>
                      </m:sSub>
                    </m:oMath>
                  </m:oMathPara>
                </a14:m>
                <a:endParaRPr lang="en-US" b="1" dirty="0">
                  <a:solidFill>
                    <a:schemeClr val="accent6">
                      <a:lumMod val="75000"/>
                    </a:schemeClr>
                  </a:solidFill>
                </a:endParaRPr>
              </a:p>
            </p:txBody>
          </p:sp>
        </mc:Choice>
        <mc:Fallback xmlns="">
          <p:sp>
            <p:nvSpPr>
              <p:cNvPr id="121" name="TextBox 120">
                <a:extLst>
                  <a:ext uri="{FF2B5EF4-FFF2-40B4-BE49-F238E27FC236}">
                    <a16:creationId xmlns:a16="http://schemas.microsoft.com/office/drawing/2014/main" id="{CBB98AF8-5D80-4F55-B30C-C0AA7DEC8B34}"/>
                  </a:ext>
                </a:extLst>
              </p:cNvPr>
              <p:cNvSpPr txBox="1">
                <a:spLocks noRot="1" noChangeAspect="1" noMove="1" noResize="1" noEditPoints="1" noAdjustHandles="1" noChangeArrowheads="1" noChangeShapeType="1" noTextEdit="1"/>
              </p:cNvSpPr>
              <p:nvPr/>
            </p:nvSpPr>
            <p:spPr>
              <a:xfrm>
                <a:off x="6304584" y="3460771"/>
                <a:ext cx="472467" cy="380682"/>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2" name="TextBox 121">
                <a:extLst>
                  <a:ext uri="{FF2B5EF4-FFF2-40B4-BE49-F238E27FC236}">
                    <a16:creationId xmlns:a16="http://schemas.microsoft.com/office/drawing/2014/main" id="{C9C5C581-A593-45FB-AEB1-E1F31C9F9D9C}"/>
                  </a:ext>
                </a:extLst>
              </p:cNvPr>
              <p:cNvSpPr txBox="1"/>
              <p:nvPr/>
            </p:nvSpPr>
            <p:spPr>
              <a:xfrm>
                <a:off x="6305739" y="3203083"/>
                <a:ext cx="472467" cy="38068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solidFill>
                                <a:schemeClr val="accent6">
                                  <a:lumMod val="75000"/>
                                </a:schemeClr>
                              </a:solidFill>
                              <a:latin typeface="Cambria Math" panose="02040503050406030204" pitchFamily="18" charset="0"/>
                            </a:rPr>
                          </m:ctrlPr>
                        </m:sSubPr>
                        <m:e>
                          <m:r>
                            <a:rPr lang="en-US" b="1" i="0" smtClean="0">
                              <a:solidFill>
                                <a:schemeClr val="accent6">
                                  <a:lumMod val="75000"/>
                                </a:schemeClr>
                              </a:solidFill>
                              <a:latin typeface="Cambria Math" panose="02040503050406030204" pitchFamily="18" charset="0"/>
                            </a:rPr>
                            <m:t>𝐈</m:t>
                          </m:r>
                        </m:e>
                        <m:sub>
                          <m:r>
                            <a:rPr lang="en-US" b="1" i="0" smtClean="0">
                              <a:solidFill>
                                <a:schemeClr val="accent6">
                                  <a:lumMod val="75000"/>
                                </a:schemeClr>
                              </a:solidFill>
                              <a:latin typeface="Cambria Math" panose="02040503050406030204" pitchFamily="18" charset="0"/>
                            </a:rPr>
                            <m:t>𝟗</m:t>
                          </m:r>
                        </m:sub>
                      </m:sSub>
                    </m:oMath>
                  </m:oMathPara>
                </a14:m>
                <a:endParaRPr lang="en-US" b="1" dirty="0">
                  <a:solidFill>
                    <a:schemeClr val="accent6">
                      <a:lumMod val="75000"/>
                    </a:schemeClr>
                  </a:solidFill>
                </a:endParaRPr>
              </a:p>
            </p:txBody>
          </p:sp>
        </mc:Choice>
        <mc:Fallback xmlns="">
          <p:sp>
            <p:nvSpPr>
              <p:cNvPr id="122" name="TextBox 121">
                <a:extLst>
                  <a:ext uri="{FF2B5EF4-FFF2-40B4-BE49-F238E27FC236}">
                    <a16:creationId xmlns:a16="http://schemas.microsoft.com/office/drawing/2014/main" id="{C9C5C581-A593-45FB-AEB1-E1F31C9F9D9C}"/>
                  </a:ext>
                </a:extLst>
              </p:cNvPr>
              <p:cNvSpPr txBox="1">
                <a:spLocks noRot="1" noChangeAspect="1" noMove="1" noResize="1" noEditPoints="1" noAdjustHandles="1" noChangeArrowheads="1" noChangeShapeType="1" noTextEdit="1"/>
              </p:cNvSpPr>
              <p:nvPr/>
            </p:nvSpPr>
            <p:spPr>
              <a:xfrm>
                <a:off x="6305739" y="3203083"/>
                <a:ext cx="472467" cy="380682"/>
              </a:xfrm>
              <a:prstGeom prst="rect">
                <a:avLst/>
              </a:prstGeom>
              <a:blipFill>
                <a:blip r:embed="rId2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6" name="TextBox 125">
                <a:extLst>
                  <a:ext uri="{FF2B5EF4-FFF2-40B4-BE49-F238E27FC236}">
                    <a16:creationId xmlns:a16="http://schemas.microsoft.com/office/drawing/2014/main" id="{2EB188C6-D338-47FD-8FAA-C639F11F79A0}"/>
                  </a:ext>
                </a:extLst>
              </p:cNvPr>
              <p:cNvSpPr txBox="1"/>
              <p:nvPr/>
            </p:nvSpPr>
            <p:spPr>
              <a:xfrm>
                <a:off x="8011897" y="3359382"/>
                <a:ext cx="3322161" cy="3416320"/>
              </a:xfrm>
              <a:prstGeom prst="rect">
                <a:avLst/>
              </a:prstGeom>
              <a:noFill/>
            </p:spPr>
            <p:txBody>
              <a:bodyPr wrap="square" rtlCol="0">
                <a:spAutoFit/>
              </a:bodyPr>
              <a:lstStyle/>
              <a:p>
                <a14:m>
                  <m:oMath xmlns:m="http://schemas.openxmlformats.org/officeDocument/2006/math">
                    <m:sSub>
                      <m:sSubPr>
                        <m:ctrlPr>
                          <a:rPr lang="en-US" b="1" i="1" smtClean="0">
                            <a:latin typeface="Cambria Math" panose="02040503050406030204" pitchFamily="18" charset="0"/>
                          </a:rPr>
                        </m:ctrlPr>
                      </m:sSubPr>
                      <m:e>
                        <m:r>
                          <a:rPr lang="en-US" b="1" i="1">
                            <a:latin typeface="Cambria Math" panose="02040503050406030204" pitchFamily="18" charset="0"/>
                          </a:rPr>
                          <m:t>𝑶</m:t>
                        </m:r>
                      </m:e>
                      <m:sub>
                        <m:r>
                          <a:rPr lang="en-US" b="1" i="1" smtClean="0">
                            <a:latin typeface="Cambria Math" panose="02040503050406030204" pitchFamily="18" charset="0"/>
                          </a:rPr>
                          <m:t>𝟏</m:t>
                        </m:r>
                      </m:sub>
                    </m:sSub>
                    <m:r>
                      <a:rPr lang="en-US" b="1" i="1">
                        <a:latin typeface="Cambria Math" panose="02040503050406030204" pitchFamily="18" charset="0"/>
                      </a:rPr>
                      <m:t>=</m:t>
                    </m:r>
                    <m:sSub>
                      <m:sSubPr>
                        <m:ctrlPr>
                          <a:rPr lang="en-US" b="1" i="1" smtClean="0">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𝑰</m:t>
                        </m:r>
                      </m:e>
                      <m:sub>
                        <m:r>
                          <a:rPr lang="en-US" b="1" i="1" smtClean="0">
                            <a:solidFill>
                              <a:schemeClr val="accent1"/>
                            </a:solidFill>
                            <a:latin typeface="Cambria Math" panose="02040503050406030204" pitchFamily="18" charset="0"/>
                          </a:rPr>
                          <m:t>𝟐</m:t>
                        </m:r>
                      </m:sub>
                    </m:sSub>
                    <m:r>
                      <a:rPr lang="en-US" b="1" i="1">
                        <a:latin typeface="Cambria Math" panose="02040503050406030204" pitchFamily="18" charset="0"/>
                        <a:ea typeface="Cambria Math" panose="02040503050406030204" pitchFamily="18" charset="0"/>
                      </a:rPr>
                      <m:t>⊕</m:t>
                    </m:r>
                    <m:sSub>
                      <m:sSubPr>
                        <m:ctrlPr>
                          <a:rPr lang="en-US" b="1" i="1" smtClean="0">
                            <a:solidFill>
                              <a:schemeClr val="accent6">
                                <a:lumMod val="75000"/>
                              </a:schemeClr>
                            </a:solidFill>
                            <a:latin typeface="Cambria Math" panose="02040503050406030204" pitchFamily="18" charset="0"/>
                          </a:rPr>
                        </m:ctrlPr>
                      </m:sSubPr>
                      <m:e>
                        <m:r>
                          <a:rPr lang="en-US" b="1" i="1">
                            <a:solidFill>
                              <a:schemeClr val="accent6">
                                <a:lumMod val="75000"/>
                              </a:schemeClr>
                            </a:solidFill>
                            <a:latin typeface="Cambria Math" panose="02040503050406030204" pitchFamily="18" charset="0"/>
                          </a:rPr>
                          <m:t>𝑰</m:t>
                        </m:r>
                      </m:e>
                      <m:sub>
                        <m:r>
                          <a:rPr lang="en-US" b="1" i="1" smtClean="0">
                            <a:solidFill>
                              <a:schemeClr val="accent6">
                                <a:lumMod val="75000"/>
                              </a:schemeClr>
                            </a:solidFill>
                            <a:latin typeface="Cambria Math" panose="02040503050406030204" pitchFamily="18" charset="0"/>
                          </a:rPr>
                          <m:t>𝟓</m:t>
                        </m:r>
                      </m:sub>
                    </m:sSub>
                  </m:oMath>
                </a14:m>
                <a:r>
                  <a:rPr lang="en-US" b="1" dirty="0">
                    <a:solidFill>
                      <a:schemeClr val="accent6">
                        <a:lumMod val="75000"/>
                      </a:schemeClr>
                    </a:solidFill>
                  </a:rPr>
                  <a:t> </a:t>
                </a:r>
                <a:endParaRPr lang="en-US" b="1" dirty="0"/>
              </a:p>
              <a:p>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𝑶</m:t>
                        </m:r>
                      </m:e>
                      <m:sub>
                        <m:r>
                          <a:rPr lang="en-US" b="1" i="1" smtClean="0">
                            <a:latin typeface="Cambria Math" panose="02040503050406030204" pitchFamily="18" charset="0"/>
                          </a:rPr>
                          <m:t>𝟐</m:t>
                        </m:r>
                      </m:sub>
                    </m:sSub>
                    <m:r>
                      <a:rPr lang="en-US" b="1" i="1">
                        <a:latin typeface="Cambria Math" panose="02040503050406030204" pitchFamily="18" charset="0"/>
                      </a:rPr>
                      <m:t>=</m:t>
                    </m:r>
                    <m:sSub>
                      <m:sSubPr>
                        <m:ctrlPr>
                          <a:rPr lang="en-US" b="1" i="1" smtClean="0">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𝑰</m:t>
                        </m:r>
                      </m:e>
                      <m:sub>
                        <m:r>
                          <a:rPr lang="en-US" b="1" i="1">
                            <a:solidFill>
                              <a:schemeClr val="accent1"/>
                            </a:solidFill>
                            <a:latin typeface="Cambria Math" panose="02040503050406030204" pitchFamily="18" charset="0"/>
                          </a:rPr>
                          <m:t>𝟑</m:t>
                        </m:r>
                      </m:sub>
                    </m:sSub>
                  </m:oMath>
                </a14:m>
                <a:r>
                  <a:rPr lang="en-US" b="1" dirty="0">
                    <a:solidFill>
                      <a:schemeClr val="accent1"/>
                    </a:solidFill>
                  </a:rPr>
                  <a:t> </a:t>
                </a:r>
                <a:endParaRPr lang="en-US" b="1" dirty="0"/>
              </a:p>
              <a:p>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𝑶</m:t>
                        </m:r>
                      </m:e>
                      <m:sub>
                        <m:r>
                          <a:rPr lang="en-US" b="1" i="1" smtClean="0">
                            <a:latin typeface="Cambria Math" panose="02040503050406030204" pitchFamily="18" charset="0"/>
                          </a:rPr>
                          <m:t>𝟑</m:t>
                        </m:r>
                      </m:sub>
                    </m:sSub>
                    <m:r>
                      <a:rPr lang="en-US" b="1" i="1">
                        <a:latin typeface="Cambria Math" panose="02040503050406030204" pitchFamily="18" charset="0"/>
                      </a:rPr>
                      <m:t>=</m:t>
                    </m:r>
                    <m:sSub>
                      <m:sSubPr>
                        <m:ctrlPr>
                          <a:rPr lang="en-US" b="1" i="1" smtClean="0">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𝑰</m:t>
                        </m:r>
                      </m:e>
                      <m:sub>
                        <m:r>
                          <a:rPr lang="en-US" b="1" i="1">
                            <a:solidFill>
                              <a:schemeClr val="accent1"/>
                            </a:solidFill>
                            <a:latin typeface="Cambria Math" panose="02040503050406030204" pitchFamily="18" charset="0"/>
                          </a:rPr>
                          <m:t>𝟏</m:t>
                        </m:r>
                      </m:sub>
                    </m:sSub>
                    <m:r>
                      <a:rPr lang="en-US" b="1" i="1">
                        <a:latin typeface="Cambria Math" panose="02040503050406030204" pitchFamily="18" charset="0"/>
                        <a:ea typeface="Cambria Math" panose="02040503050406030204" pitchFamily="18" charset="0"/>
                      </a:rPr>
                      <m:t>⊕</m:t>
                    </m:r>
                    <m:sSub>
                      <m:sSubPr>
                        <m:ctrlPr>
                          <a:rPr lang="en-US" b="1" i="1" smtClean="0">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𝑰</m:t>
                        </m:r>
                      </m:e>
                      <m:sub>
                        <m:r>
                          <a:rPr lang="en-US" b="1" i="1" smtClean="0">
                            <a:solidFill>
                              <a:schemeClr val="accent1"/>
                            </a:solidFill>
                            <a:latin typeface="Cambria Math" panose="02040503050406030204" pitchFamily="18" charset="0"/>
                          </a:rPr>
                          <m:t>𝟒</m:t>
                        </m:r>
                      </m:sub>
                    </m:sSub>
                  </m:oMath>
                </a14:m>
                <a:r>
                  <a:rPr lang="en-US" b="1" dirty="0"/>
                  <a:t> </a:t>
                </a:r>
              </a:p>
              <a:p>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𝑶</m:t>
                        </m:r>
                      </m:e>
                      <m:sub>
                        <m:r>
                          <a:rPr lang="en-US" b="1" i="1" smtClean="0">
                            <a:latin typeface="Cambria Math" panose="02040503050406030204" pitchFamily="18" charset="0"/>
                          </a:rPr>
                          <m:t>𝟒</m:t>
                        </m:r>
                      </m:sub>
                    </m:sSub>
                    <m:r>
                      <a:rPr lang="en-US" b="1" i="1">
                        <a:latin typeface="Cambria Math" panose="02040503050406030204" pitchFamily="18" charset="0"/>
                      </a:rPr>
                      <m:t>=</m:t>
                    </m:r>
                    <m:sSub>
                      <m:sSubPr>
                        <m:ctrlPr>
                          <a:rPr lang="en-US" b="1" i="1" smtClean="0">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𝑰</m:t>
                        </m:r>
                      </m:e>
                      <m:sub>
                        <m:r>
                          <a:rPr lang="en-US" b="1" i="1">
                            <a:solidFill>
                              <a:schemeClr val="accent1"/>
                            </a:solidFill>
                            <a:latin typeface="Cambria Math" panose="02040503050406030204" pitchFamily="18" charset="0"/>
                          </a:rPr>
                          <m:t>𝟏</m:t>
                        </m:r>
                      </m:sub>
                    </m:sSub>
                    <m:r>
                      <a:rPr lang="en-US" b="1" i="1">
                        <a:latin typeface="Cambria Math" panose="02040503050406030204" pitchFamily="18" charset="0"/>
                        <a:ea typeface="Cambria Math" panose="02040503050406030204" pitchFamily="18" charset="0"/>
                      </a:rPr>
                      <m:t>⊕</m:t>
                    </m:r>
                    <m:sSub>
                      <m:sSubPr>
                        <m:ctrlPr>
                          <a:rPr lang="en-US" b="1" i="1" smtClean="0">
                            <a:solidFill>
                              <a:srgbClr val="7030A0"/>
                            </a:solidFill>
                            <a:latin typeface="Cambria Math" panose="02040503050406030204" pitchFamily="18" charset="0"/>
                          </a:rPr>
                        </m:ctrlPr>
                      </m:sSubPr>
                      <m:e>
                        <m:r>
                          <a:rPr lang="en-US" b="1" i="1">
                            <a:solidFill>
                              <a:srgbClr val="7030A0"/>
                            </a:solidFill>
                            <a:latin typeface="Cambria Math" panose="02040503050406030204" pitchFamily="18" charset="0"/>
                          </a:rPr>
                          <m:t>𝑰</m:t>
                        </m:r>
                      </m:e>
                      <m:sub>
                        <m:r>
                          <a:rPr lang="en-US" b="1" i="1" smtClean="0">
                            <a:solidFill>
                              <a:srgbClr val="7030A0"/>
                            </a:solidFill>
                            <a:latin typeface="Cambria Math" panose="02040503050406030204" pitchFamily="18" charset="0"/>
                          </a:rPr>
                          <m:t>𝟔</m:t>
                        </m:r>
                      </m:sub>
                    </m:sSub>
                  </m:oMath>
                </a14:m>
                <a:r>
                  <a:rPr lang="en-US" b="1" dirty="0">
                    <a:solidFill>
                      <a:srgbClr val="7030A0"/>
                    </a:solidFill>
                  </a:rPr>
                  <a:t> </a:t>
                </a:r>
                <a:endParaRPr lang="en-US" b="1" dirty="0"/>
              </a:p>
              <a:p>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𝑶</m:t>
                        </m:r>
                      </m:e>
                      <m:sub>
                        <m:r>
                          <a:rPr lang="en-US" b="1" i="1" smtClean="0">
                            <a:latin typeface="Cambria Math" panose="02040503050406030204" pitchFamily="18" charset="0"/>
                          </a:rPr>
                          <m:t>𝟓</m:t>
                        </m:r>
                      </m:sub>
                    </m:sSub>
                    <m:r>
                      <a:rPr lang="en-US" b="1" i="1">
                        <a:latin typeface="Cambria Math" panose="02040503050406030204" pitchFamily="18" charset="0"/>
                      </a:rPr>
                      <m:t>=</m:t>
                    </m:r>
                    <m:sSub>
                      <m:sSubPr>
                        <m:ctrlPr>
                          <a:rPr lang="en-US" b="1" i="1" smtClean="0">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𝑰</m:t>
                        </m:r>
                      </m:e>
                      <m:sub>
                        <m:r>
                          <a:rPr lang="en-US" b="1" i="1" smtClean="0">
                            <a:solidFill>
                              <a:schemeClr val="accent1"/>
                            </a:solidFill>
                            <a:latin typeface="Cambria Math" panose="02040503050406030204" pitchFamily="18" charset="0"/>
                          </a:rPr>
                          <m:t>𝟑</m:t>
                        </m:r>
                      </m:sub>
                    </m:sSub>
                    <m:r>
                      <a:rPr lang="en-US" b="1" i="1">
                        <a:latin typeface="Cambria Math" panose="02040503050406030204" pitchFamily="18" charset="0"/>
                        <a:ea typeface="Cambria Math" panose="02040503050406030204" pitchFamily="18" charset="0"/>
                      </a:rPr>
                      <m:t>⊕</m:t>
                    </m:r>
                    <m:sSub>
                      <m:sSubPr>
                        <m:ctrlPr>
                          <a:rPr lang="en-US" b="1" i="1" smtClean="0">
                            <a:solidFill>
                              <a:schemeClr val="accent6">
                                <a:lumMod val="75000"/>
                              </a:schemeClr>
                            </a:solidFill>
                            <a:latin typeface="Cambria Math" panose="02040503050406030204" pitchFamily="18" charset="0"/>
                          </a:rPr>
                        </m:ctrlPr>
                      </m:sSubPr>
                      <m:e>
                        <m:r>
                          <a:rPr lang="en-US" b="1" i="1">
                            <a:solidFill>
                              <a:schemeClr val="accent6">
                                <a:lumMod val="75000"/>
                              </a:schemeClr>
                            </a:solidFill>
                            <a:latin typeface="Cambria Math" panose="02040503050406030204" pitchFamily="18" charset="0"/>
                          </a:rPr>
                          <m:t>𝑰</m:t>
                        </m:r>
                      </m:e>
                      <m:sub>
                        <m:r>
                          <a:rPr lang="en-US" b="1" i="1" smtClean="0">
                            <a:solidFill>
                              <a:schemeClr val="accent6">
                                <a:lumMod val="75000"/>
                              </a:schemeClr>
                            </a:solidFill>
                            <a:latin typeface="Cambria Math" panose="02040503050406030204" pitchFamily="18" charset="0"/>
                          </a:rPr>
                          <m:t>𝟕</m:t>
                        </m:r>
                      </m:sub>
                    </m:sSub>
                  </m:oMath>
                </a14:m>
                <a:r>
                  <a:rPr lang="en-US" b="1" i="1" dirty="0">
                    <a:solidFill>
                      <a:schemeClr val="accent6">
                        <a:lumMod val="75000"/>
                      </a:schemeClr>
                    </a:solidFill>
                    <a:latin typeface="Cambria Math" panose="02040503050406030204" pitchFamily="18" charset="0"/>
                  </a:rPr>
                  <a:t> </a:t>
                </a:r>
                <a:endParaRPr lang="en-US" b="1" i="1" dirty="0">
                  <a:latin typeface="Cambria Math" panose="02040503050406030204" pitchFamily="18" charset="0"/>
                </a:endParaRPr>
              </a:p>
              <a:p>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𝑶</m:t>
                        </m:r>
                      </m:e>
                      <m:sub>
                        <m:r>
                          <a:rPr lang="en-US" b="1" i="1" smtClean="0">
                            <a:latin typeface="Cambria Math" panose="02040503050406030204" pitchFamily="18" charset="0"/>
                          </a:rPr>
                          <m:t>𝟔</m:t>
                        </m:r>
                      </m:sub>
                    </m:sSub>
                    <m:r>
                      <a:rPr lang="en-US" b="1" i="1">
                        <a:latin typeface="Cambria Math" panose="02040503050406030204" pitchFamily="18" charset="0"/>
                      </a:rPr>
                      <m:t>=</m:t>
                    </m:r>
                    <m:sSub>
                      <m:sSubPr>
                        <m:ctrlPr>
                          <a:rPr lang="en-US" b="1" i="1" smtClean="0">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𝑰</m:t>
                        </m:r>
                      </m:e>
                      <m:sub>
                        <m:r>
                          <a:rPr lang="en-US" b="1" i="1">
                            <a:solidFill>
                              <a:schemeClr val="accent1"/>
                            </a:solidFill>
                            <a:latin typeface="Cambria Math" panose="02040503050406030204" pitchFamily="18" charset="0"/>
                          </a:rPr>
                          <m:t>𝟏</m:t>
                        </m:r>
                      </m:sub>
                    </m:sSub>
                    <m:r>
                      <a:rPr lang="en-US" b="1" i="1">
                        <a:latin typeface="Cambria Math" panose="02040503050406030204" pitchFamily="18" charset="0"/>
                        <a:ea typeface="Cambria Math" panose="02040503050406030204" pitchFamily="18" charset="0"/>
                      </a:rPr>
                      <m:t>⊕</m:t>
                    </m:r>
                    <m:sSub>
                      <m:sSubPr>
                        <m:ctrlPr>
                          <a:rPr lang="en-US" b="1" i="1">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𝑰</m:t>
                        </m:r>
                      </m:e>
                      <m:sub>
                        <m:r>
                          <a:rPr lang="en-US" b="1" i="1">
                            <a:solidFill>
                              <a:schemeClr val="accent1"/>
                            </a:solidFill>
                            <a:latin typeface="Cambria Math" panose="02040503050406030204" pitchFamily="18" charset="0"/>
                          </a:rPr>
                          <m:t>𝟒</m:t>
                        </m:r>
                      </m:sub>
                    </m:sSub>
                  </m:oMath>
                </a14:m>
                <a:r>
                  <a:rPr lang="en-US" b="1" dirty="0"/>
                  <a:t> </a:t>
                </a:r>
              </a:p>
              <a:p>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𝑶</m:t>
                        </m:r>
                      </m:e>
                      <m:sub>
                        <m:r>
                          <a:rPr lang="en-US" b="1" i="1" smtClean="0">
                            <a:latin typeface="Cambria Math" panose="02040503050406030204" pitchFamily="18" charset="0"/>
                          </a:rPr>
                          <m:t>𝟕</m:t>
                        </m:r>
                      </m:sub>
                    </m:sSub>
                    <m:r>
                      <a:rPr lang="en-US" b="1" i="1">
                        <a:latin typeface="Cambria Math" panose="02040503050406030204" pitchFamily="18" charset="0"/>
                      </a:rPr>
                      <m:t>=</m:t>
                    </m:r>
                    <m:sSub>
                      <m:sSubPr>
                        <m:ctrlPr>
                          <a:rPr lang="en-US" b="1" i="1" smtClean="0">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𝑰</m:t>
                        </m:r>
                      </m:e>
                      <m:sub>
                        <m:r>
                          <a:rPr lang="en-US" b="1" i="1">
                            <a:solidFill>
                              <a:schemeClr val="accent1"/>
                            </a:solidFill>
                            <a:latin typeface="Cambria Math" panose="02040503050406030204" pitchFamily="18" charset="0"/>
                          </a:rPr>
                          <m:t>𝟏</m:t>
                        </m:r>
                      </m:sub>
                    </m:sSub>
                    <m:r>
                      <a:rPr lang="en-US" b="1" i="1">
                        <a:latin typeface="Cambria Math" panose="02040503050406030204" pitchFamily="18" charset="0"/>
                        <a:ea typeface="Cambria Math" panose="02040503050406030204" pitchFamily="18" charset="0"/>
                      </a:rPr>
                      <m:t>⊕</m:t>
                    </m:r>
                    <m:sSub>
                      <m:sSubPr>
                        <m:ctrlPr>
                          <a:rPr lang="en-US" b="1" i="1" smtClean="0">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𝑰</m:t>
                        </m:r>
                      </m:e>
                      <m:sub>
                        <m:r>
                          <a:rPr lang="en-US" b="1" i="1" smtClean="0">
                            <a:solidFill>
                              <a:schemeClr val="accent1"/>
                            </a:solidFill>
                            <a:latin typeface="Cambria Math" panose="02040503050406030204" pitchFamily="18" charset="0"/>
                          </a:rPr>
                          <m:t>𝟐</m:t>
                        </m:r>
                      </m:sub>
                    </m:sSub>
                    <m:r>
                      <a:rPr lang="en-US" b="1" i="1">
                        <a:latin typeface="Cambria Math" panose="02040503050406030204" pitchFamily="18" charset="0"/>
                        <a:ea typeface="Cambria Math" panose="02040503050406030204" pitchFamily="18" charset="0"/>
                      </a:rPr>
                      <m:t>⊕</m:t>
                    </m:r>
                    <m:sSub>
                      <m:sSubPr>
                        <m:ctrlPr>
                          <a:rPr lang="en-US" b="1" i="1" smtClean="0">
                            <a:solidFill>
                              <a:schemeClr val="accent6">
                                <a:lumMod val="75000"/>
                              </a:schemeClr>
                            </a:solidFill>
                            <a:latin typeface="Cambria Math" panose="02040503050406030204" pitchFamily="18" charset="0"/>
                          </a:rPr>
                        </m:ctrlPr>
                      </m:sSubPr>
                      <m:e>
                        <m:r>
                          <a:rPr lang="en-US" b="1" i="1">
                            <a:solidFill>
                              <a:schemeClr val="accent6">
                                <a:lumMod val="75000"/>
                              </a:schemeClr>
                            </a:solidFill>
                            <a:latin typeface="Cambria Math" panose="02040503050406030204" pitchFamily="18" charset="0"/>
                          </a:rPr>
                          <m:t>𝑰</m:t>
                        </m:r>
                      </m:e>
                      <m:sub>
                        <m:r>
                          <a:rPr lang="en-US" b="1" i="1" smtClean="0">
                            <a:solidFill>
                              <a:schemeClr val="accent6">
                                <a:lumMod val="75000"/>
                              </a:schemeClr>
                            </a:solidFill>
                            <a:latin typeface="Cambria Math" panose="02040503050406030204" pitchFamily="18" charset="0"/>
                          </a:rPr>
                          <m:t>𝟓</m:t>
                        </m:r>
                      </m:sub>
                    </m:sSub>
                  </m:oMath>
                </a14:m>
                <a:r>
                  <a:rPr lang="en-US" b="1" dirty="0">
                    <a:solidFill>
                      <a:schemeClr val="accent6">
                        <a:lumMod val="75000"/>
                      </a:schemeClr>
                    </a:solidFill>
                    <a:ea typeface="Cambria Math" panose="02040503050406030204" pitchFamily="18" charset="0"/>
                  </a:rPr>
                  <a:t> </a:t>
                </a:r>
                <a14:m>
                  <m:oMath xmlns:m="http://schemas.openxmlformats.org/officeDocument/2006/math">
                    <m:r>
                      <a:rPr lang="en-US" b="1" i="1">
                        <a:latin typeface="Cambria Math" panose="02040503050406030204" pitchFamily="18" charset="0"/>
                        <a:ea typeface="Cambria Math" panose="02040503050406030204" pitchFamily="18" charset="0"/>
                      </a:rPr>
                      <m:t>⊕</m:t>
                    </m:r>
                    <m:sSub>
                      <m:sSubPr>
                        <m:ctrlPr>
                          <a:rPr lang="en-US" b="1" i="1" smtClean="0">
                            <a:solidFill>
                              <a:srgbClr val="7030A0"/>
                            </a:solidFill>
                            <a:latin typeface="Cambria Math" panose="02040503050406030204" pitchFamily="18" charset="0"/>
                          </a:rPr>
                        </m:ctrlPr>
                      </m:sSubPr>
                      <m:e>
                        <m:r>
                          <a:rPr lang="en-US" b="1" i="1">
                            <a:solidFill>
                              <a:srgbClr val="7030A0"/>
                            </a:solidFill>
                            <a:latin typeface="Cambria Math" panose="02040503050406030204" pitchFamily="18" charset="0"/>
                          </a:rPr>
                          <m:t>𝑰</m:t>
                        </m:r>
                      </m:e>
                      <m:sub>
                        <m:r>
                          <a:rPr lang="en-US" b="1" i="1" smtClean="0">
                            <a:solidFill>
                              <a:srgbClr val="7030A0"/>
                            </a:solidFill>
                            <a:latin typeface="Cambria Math" panose="02040503050406030204" pitchFamily="18" charset="0"/>
                          </a:rPr>
                          <m:t>𝟔</m:t>
                        </m:r>
                      </m:sub>
                    </m:sSub>
                  </m:oMath>
                </a14:m>
                <a:endParaRPr lang="en-US" b="1" dirty="0"/>
              </a:p>
              <a:p>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𝑶</m:t>
                        </m:r>
                      </m:e>
                      <m:sub>
                        <m:r>
                          <a:rPr lang="en-US" b="1" i="1" smtClean="0">
                            <a:latin typeface="Cambria Math" panose="02040503050406030204" pitchFamily="18" charset="0"/>
                          </a:rPr>
                          <m:t>𝟖</m:t>
                        </m:r>
                      </m:sub>
                    </m:sSub>
                    <m:r>
                      <a:rPr lang="en-US" b="1" i="1">
                        <a:latin typeface="Cambria Math" panose="02040503050406030204" pitchFamily="18" charset="0"/>
                      </a:rPr>
                      <m:t>=</m:t>
                    </m:r>
                  </m:oMath>
                </a14:m>
                <a:r>
                  <a:rPr lang="en-US" b="1" dirty="0">
                    <a:solidFill>
                      <a:schemeClr val="accent4">
                        <a:lumMod val="75000"/>
                      </a:schemeClr>
                    </a:solidFill>
                  </a:rPr>
                  <a:t> </a:t>
                </a:r>
                <a14:m>
                  <m:oMath xmlns:m="http://schemas.openxmlformats.org/officeDocument/2006/math">
                    <m:sSub>
                      <m:sSubPr>
                        <m:ctrlPr>
                          <a:rPr lang="en-US" b="1" i="1" smtClean="0">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𝑰</m:t>
                        </m:r>
                      </m:e>
                      <m:sub>
                        <m:r>
                          <a:rPr lang="en-US" b="1" i="1">
                            <a:solidFill>
                              <a:schemeClr val="accent1"/>
                            </a:solidFill>
                            <a:latin typeface="Cambria Math" panose="02040503050406030204" pitchFamily="18" charset="0"/>
                          </a:rPr>
                          <m:t>𝟐</m:t>
                        </m:r>
                      </m:sub>
                    </m:sSub>
                    <m:r>
                      <a:rPr lang="en-US" b="1" i="1">
                        <a:latin typeface="Cambria Math" panose="02040503050406030204" pitchFamily="18" charset="0"/>
                        <a:ea typeface="Cambria Math" panose="02040503050406030204" pitchFamily="18" charset="0"/>
                      </a:rPr>
                      <m:t>⊕</m:t>
                    </m:r>
                    <m:sSub>
                      <m:sSubPr>
                        <m:ctrlPr>
                          <a:rPr lang="en-US" b="1" i="1" smtClean="0">
                            <a:solidFill>
                              <a:schemeClr val="accent6">
                                <a:lumMod val="75000"/>
                              </a:schemeClr>
                            </a:solidFill>
                            <a:latin typeface="Cambria Math" panose="02040503050406030204" pitchFamily="18" charset="0"/>
                          </a:rPr>
                        </m:ctrlPr>
                      </m:sSubPr>
                      <m:e>
                        <m:r>
                          <a:rPr lang="en-US" b="1" i="1">
                            <a:solidFill>
                              <a:schemeClr val="accent6">
                                <a:lumMod val="75000"/>
                              </a:schemeClr>
                            </a:solidFill>
                            <a:latin typeface="Cambria Math" panose="02040503050406030204" pitchFamily="18" charset="0"/>
                          </a:rPr>
                          <m:t>𝑰</m:t>
                        </m:r>
                      </m:e>
                      <m:sub>
                        <m:r>
                          <a:rPr lang="en-US" b="1" i="1">
                            <a:solidFill>
                              <a:schemeClr val="accent6">
                                <a:lumMod val="75000"/>
                              </a:schemeClr>
                            </a:solidFill>
                            <a:latin typeface="Cambria Math" panose="02040503050406030204" pitchFamily="18" charset="0"/>
                          </a:rPr>
                          <m:t>𝟓</m:t>
                        </m:r>
                      </m:sub>
                    </m:sSub>
                    <m:r>
                      <a:rPr lang="en-US" b="1" i="1">
                        <a:latin typeface="Cambria Math" panose="02040503050406030204" pitchFamily="18" charset="0"/>
                        <a:ea typeface="Cambria Math" panose="02040503050406030204" pitchFamily="18" charset="0"/>
                      </a:rPr>
                      <m:t>⊕</m:t>
                    </m:r>
                    <m:sSub>
                      <m:sSubPr>
                        <m:ctrlPr>
                          <a:rPr lang="en-US" b="1" i="1" smtClean="0">
                            <a:solidFill>
                              <a:srgbClr val="7030A0"/>
                            </a:solidFill>
                            <a:latin typeface="Cambria Math" panose="02040503050406030204" pitchFamily="18" charset="0"/>
                          </a:rPr>
                        </m:ctrlPr>
                      </m:sSubPr>
                      <m:e>
                        <m:r>
                          <a:rPr lang="en-US" b="1" i="1">
                            <a:solidFill>
                              <a:srgbClr val="7030A0"/>
                            </a:solidFill>
                            <a:latin typeface="Cambria Math" panose="02040503050406030204" pitchFamily="18" charset="0"/>
                          </a:rPr>
                          <m:t>𝑰</m:t>
                        </m:r>
                      </m:e>
                      <m:sub>
                        <m:r>
                          <a:rPr lang="en-US" b="1" i="1" smtClean="0">
                            <a:solidFill>
                              <a:srgbClr val="7030A0"/>
                            </a:solidFill>
                            <a:latin typeface="Cambria Math" panose="02040503050406030204" pitchFamily="18" charset="0"/>
                          </a:rPr>
                          <m:t>𝟖</m:t>
                        </m:r>
                      </m:sub>
                    </m:sSub>
                  </m:oMath>
                </a14:m>
                <a:endParaRPr lang="en-US" b="1" dirty="0"/>
              </a:p>
              <a:p>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𝑶</m:t>
                        </m:r>
                      </m:e>
                      <m:sub>
                        <m:r>
                          <a:rPr lang="en-US" b="1" i="1" smtClean="0">
                            <a:latin typeface="Cambria Math" panose="02040503050406030204" pitchFamily="18" charset="0"/>
                          </a:rPr>
                          <m:t>𝟗</m:t>
                        </m:r>
                      </m:sub>
                    </m:sSub>
                    <m:r>
                      <a:rPr lang="en-US" b="1" i="1">
                        <a:latin typeface="Cambria Math" panose="02040503050406030204" pitchFamily="18" charset="0"/>
                      </a:rPr>
                      <m:t>=</m:t>
                    </m:r>
                    <m:sSub>
                      <m:sSubPr>
                        <m:ctrlPr>
                          <a:rPr lang="en-US" b="1" i="1">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𝑰</m:t>
                        </m:r>
                      </m:e>
                      <m:sub>
                        <m:r>
                          <a:rPr lang="en-US" b="1" i="1">
                            <a:solidFill>
                              <a:schemeClr val="accent1"/>
                            </a:solidFill>
                            <a:latin typeface="Cambria Math" panose="02040503050406030204" pitchFamily="18" charset="0"/>
                          </a:rPr>
                          <m:t>𝟏</m:t>
                        </m:r>
                      </m:sub>
                    </m:sSub>
                    <m:r>
                      <a:rPr lang="en-US" b="1" i="1">
                        <a:latin typeface="Cambria Math" panose="02040503050406030204" pitchFamily="18" charset="0"/>
                        <a:ea typeface="Cambria Math" panose="02040503050406030204" pitchFamily="18" charset="0"/>
                      </a:rPr>
                      <m:t>⊕</m:t>
                    </m:r>
                    <m:sSub>
                      <m:sSubPr>
                        <m:ctrlPr>
                          <a:rPr lang="en-US" b="1" i="1">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𝑰</m:t>
                        </m:r>
                      </m:e>
                      <m:sub>
                        <m:r>
                          <a:rPr lang="en-US" b="1" i="1">
                            <a:solidFill>
                              <a:schemeClr val="accent1"/>
                            </a:solidFill>
                            <a:latin typeface="Cambria Math" panose="02040503050406030204" pitchFamily="18" charset="0"/>
                          </a:rPr>
                          <m:t>𝟒</m:t>
                        </m:r>
                      </m:sub>
                    </m:sSub>
                    <m:r>
                      <a:rPr lang="en-US" b="1" i="1">
                        <a:latin typeface="Cambria Math" panose="02040503050406030204" pitchFamily="18" charset="0"/>
                        <a:ea typeface="Cambria Math" panose="02040503050406030204" pitchFamily="18" charset="0"/>
                      </a:rPr>
                      <m:t>⊕</m:t>
                    </m:r>
                    <m:sSub>
                      <m:sSubPr>
                        <m:ctrlPr>
                          <a:rPr lang="en-US" b="1" i="1">
                            <a:solidFill>
                              <a:srgbClr val="7030A0"/>
                            </a:solidFill>
                            <a:latin typeface="Cambria Math" panose="02040503050406030204" pitchFamily="18" charset="0"/>
                          </a:rPr>
                        </m:ctrlPr>
                      </m:sSubPr>
                      <m:e>
                        <m:r>
                          <a:rPr lang="en-US" b="1" i="1">
                            <a:solidFill>
                              <a:srgbClr val="7030A0"/>
                            </a:solidFill>
                            <a:latin typeface="Cambria Math" panose="02040503050406030204" pitchFamily="18" charset="0"/>
                          </a:rPr>
                          <m:t>𝑰</m:t>
                        </m:r>
                      </m:e>
                      <m:sub>
                        <m:r>
                          <a:rPr lang="en-US" b="1" i="1" smtClean="0">
                            <a:solidFill>
                              <a:srgbClr val="7030A0"/>
                            </a:solidFill>
                            <a:latin typeface="Cambria Math" panose="02040503050406030204" pitchFamily="18" charset="0"/>
                          </a:rPr>
                          <m:t>𝟗</m:t>
                        </m:r>
                      </m:sub>
                    </m:sSub>
                  </m:oMath>
                </a14:m>
                <a:r>
                  <a:rPr lang="en-US" b="1" dirty="0"/>
                  <a:t> </a:t>
                </a:r>
              </a:p>
              <a:p>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𝑶</m:t>
                        </m:r>
                      </m:e>
                      <m:sub>
                        <m:r>
                          <a:rPr lang="en-US" b="1" i="1" smtClean="0">
                            <a:latin typeface="Cambria Math" panose="02040503050406030204" pitchFamily="18" charset="0"/>
                          </a:rPr>
                          <m:t>𝟏𝟎</m:t>
                        </m:r>
                      </m:sub>
                    </m:sSub>
                    <m:r>
                      <a:rPr lang="en-US" b="1" i="1">
                        <a:latin typeface="Cambria Math" panose="02040503050406030204" pitchFamily="18" charset="0"/>
                      </a:rPr>
                      <m:t>=</m:t>
                    </m:r>
                    <m:sSub>
                      <m:sSubPr>
                        <m:ctrlPr>
                          <a:rPr lang="en-US" b="1" i="1">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𝑰</m:t>
                        </m:r>
                      </m:e>
                      <m:sub>
                        <m:r>
                          <a:rPr lang="en-US" b="1" i="1">
                            <a:solidFill>
                              <a:schemeClr val="accent1"/>
                            </a:solidFill>
                            <a:latin typeface="Cambria Math" panose="02040503050406030204" pitchFamily="18" charset="0"/>
                          </a:rPr>
                          <m:t>𝟏</m:t>
                        </m:r>
                      </m:sub>
                    </m:sSub>
                    <m:r>
                      <a:rPr lang="en-US" b="1" i="1">
                        <a:latin typeface="Cambria Math" panose="02040503050406030204" pitchFamily="18" charset="0"/>
                        <a:ea typeface="Cambria Math" panose="02040503050406030204" pitchFamily="18" charset="0"/>
                      </a:rPr>
                      <m:t>⊕</m:t>
                    </m:r>
                    <m:sSub>
                      <m:sSubPr>
                        <m:ctrlPr>
                          <a:rPr lang="en-US" b="1" i="1">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𝑰</m:t>
                        </m:r>
                      </m:e>
                      <m:sub>
                        <m:r>
                          <a:rPr lang="en-US" b="1" i="1">
                            <a:solidFill>
                              <a:schemeClr val="accent1"/>
                            </a:solidFill>
                            <a:latin typeface="Cambria Math" panose="02040503050406030204" pitchFamily="18" charset="0"/>
                          </a:rPr>
                          <m:t>𝟐</m:t>
                        </m:r>
                      </m:sub>
                    </m:sSub>
                    <m:r>
                      <a:rPr lang="en-US" b="1" i="1">
                        <a:latin typeface="Cambria Math" panose="02040503050406030204" pitchFamily="18" charset="0"/>
                        <a:ea typeface="Cambria Math" panose="02040503050406030204" pitchFamily="18" charset="0"/>
                      </a:rPr>
                      <m:t>⊕</m:t>
                    </m:r>
                    <m:sSub>
                      <m:sSubPr>
                        <m:ctrlPr>
                          <a:rPr lang="en-US" b="1" i="1">
                            <a:solidFill>
                              <a:schemeClr val="accent6">
                                <a:lumMod val="75000"/>
                              </a:schemeClr>
                            </a:solidFill>
                            <a:latin typeface="Cambria Math" panose="02040503050406030204" pitchFamily="18" charset="0"/>
                          </a:rPr>
                        </m:ctrlPr>
                      </m:sSubPr>
                      <m:e>
                        <m:r>
                          <a:rPr lang="en-US" b="1" i="1">
                            <a:solidFill>
                              <a:schemeClr val="accent6">
                                <a:lumMod val="75000"/>
                              </a:schemeClr>
                            </a:solidFill>
                            <a:latin typeface="Cambria Math" panose="02040503050406030204" pitchFamily="18" charset="0"/>
                          </a:rPr>
                          <m:t>𝑰</m:t>
                        </m:r>
                      </m:e>
                      <m:sub>
                        <m:r>
                          <a:rPr lang="en-US" b="1" i="1">
                            <a:solidFill>
                              <a:schemeClr val="accent6">
                                <a:lumMod val="75000"/>
                              </a:schemeClr>
                            </a:solidFill>
                            <a:latin typeface="Cambria Math" panose="02040503050406030204" pitchFamily="18" charset="0"/>
                          </a:rPr>
                          <m:t>𝟓</m:t>
                        </m:r>
                      </m:sub>
                    </m:sSub>
                    <m:r>
                      <m:rPr>
                        <m:nor/>
                      </m:rPr>
                      <a:rPr lang="en-US" b="1" dirty="0">
                        <a:solidFill>
                          <a:schemeClr val="accent6">
                            <a:lumMod val="75000"/>
                          </a:schemeClr>
                        </a:solidFill>
                        <a:ea typeface="Cambria Math" panose="02040503050406030204" pitchFamily="18" charset="0"/>
                      </a:rPr>
                      <m:t> </m:t>
                    </m:r>
                    <m:r>
                      <a:rPr lang="en-US" b="1" i="1">
                        <a:latin typeface="Cambria Math" panose="02040503050406030204" pitchFamily="18" charset="0"/>
                        <a:ea typeface="Cambria Math" panose="02040503050406030204" pitchFamily="18" charset="0"/>
                      </a:rPr>
                      <m:t>⊕</m:t>
                    </m:r>
                    <m:sSub>
                      <m:sSubPr>
                        <m:ctrlPr>
                          <a:rPr lang="en-US" b="1" i="1">
                            <a:solidFill>
                              <a:srgbClr val="7030A0"/>
                            </a:solidFill>
                            <a:latin typeface="Cambria Math" panose="02040503050406030204" pitchFamily="18" charset="0"/>
                          </a:rPr>
                        </m:ctrlPr>
                      </m:sSubPr>
                      <m:e>
                        <m:r>
                          <a:rPr lang="en-US" b="1" i="1">
                            <a:solidFill>
                              <a:srgbClr val="7030A0"/>
                            </a:solidFill>
                            <a:latin typeface="Cambria Math" panose="02040503050406030204" pitchFamily="18" charset="0"/>
                          </a:rPr>
                          <m:t>𝑰</m:t>
                        </m:r>
                      </m:e>
                      <m:sub>
                        <m:r>
                          <a:rPr lang="en-US" b="1" i="1">
                            <a:solidFill>
                              <a:srgbClr val="7030A0"/>
                            </a:solidFill>
                            <a:latin typeface="Cambria Math" panose="02040503050406030204" pitchFamily="18" charset="0"/>
                          </a:rPr>
                          <m:t>𝟔</m:t>
                        </m:r>
                      </m:sub>
                    </m:sSub>
                  </m:oMath>
                </a14:m>
                <a:r>
                  <a:rPr lang="en-US" b="1" dirty="0"/>
                  <a:t> </a:t>
                </a:r>
              </a:p>
              <a:p>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𝑶</m:t>
                        </m:r>
                      </m:e>
                      <m:sub>
                        <m:r>
                          <a:rPr lang="en-US" b="1" i="1" smtClean="0">
                            <a:latin typeface="Cambria Math" panose="02040503050406030204" pitchFamily="18" charset="0"/>
                          </a:rPr>
                          <m:t>𝟏𝟏</m:t>
                        </m:r>
                      </m:sub>
                    </m:sSub>
                    <m:r>
                      <a:rPr lang="en-US" b="1" i="1">
                        <a:latin typeface="Cambria Math" panose="02040503050406030204" pitchFamily="18" charset="0"/>
                      </a:rPr>
                      <m:t>=</m:t>
                    </m:r>
                    <m:sSub>
                      <m:sSubPr>
                        <m:ctrlPr>
                          <a:rPr lang="en-US" b="1" i="1" smtClean="0">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𝑰</m:t>
                        </m:r>
                      </m:e>
                      <m:sub>
                        <m:r>
                          <a:rPr lang="en-US" b="1" i="1" smtClean="0">
                            <a:solidFill>
                              <a:schemeClr val="accent1"/>
                            </a:solidFill>
                            <a:latin typeface="Cambria Math" panose="02040503050406030204" pitchFamily="18" charset="0"/>
                          </a:rPr>
                          <m:t>𝟐</m:t>
                        </m:r>
                      </m:sub>
                    </m:sSub>
                    <m:r>
                      <a:rPr lang="en-US" b="1" i="1">
                        <a:latin typeface="Cambria Math" panose="02040503050406030204" pitchFamily="18" charset="0"/>
                        <a:ea typeface="Cambria Math" panose="02040503050406030204" pitchFamily="18" charset="0"/>
                      </a:rPr>
                      <m:t>⊕</m:t>
                    </m:r>
                    <m:sSub>
                      <m:sSubPr>
                        <m:ctrlPr>
                          <a:rPr lang="en-US" b="1" i="1" smtClean="0">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𝑰</m:t>
                        </m:r>
                      </m:e>
                      <m:sub>
                        <m:r>
                          <a:rPr lang="en-US" b="1" i="1">
                            <a:solidFill>
                              <a:schemeClr val="accent1"/>
                            </a:solidFill>
                            <a:latin typeface="Cambria Math" panose="02040503050406030204" pitchFamily="18" charset="0"/>
                          </a:rPr>
                          <m:t>𝟑</m:t>
                        </m:r>
                      </m:sub>
                    </m:sSub>
                    <m:r>
                      <a:rPr lang="en-US" b="1" i="1">
                        <a:latin typeface="Cambria Math" panose="02040503050406030204" pitchFamily="18" charset="0"/>
                        <a:ea typeface="Cambria Math" panose="02040503050406030204" pitchFamily="18" charset="0"/>
                      </a:rPr>
                      <m:t>⊕</m:t>
                    </m:r>
                    <m:sSub>
                      <m:sSubPr>
                        <m:ctrlPr>
                          <a:rPr lang="en-US" b="1" i="1" smtClean="0">
                            <a:solidFill>
                              <a:schemeClr val="accent6">
                                <a:lumMod val="75000"/>
                              </a:schemeClr>
                            </a:solidFill>
                            <a:latin typeface="Cambria Math" panose="02040503050406030204" pitchFamily="18" charset="0"/>
                          </a:rPr>
                        </m:ctrlPr>
                      </m:sSubPr>
                      <m:e>
                        <m:r>
                          <a:rPr lang="en-US" b="1" i="1">
                            <a:solidFill>
                              <a:schemeClr val="accent6">
                                <a:lumMod val="75000"/>
                              </a:schemeClr>
                            </a:solidFill>
                            <a:latin typeface="Cambria Math" panose="02040503050406030204" pitchFamily="18" charset="0"/>
                          </a:rPr>
                          <m:t>𝑰</m:t>
                        </m:r>
                      </m:e>
                      <m:sub>
                        <m:r>
                          <a:rPr lang="en-US" b="1" i="1" smtClean="0">
                            <a:solidFill>
                              <a:schemeClr val="accent6">
                                <a:lumMod val="75000"/>
                              </a:schemeClr>
                            </a:solidFill>
                            <a:latin typeface="Cambria Math" panose="02040503050406030204" pitchFamily="18" charset="0"/>
                          </a:rPr>
                          <m:t>𝟓</m:t>
                        </m:r>
                      </m:sub>
                    </m:sSub>
                    <m:r>
                      <a:rPr lang="en-US" b="1" i="1">
                        <a:latin typeface="Cambria Math" panose="02040503050406030204" pitchFamily="18" charset="0"/>
                        <a:ea typeface="Cambria Math" panose="02040503050406030204" pitchFamily="18" charset="0"/>
                      </a:rPr>
                      <m:t>⊕</m:t>
                    </m:r>
                    <m:sSub>
                      <m:sSubPr>
                        <m:ctrlPr>
                          <a:rPr lang="en-US" b="1" i="1" smtClean="0">
                            <a:solidFill>
                              <a:schemeClr val="accent6">
                                <a:lumMod val="75000"/>
                              </a:schemeClr>
                            </a:solidFill>
                            <a:latin typeface="Cambria Math" panose="02040503050406030204" pitchFamily="18" charset="0"/>
                          </a:rPr>
                        </m:ctrlPr>
                      </m:sSubPr>
                      <m:e>
                        <m:r>
                          <a:rPr lang="en-US" b="1" i="1">
                            <a:solidFill>
                              <a:schemeClr val="accent6">
                                <a:lumMod val="75000"/>
                              </a:schemeClr>
                            </a:solidFill>
                            <a:latin typeface="Cambria Math" panose="02040503050406030204" pitchFamily="18" charset="0"/>
                          </a:rPr>
                          <m:t>𝑰</m:t>
                        </m:r>
                      </m:e>
                      <m:sub>
                        <m:r>
                          <a:rPr lang="en-US" b="1" i="1" smtClean="0">
                            <a:solidFill>
                              <a:schemeClr val="accent6">
                                <a:lumMod val="75000"/>
                              </a:schemeClr>
                            </a:solidFill>
                            <a:latin typeface="Cambria Math" panose="02040503050406030204" pitchFamily="18" charset="0"/>
                          </a:rPr>
                          <m:t>𝟕</m:t>
                        </m:r>
                      </m:sub>
                    </m:sSub>
                    <m:r>
                      <a:rPr lang="en-US" b="1" i="1">
                        <a:latin typeface="Cambria Math" panose="02040503050406030204" pitchFamily="18" charset="0"/>
                        <a:ea typeface="Cambria Math" panose="02040503050406030204" pitchFamily="18" charset="0"/>
                      </a:rPr>
                      <m:t>⊕</m:t>
                    </m:r>
                    <m:sSub>
                      <m:sSubPr>
                        <m:ctrlPr>
                          <a:rPr lang="en-US" b="1" i="1" smtClean="0">
                            <a:solidFill>
                              <a:srgbClr val="7030A0"/>
                            </a:solidFill>
                            <a:latin typeface="Cambria Math" panose="02040503050406030204" pitchFamily="18" charset="0"/>
                          </a:rPr>
                        </m:ctrlPr>
                      </m:sSubPr>
                      <m:e>
                        <m:r>
                          <a:rPr lang="en-US" b="1" i="1">
                            <a:solidFill>
                              <a:srgbClr val="7030A0"/>
                            </a:solidFill>
                            <a:latin typeface="Cambria Math" panose="02040503050406030204" pitchFamily="18" charset="0"/>
                          </a:rPr>
                          <m:t>𝑰</m:t>
                        </m:r>
                      </m:e>
                      <m:sub>
                        <m:r>
                          <a:rPr lang="en-US" b="1" i="1" smtClean="0">
                            <a:solidFill>
                              <a:srgbClr val="7030A0"/>
                            </a:solidFill>
                            <a:latin typeface="Cambria Math" panose="02040503050406030204" pitchFamily="18" charset="0"/>
                          </a:rPr>
                          <m:t>𝟖</m:t>
                        </m:r>
                      </m:sub>
                    </m:sSub>
                  </m:oMath>
                </a14:m>
                <a:r>
                  <a:rPr lang="en-US" b="1" dirty="0">
                    <a:solidFill>
                      <a:srgbClr val="7030A0"/>
                    </a:solidFill>
                  </a:rPr>
                  <a:t> </a:t>
                </a:r>
                <a:endParaRPr lang="en-US" b="1" dirty="0"/>
              </a:p>
              <a:p>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𝑶</m:t>
                        </m:r>
                      </m:e>
                      <m:sub>
                        <m:r>
                          <a:rPr lang="en-US" b="1" i="1" smtClean="0">
                            <a:latin typeface="Cambria Math" panose="02040503050406030204" pitchFamily="18" charset="0"/>
                          </a:rPr>
                          <m:t>𝟏𝟐</m:t>
                        </m:r>
                      </m:sub>
                    </m:sSub>
                    <m:r>
                      <a:rPr lang="en-US" b="1" i="1">
                        <a:latin typeface="Cambria Math" panose="02040503050406030204" pitchFamily="18" charset="0"/>
                      </a:rPr>
                      <m:t>=</m:t>
                    </m:r>
                    <m:sSub>
                      <m:sSubPr>
                        <m:ctrlPr>
                          <a:rPr lang="en-US" b="1" i="1" smtClean="0">
                            <a:solidFill>
                              <a:schemeClr val="accent1"/>
                            </a:solidFill>
                            <a:latin typeface="Cambria Math" panose="02040503050406030204" pitchFamily="18" charset="0"/>
                          </a:rPr>
                        </m:ctrlPr>
                      </m:sSubPr>
                      <m:e>
                        <m:r>
                          <a:rPr lang="en-US" b="1" i="1">
                            <a:solidFill>
                              <a:schemeClr val="accent1"/>
                            </a:solidFill>
                            <a:latin typeface="Cambria Math" panose="02040503050406030204" pitchFamily="18" charset="0"/>
                          </a:rPr>
                          <m:t>𝑰</m:t>
                        </m:r>
                      </m:e>
                      <m:sub>
                        <m:r>
                          <a:rPr lang="en-US" b="1" i="1">
                            <a:solidFill>
                              <a:schemeClr val="accent1"/>
                            </a:solidFill>
                            <a:latin typeface="Cambria Math" panose="02040503050406030204" pitchFamily="18" charset="0"/>
                          </a:rPr>
                          <m:t>𝟑</m:t>
                        </m:r>
                      </m:sub>
                    </m:sSub>
                    <m:r>
                      <a:rPr lang="en-US" b="1" i="1">
                        <a:latin typeface="Cambria Math" panose="02040503050406030204" pitchFamily="18" charset="0"/>
                        <a:ea typeface="Cambria Math" panose="02040503050406030204" pitchFamily="18" charset="0"/>
                      </a:rPr>
                      <m:t>⊕</m:t>
                    </m:r>
                    <m:sSub>
                      <m:sSubPr>
                        <m:ctrlPr>
                          <a:rPr lang="en-US" b="1" i="1" smtClean="0">
                            <a:solidFill>
                              <a:schemeClr val="accent6">
                                <a:lumMod val="75000"/>
                              </a:schemeClr>
                            </a:solidFill>
                            <a:latin typeface="Cambria Math" panose="02040503050406030204" pitchFamily="18" charset="0"/>
                          </a:rPr>
                        </m:ctrlPr>
                      </m:sSubPr>
                      <m:e>
                        <m:r>
                          <a:rPr lang="en-US" b="1" i="1">
                            <a:solidFill>
                              <a:schemeClr val="accent6">
                                <a:lumMod val="75000"/>
                              </a:schemeClr>
                            </a:solidFill>
                            <a:latin typeface="Cambria Math" panose="02040503050406030204" pitchFamily="18" charset="0"/>
                          </a:rPr>
                          <m:t>𝑰</m:t>
                        </m:r>
                      </m:e>
                      <m:sub>
                        <m:r>
                          <a:rPr lang="en-US" b="1" i="1" smtClean="0">
                            <a:solidFill>
                              <a:schemeClr val="accent6">
                                <a:lumMod val="75000"/>
                              </a:schemeClr>
                            </a:solidFill>
                            <a:latin typeface="Cambria Math" panose="02040503050406030204" pitchFamily="18" charset="0"/>
                          </a:rPr>
                          <m:t>𝟕</m:t>
                        </m:r>
                      </m:sub>
                    </m:sSub>
                    <m:r>
                      <a:rPr lang="en-US" b="1" i="1">
                        <a:latin typeface="Cambria Math" panose="02040503050406030204" pitchFamily="18" charset="0"/>
                        <a:ea typeface="Cambria Math" panose="02040503050406030204" pitchFamily="18" charset="0"/>
                      </a:rPr>
                      <m:t>⊕</m:t>
                    </m:r>
                    <m:sSub>
                      <m:sSubPr>
                        <m:ctrlPr>
                          <a:rPr lang="en-US" b="1" i="1" smtClean="0">
                            <a:solidFill>
                              <a:srgbClr val="7030A0"/>
                            </a:solidFill>
                            <a:latin typeface="Cambria Math" panose="02040503050406030204" pitchFamily="18" charset="0"/>
                          </a:rPr>
                        </m:ctrlPr>
                      </m:sSubPr>
                      <m:e>
                        <m:r>
                          <a:rPr lang="en-US" b="1" i="1">
                            <a:solidFill>
                              <a:srgbClr val="7030A0"/>
                            </a:solidFill>
                            <a:latin typeface="Cambria Math" panose="02040503050406030204" pitchFamily="18" charset="0"/>
                          </a:rPr>
                          <m:t>𝑰</m:t>
                        </m:r>
                      </m:e>
                      <m:sub>
                        <m:r>
                          <a:rPr lang="en-US" b="1" i="1" smtClean="0">
                            <a:solidFill>
                              <a:srgbClr val="7030A0"/>
                            </a:solidFill>
                            <a:latin typeface="Cambria Math" panose="02040503050406030204" pitchFamily="18" charset="0"/>
                          </a:rPr>
                          <m:t>𝟏𝟎</m:t>
                        </m:r>
                      </m:sub>
                    </m:sSub>
                  </m:oMath>
                </a14:m>
                <a:r>
                  <a:rPr lang="en-US" b="1" dirty="0"/>
                  <a:t> </a:t>
                </a:r>
              </a:p>
            </p:txBody>
          </p:sp>
        </mc:Choice>
        <mc:Fallback xmlns="">
          <p:sp>
            <p:nvSpPr>
              <p:cNvPr id="126" name="TextBox 125">
                <a:extLst>
                  <a:ext uri="{FF2B5EF4-FFF2-40B4-BE49-F238E27FC236}">
                    <a16:creationId xmlns:a16="http://schemas.microsoft.com/office/drawing/2014/main" id="{2EB188C6-D338-47FD-8FAA-C639F11F79A0}"/>
                  </a:ext>
                </a:extLst>
              </p:cNvPr>
              <p:cNvSpPr txBox="1">
                <a:spLocks noRot="1" noChangeAspect="1" noMove="1" noResize="1" noEditPoints="1" noAdjustHandles="1" noChangeArrowheads="1" noChangeShapeType="1" noTextEdit="1"/>
              </p:cNvSpPr>
              <p:nvPr/>
            </p:nvSpPr>
            <p:spPr>
              <a:xfrm>
                <a:off x="8011897" y="3359382"/>
                <a:ext cx="3322161" cy="3416320"/>
              </a:xfrm>
              <a:prstGeom prst="rect">
                <a:avLst/>
              </a:prstGeom>
              <a:blipFill>
                <a:blip r:embed="rId24"/>
                <a:stretch>
                  <a:fillRect/>
                </a:stretch>
              </a:blipFill>
            </p:spPr>
            <p:txBody>
              <a:bodyPr/>
              <a:lstStyle/>
              <a:p>
                <a:r>
                  <a:rPr lang="en-US">
                    <a:noFill/>
                  </a:rPr>
                  <a:t> </a:t>
                </a:r>
              </a:p>
            </p:txBody>
          </p:sp>
        </mc:Fallback>
      </mc:AlternateContent>
      <p:sp>
        <p:nvSpPr>
          <p:cNvPr id="127" name="TextBox 126">
            <a:extLst>
              <a:ext uri="{FF2B5EF4-FFF2-40B4-BE49-F238E27FC236}">
                <a16:creationId xmlns:a16="http://schemas.microsoft.com/office/drawing/2014/main" id="{6742DC18-AC38-436A-A929-504100089B91}"/>
              </a:ext>
            </a:extLst>
          </p:cNvPr>
          <p:cNvSpPr txBox="1"/>
          <p:nvPr/>
        </p:nvSpPr>
        <p:spPr>
          <a:xfrm>
            <a:off x="9510164" y="3548509"/>
            <a:ext cx="2561924" cy="1200329"/>
          </a:xfrm>
          <a:prstGeom prst="rect">
            <a:avLst/>
          </a:prstGeom>
          <a:noFill/>
        </p:spPr>
        <p:txBody>
          <a:bodyPr wrap="square" rtlCol="0">
            <a:spAutoFit/>
          </a:bodyPr>
          <a:lstStyle/>
          <a:p>
            <a:pPr algn="ctr"/>
            <a:r>
              <a:rPr lang="en-US" dirty="0"/>
              <a:t>Complex System-of-Equations for test cube compression obtainable with just two input pins</a:t>
            </a:r>
          </a:p>
        </p:txBody>
      </p:sp>
      <p:sp>
        <p:nvSpPr>
          <p:cNvPr id="3" name="Slide Number Placeholder 2">
            <a:extLst>
              <a:ext uri="{FF2B5EF4-FFF2-40B4-BE49-F238E27FC236}">
                <a16:creationId xmlns:a16="http://schemas.microsoft.com/office/drawing/2014/main" id="{FC41E2AE-FCA5-4B46-A8B7-83466D316C3E}"/>
              </a:ext>
            </a:extLst>
          </p:cNvPr>
          <p:cNvSpPr>
            <a:spLocks noGrp="1"/>
          </p:cNvSpPr>
          <p:nvPr>
            <p:ph type="sldNum" sz="quarter" idx="12"/>
          </p:nvPr>
        </p:nvSpPr>
        <p:spPr/>
        <p:txBody>
          <a:bodyPr/>
          <a:lstStyle/>
          <a:p>
            <a:fld id="{F0EF8A02-477D-4CB2-9BEA-F0824BCBC14C}" type="slidenum">
              <a:rPr lang="en-US" smtClean="0"/>
              <a:t>54</a:t>
            </a:fld>
            <a:endParaRPr lang="en-US"/>
          </a:p>
        </p:txBody>
      </p:sp>
    </p:spTree>
    <p:extLst>
      <p:ext uri="{BB962C8B-B14F-4D97-AF65-F5344CB8AC3E}">
        <p14:creationId xmlns:p14="http://schemas.microsoft.com/office/powerpoint/2010/main" val="8942273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1F098-B39B-413A-8FA8-B9A16CD880F6}"/>
              </a:ext>
            </a:extLst>
          </p:cNvPr>
          <p:cNvSpPr>
            <a:spLocks noGrp="1"/>
          </p:cNvSpPr>
          <p:nvPr>
            <p:ph type="title"/>
          </p:nvPr>
        </p:nvSpPr>
        <p:spPr/>
        <p:txBody>
          <a:bodyPr/>
          <a:lstStyle/>
          <a:p>
            <a:r>
              <a:rPr lang="en-US" dirty="0"/>
              <a:t>Test Compression – Compaction</a:t>
            </a:r>
          </a:p>
        </p:txBody>
      </p:sp>
      <p:sp>
        <p:nvSpPr>
          <p:cNvPr id="3" name="Content Placeholder 2">
            <a:extLst>
              <a:ext uri="{FF2B5EF4-FFF2-40B4-BE49-F238E27FC236}">
                <a16:creationId xmlns:a16="http://schemas.microsoft.com/office/drawing/2014/main" id="{86C2A125-CDA0-4625-9A10-D7639671FF49}"/>
              </a:ext>
            </a:extLst>
          </p:cNvPr>
          <p:cNvSpPr>
            <a:spLocks noGrp="1"/>
          </p:cNvSpPr>
          <p:nvPr>
            <p:ph idx="1"/>
          </p:nvPr>
        </p:nvSpPr>
        <p:spPr/>
        <p:txBody>
          <a:bodyPr/>
          <a:lstStyle/>
          <a:p>
            <a:r>
              <a:rPr lang="en-US" dirty="0"/>
              <a:t>On the input side, we’re leveraging one bit (or a few bits) at the scan in pins to represent many bits within the scan chains</a:t>
            </a:r>
          </a:p>
          <a:p>
            <a:r>
              <a:rPr lang="en-US" dirty="0"/>
              <a:t>On the output side, we need many bits within scan chains to be represented by a single bit (or a few bits) at the output pins</a:t>
            </a:r>
          </a:p>
          <a:p>
            <a:endParaRPr lang="en-US" dirty="0"/>
          </a:p>
          <a:p>
            <a:r>
              <a:rPr lang="en-US" dirty="0"/>
              <a:t>If what we care about is observing fault effect, what logic can help us retain fault effect in observation?</a:t>
            </a:r>
          </a:p>
        </p:txBody>
      </p:sp>
      <p:sp>
        <p:nvSpPr>
          <p:cNvPr id="4" name="Slide Number Placeholder 3">
            <a:extLst>
              <a:ext uri="{FF2B5EF4-FFF2-40B4-BE49-F238E27FC236}">
                <a16:creationId xmlns:a16="http://schemas.microsoft.com/office/drawing/2014/main" id="{A01D0B75-2BD3-463E-B796-DDF37AC74DF3}"/>
              </a:ext>
            </a:extLst>
          </p:cNvPr>
          <p:cNvSpPr>
            <a:spLocks noGrp="1"/>
          </p:cNvSpPr>
          <p:nvPr>
            <p:ph type="sldNum" sz="quarter" idx="12"/>
          </p:nvPr>
        </p:nvSpPr>
        <p:spPr/>
        <p:txBody>
          <a:bodyPr/>
          <a:lstStyle/>
          <a:p>
            <a:fld id="{F0EF8A02-477D-4CB2-9BEA-F0824BCBC14C}" type="slidenum">
              <a:rPr lang="en-US" smtClean="0"/>
              <a:t>55</a:t>
            </a:fld>
            <a:endParaRPr lang="en-US"/>
          </a:p>
        </p:txBody>
      </p:sp>
    </p:spTree>
    <p:extLst>
      <p:ext uri="{BB962C8B-B14F-4D97-AF65-F5344CB8AC3E}">
        <p14:creationId xmlns:p14="http://schemas.microsoft.com/office/powerpoint/2010/main" val="18589158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1F098-B39B-413A-8FA8-B9A16CD880F6}"/>
              </a:ext>
            </a:extLst>
          </p:cNvPr>
          <p:cNvSpPr>
            <a:spLocks noGrp="1"/>
          </p:cNvSpPr>
          <p:nvPr>
            <p:ph type="title"/>
          </p:nvPr>
        </p:nvSpPr>
        <p:spPr/>
        <p:txBody>
          <a:bodyPr/>
          <a:lstStyle/>
          <a:p>
            <a:r>
              <a:rPr lang="en-US" dirty="0"/>
              <a:t>Test Compression – Transparent Gate</a:t>
            </a:r>
          </a:p>
        </p:txBody>
      </p:sp>
      <p:sp>
        <p:nvSpPr>
          <p:cNvPr id="3" name="Content Placeholder 2">
            <a:extLst>
              <a:ext uri="{FF2B5EF4-FFF2-40B4-BE49-F238E27FC236}">
                <a16:creationId xmlns:a16="http://schemas.microsoft.com/office/drawing/2014/main" id="{86C2A125-CDA0-4625-9A10-D7639671FF49}"/>
              </a:ext>
            </a:extLst>
          </p:cNvPr>
          <p:cNvSpPr>
            <a:spLocks noGrp="1"/>
          </p:cNvSpPr>
          <p:nvPr>
            <p:ph idx="1"/>
          </p:nvPr>
        </p:nvSpPr>
        <p:spPr/>
        <p:txBody>
          <a:bodyPr/>
          <a:lstStyle/>
          <a:p>
            <a:r>
              <a:rPr lang="en-US" dirty="0"/>
              <a:t>Transparent gate: change in input will always be transferred to a change in the output</a:t>
            </a:r>
          </a:p>
        </p:txBody>
      </p:sp>
      <mc:AlternateContent xmlns:mc="http://schemas.openxmlformats.org/markup-compatibility/2006" xmlns:a14="http://schemas.microsoft.com/office/drawing/2010/main">
        <mc:Choice Requires="a14">
          <p:graphicFrame>
            <p:nvGraphicFramePr>
              <p:cNvPr id="5" name="Table 5">
                <a:extLst>
                  <a:ext uri="{FF2B5EF4-FFF2-40B4-BE49-F238E27FC236}">
                    <a16:creationId xmlns:a16="http://schemas.microsoft.com/office/drawing/2014/main" id="{E0A0EE4D-5866-40CB-8221-69558A54E12D}"/>
                  </a:ext>
                </a:extLst>
              </p:cNvPr>
              <p:cNvGraphicFramePr>
                <a:graphicFrameLocks noGrp="1"/>
              </p:cNvGraphicFramePr>
              <p:nvPr>
                <p:extLst>
                  <p:ext uri="{D42A27DB-BD31-4B8C-83A1-F6EECF244321}">
                    <p14:modId xmlns:p14="http://schemas.microsoft.com/office/powerpoint/2010/main" val="1609131431"/>
                  </p:ext>
                </p:extLst>
              </p:nvPr>
            </p:nvGraphicFramePr>
            <p:xfrm>
              <a:off x="1320803" y="3297268"/>
              <a:ext cx="3035298" cy="2291082"/>
            </p:xfrm>
            <a:graphic>
              <a:graphicData uri="http://schemas.openxmlformats.org/drawingml/2006/table">
                <a:tbl>
                  <a:tblPr firstRow="1" bandRow="1">
                    <a:tableStyleId>{5940675A-B579-460E-94D1-54222C63F5DA}</a:tableStyleId>
                  </a:tblPr>
                  <a:tblGrid>
                    <a:gridCol w="505883">
                      <a:extLst>
                        <a:ext uri="{9D8B030D-6E8A-4147-A177-3AD203B41FA5}">
                          <a16:colId xmlns:a16="http://schemas.microsoft.com/office/drawing/2014/main" val="2258604902"/>
                        </a:ext>
                      </a:extLst>
                    </a:gridCol>
                    <a:gridCol w="505883">
                      <a:extLst>
                        <a:ext uri="{9D8B030D-6E8A-4147-A177-3AD203B41FA5}">
                          <a16:colId xmlns:a16="http://schemas.microsoft.com/office/drawing/2014/main" val="41190026"/>
                        </a:ext>
                      </a:extLst>
                    </a:gridCol>
                    <a:gridCol w="505883">
                      <a:extLst>
                        <a:ext uri="{9D8B030D-6E8A-4147-A177-3AD203B41FA5}">
                          <a16:colId xmlns:a16="http://schemas.microsoft.com/office/drawing/2014/main" val="3369704311"/>
                        </a:ext>
                      </a:extLst>
                    </a:gridCol>
                    <a:gridCol w="505883">
                      <a:extLst>
                        <a:ext uri="{9D8B030D-6E8A-4147-A177-3AD203B41FA5}">
                          <a16:colId xmlns:a16="http://schemas.microsoft.com/office/drawing/2014/main" val="4137181690"/>
                        </a:ext>
                      </a:extLst>
                    </a:gridCol>
                    <a:gridCol w="505883">
                      <a:extLst>
                        <a:ext uri="{9D8B030D-6E8A-4147-A177-3AD203B41FA5}">
                          <a16:colId xmlns:a16="http://schemas.microsoft.com/office/drawing/2014/main" val="1112083352"/>
                        </a:ext>
                      </a:extLst>
                    </a:gridCol>
                    <a:gridCol w="505883">
                      <a:extLst>
                        <a:ext uri="{9D8B030D-6E8A-4147-A177-3AD203B41FA5}">
                          <a16:colId xmlns:a16="http://schemas.microsoft.com/office/drawing/2014/main" val="585681794"/>
                        </a:ext>
                      </a:extLst>
                    </a:gridCol>
                  </a:tblGrid>
                  <a:tr h="381847">
                    <a:tc>
                      <a:txBody>
                        <a:bodyPr/>
                        <a:lstStyle/>
                        <a:p>
                          <a:pPr algn="ctr"/>
                          <a:endParaRPr lang="en-US" b="1"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14:m>
                            <m:oMathPara xmlns:m="http://schemas.openxmlformats.org/officeDocument/2006/math">
                              <m:oMathParaPr>
                                <m:jc m:val="centerGroup"/>
                              </m:oMathParaPr>
                              <m:oMath xmlns:m="http://schemas.openxmlformats.org/officeDocument/2006/math">
                                <m:acc>
                                  <m:accPr>
                                    <m:chr m:val="̅"/>
                                    <m:ctrlPr>
                                      <a:rPr lang="en-US" b="1" i="1" smtClean="0">
                                        <a:latin typeface="Cambria Math" panose="02040503050406030204" pitchFamily="18" charset="0"/>
                                      </a:rPr>
                                    </m:ctrlPr>
                                  </m:accPr>
                                  <m:e>
                                    <m:r>
                                      <a:rPr lang="en-US" b="1" i="0" smtClean="0">
                                        <a:latin typeface="Cambria Math" panose="02040503050406030204" pitchFamily="18" charset="0"/>
                                      </a:rPr>
                                      <m:t>𝐃</m:t>
                                    </m:r>
                                  </m:e>
                                </m:acc>
                              </m:oMath>
                            </m:oMathPara>
                          </a14:m>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20365635"/>
                      </a:ext>
                    </a:extLst>
                  </a:tr>
                  <a:tr h="381847">
                    <a:tc>
                      <a:txBody>
                        <a:bodyPr/>
                        <a:lstStyle/>
                        <a:p>
                          <a:pPr algn="ctr"/>
                          <a:r>
                            <a:rPr lang="en-US" b="1" dirty="0"/>
                            <a:t>0</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0</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a:t>0</a:t>
                          </a:r>
                        </a:p>
                      </a:txBody>
                      <a:tcPr>
                        <a:lnT w="12700" cap="flat" cmpd="sng" algn="ctr">
                          <a:solidFill>
                            <a:schemeClr val="tx1"/>
                          </a:solidFill>
                          <a:prstDash val="solid"/>
                          <a:round/>
                          <a:headEnd type="none" w="med" len="med"/>
                          <a:tailEnd type="none" w="med" len="med"/>
                        </a:lnT>
                      </a:tcPr>
                    </a:tc>
                    <a:tc>
                      <a:txBody>
                        <a:bodyPr/>
                        <a:lstStyle/>
                        <a:p>
                          <a:pPr algn="ctr"/>
                          <a:r>
                            <a:rPr lang="en-US" dirty="0"/>
                            <a:t>0</a:t>
                          </a:r>
                        </a:p>
                      </a:txBody>
                      <a:tcPr>
                        <a:lnT w="12700" cap="flat" cmpd="sng" algn="ctr">
                          <a:solidFill>
                            <a:schemeClr val="tx1"/>
                          </a:solidFill>
                          <a:prstDash val="solid"/>
                          <a:round/>
                          <a:headEnd type="none" w="med" len="med"/>
                          <a:tailEnd type="none" w="med" len="med"/>
                        </a:lnT>
                      </a:tcPr>
                    </a:tc>
                    <a:tc>
                      <a:txBody>
                        <a:bodyPr/>
                        <a:lstStyle/>
                        <a:p>
                          <a:pPr algn="ctr"/>
                          <a:r>
                            <a:rPr lang="en-US" dirty="0"/>
                            <a:t>0</a:t>
                          </a:r>
                        </a:p>
                      </a:txBody>
                      <a:tcPr>
                        <a:lnT w="12700" cap="flat" cmpd="sng" algn="ctr">
                          <a:solidFill>
                            <a:schemeClr val="tx1"/>
                          </a:solidFill>
                          <a:prstDash val="solid"/>
                          <a:round/>
                          <a:headEnd type="none" w="med" len="med"/>
                          <a:tailEnd type="none" w="med" len="med"/>
                        </a:lnT>
                      </a:tcPr>
                    </a:tc>
                    <a:tc>
                      <a:txBody>
                        <a:bodyPr/>
                        <a:lstStyle/>
                        <a:p>
                          <a:pPr algn="ctr"/>
                          <a:r>
                            <a:rPr lang="en-US" dirty="0"/>
                            <a:t>0</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553577287"/>
                      </a:ext>
                    </a:extLst>
                  </a:tr>
                  <a:tr h="381847">
                    <a:tc>
                      <a:txBody>
                        <a:bodyPr/>
                        <a:lstStyle/>
                        <a:p>
                          <a:pPr algn="ctr"/>
                          <a:r>
                            <a:rPr lang="en-US" b="1" dirty="0"/>
                            <a:t>1</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0</a:t>
                          </a:r>
                        </a:p>
                      </a:txBody>
                      <a:tcPr>
                        <a:lnL w="12700" cap="flat" cmpd="sng" algn="ctr">
                          <a:solidFill>
                            <a:schemeClr val="tx1"/>
                          </a:solidFill>
                          <a:prstDash val="solid"/>
                          <a:round/>
                          <a:headEnd type="none" w="med" len="med"/>
                          <a:tailEnd type="none" w="med" len="med"/>
                        </a:lnL>
                      </a:tcPr>
                    </a:tc>
                    <a:tc>
                      <a:txBody>
                        <a:bodyPr/>
                        <a:lstStyle/>
                        <a:p>
                          <a:pPr algn="ctr"/>
                          <a:r>
                            <a:rPr lang="en-US" dirty="0"/>
                            <a:t>1</a:t>
                          </a:r>
                        </a:p>
                      </a:txBody>
                      <a:tcPr/>
                    </a:tc>
                    <a:tc>
                      <a:txBody>
                        <a:bodyPr/>
                        <a:lstStyle/>
                        <a:p>
                          <a:pPr algn="ctr"/>
                          <a:r>
                            <a:rPr lang="en-US" dirty="0"/>
                            <a:t>X</a:t>
                          </a:r>
                        </a:p>
                      </a:txBody>
                      <a:tcPr/>
                    </a:tc>
                    <a:tc>
                      <a:txBody>
                        <a:bodyPr/>
                        <a:lstStyle/>
                        <a:p>
                          <a:pPr algn="ctr"/>
                          <a:r>
                            <a:rPr lang="en-US" dirty="0"/>
                            <a:t>D</a:t>
                          </a:r>
                        </a:p>
                      </a:txBody>
                      <a:tcPr/>
                    </a:tc>
                    <a:tc>
                      <a:txBody>
                        <a:bodyPr/>
                        <a:lstStyle/>
                        <a:p>
                          <a:pPr algn="ct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m:rPr>
                                        <m:sty m:val="p"/>
                                      </m:rPr>
                                      <a:rPr lang="en-US" b="0" i="0" smtClean="0">
                                        <a:latin typeface="Cambria Math" panose="02040503050406030204" pitchFamily="18" charset="0"/>
                                      </a:rPr>
                                      <m:t>D</m:t>
                                    </m:r>
                                  </m:e>
                                </m:acc>
                              </m:oMath>
                            </m:oMathPara>
                          </a14:m>
                          <a:endParaRPr lang="en-US" dirty="0"/>
                        </a:p>
                      </a:txBody>
                      <a:tcPr/>
                    </a:tc>
                    <a:extLst>
                      <a:ext uri="{0D108BD9-81ED-4DB2-BD59-A6C34878D82A}">
                        <a16:rowId xmlns:a16="http://schemas.microsoft.com/office/drawing/2014/main" val="2920695706"/>
                      </a:ext>
                    </a:extLst>
                  </a:tr>
                  <a:tr h="381847">
                    <a:tc>
                      <a:txBody>
                        <a:bodyPr/>
                        <a:lstStyle/>
                        <a:p>
                          <a:pPr algn="ctr"/>
                          <a:r>
                            <a:rPr lang="en-US" b="1" dirty="0"/>
                            <a:t>X</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0</a:t>
                          </a:r>
                        </a:p>
                      </a:txBody>
                      <a:tcPr>
                        <a:lnL w="12700" cap="flat" cmpd="sng" algn="ctr">
                          <a:solidFill>
                            <a:schemeClr val="tx1"/>
                          </a:solidFill>
                          <a:prstDash val="solid"/>
                          <a:round/>
                          <a:headEnd type="none" w="med" len="med"/>
                          <a:tailEnd type="none" w="med" len="med"/>
                        </a:lnL>
                      </a:tcPr>
                    </a:tc>
                    <a:tc>
                      <a:txBody>
                        <a:bodyPr/>
                        <a:lstStyle/>
                        <a:p>
                          <a:pPr algn="ctr"/>
                          <a:r>
                            <a:rPr lang="en-US" dirty="0"/>
                            <a:t>X</a:t>
                          </a:r>
                        </a:p>
                      </a:txBody>
                      <a:tcPr/>
                    </a:tc>
                    <a:tc>
                      <a:txBody>
                        <a:bodyPr/>
                        <a:lstStyle/>
                        <a:p>
                          <a:pPr algn="ctr"/>
                          <a:r>
                            <a:rPr lang="en-US" dirty="0"/>
                            <a:t>X</a:t>
                          </a:r>
                        </a:p>
                      </a:txBody>
                      <a:tcPr/>
                    </a:tc>
                    <a:tc>
                      <a:txBody>
                        <a:bodyPr/>
                        <a:lstStyle/>
                        <a:p>
                          <a:pPr algn="ctr"/>
                          <a:r>
                            <a:rPr lang="en-US" dirty="0"/>
                            <a:t>X</a:t>
                          </a:r>
                        </a:p>
                      </a:txBody>
                      <a:tcPr/>
                    </a:tc>
                    <a:tc>
                      <a:txBody>
                        <a:bodyPr/>
                        <a:lstStyle/>
                        <a:p>
                          <a:pPr algn="ctr"/>
                          <a:r>
                            <a:rPr lang="en-US" dirty="0"/>
                            <a:t>X</a:t>
                          </a:r>
                        </a:p>
                      </a:txBody>
                      <a:tcPr/>
                    </a:tc>
                    <a:extLst>
                      <a:ext uri="{0D108BD9-81ED-4DB2-BD59-A6C34878D82A}">
                        <a16:rowId xmlns:a16="http://schemas.microsoft.com/office/drawing/2014/main" val="2967196022"/>
                      </a:ext>
                    </a:extLst>
                  </a:tr>
                  <a:tr h="381847">
                    <a:tc>
                      <a:txBody>
                        <a:bodyPr/>
                        <a:lstStyle/>
                        <a:p>
                          <a:pPr algn="ctr"/>
                          <a:r>
                            <a:rPr lang="en-US" b="1" dirty="0"/>
                            <a:t>D</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0</a:t>
                          </a:r>
                        </a:p>
                      </a:txBody>
                      <a:tcPr>
                        <a:lnL w="12700" cap="flat" cmpd="sng" algn="ctr">
                          <a:solidFill>
                            <a:schemeClr val="tx1"/>
                          </a:solidFill>
                          <a:prstDash val="solid"/>
                          <a:round/>
                          <a:headEnd type="none" w="med" len="med"/>
                          <a:tailEnd type="none" w="med" len="med"/>
                        </a:lnL>
                      </a:tcPr>
                    </a:tc>
                    <a:tc>
                      <a:txBody>
                        <a:bodyPr/>
                        <a:lstStyle/>
                        <a:p>
                          <a:pPr algn="ctr"/>
                          <a:r>
                            <a:rPr lang="en-US" dirty="0"/>
                            <a:t>D</a:t>
                          </a:r>
                        </a:p>
                      </a:txBody>
                      <a:tcPr/>
                    </a:tc>
                    <a:tc>
                      <a:txBody>
                        <a:bodyPr/>
                        <a:lstStyle/>
                        <a:p>
                          <a:pPr algn="ctr"/>
                          <a:r>
                            <a:rPr lang="en-US" dirty="0"/>
                            <a:t>X</a:t>
                          </a:r>
                        </a:p>
                      </a:txBody>
                      <a:tcPr/>
                    </a:tc>
                    <a:tc>
                      <a:txBody>
                        <a:bodyPr/>
                        <a:lstStyle/>
                        <a:p>
                          <a:pPr algn="ctr"/>
                          <a:r>
                            <a:rPr lang="en-US" dirty="0"/>
                            <a:t>D</a:t>
                          </a:r>
                        </a:p>
                      </a:txBody>
                      <a:tcPr/>
                    </a:tc>
                    <a:tc>
                      <a:txBody>
                        <a:bodyPr/>
                        <a:lstStyle/>
                        <a:p>
                          <a:pPr algn="ctr"/>
                          <a:r>
                            <a:rPr lang="en-US" dirty="0"/>
                            <a:t>0</a:t>
                          </a:r>
                        </a:p>
                      </a:txBody>
                      <a:tcPr/>
                    </a:tc>
                    <a:extLst>
                      <a:ext uri="{0D108BD9-81ED-4DB2-BD59-A6C34878D82A}">
                        <a16:rowId xmlns:a16="http://schemas.microsoft.com/office/drawing/2014/main" val="3926752827"/>
                      </a:ext>
                    </a:extLst>
                  </a:tr>
                  <a:tr h="381847">
                    <a:tc>
                      <a:txBody>
                        <a:bodyPr/>
                        <a:lstStyle/>
                        <a:p>
                          <a:pPr algn="ctr"/>
                          <a14:m>
                            <m:oMathPara xmlns:m="http://schemas.openxmlformats.org/officeDocument/2006/math">
                              <m:oMathParaPr>
                                <m:jc m:val="centerGroup"/>
                              </m:oMathParaPr>
                              <m:oMath xmlns:m="http://schemas.openxmlformats.org/officeDocument/2006/math">
                                <m:acc>
                                  <m:accPr>
                                    <m:chr m:val="̅"/>
                                    <m:ctrlPr>
                                      <a:rPr lang="en-US" b="1" i="1" smtClean="0">
                                        <a:latin typeface="Cambria Math" panose="02040503050406030204" pitchFamily="18" charset="0"/>
                                      </a:rPr>
                                    </m:ctrlPr>
                                  </m:accPr>
                                  <m:e>
                                    <m:r>
                                      <a:rPr lang="en-US" b="1" i="0" smtClean="0">
                                        <a:latin typeface="Cambria Math" panose="02040503050406030204" pitchFamily="18" charset="0"/>
                                      </a:rPr>
                                      <m:t>𝐃</m:t>
                                    </m:r>
                                  </m:e>
                                </m:acc>
                              </m:oMath>
                            </m:oMathPara>
                          </a14:m>
                          <a:endParaRPr lang="en-US" b="1"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0</a:t>
                          </a:r>
                        </a:p>
                      </a:txBody>
                      <a:tcPr>
                        <a:lnL w="12700" cap="flat" cmpd="sng" algn="ctr">
                          <a:solidFill>
                            <a:schemeClr val="tx1"/>
                          </a:solidFill>
                          <a:prstDash val="solid"/>
                          <a:round/>
                          <a:headEnd type="none" w="med" len="med"/>
                          <a:tailEnd type="none" w="med" len="med"/>
                        </a:lnL>
                      </a:tcPr>
                    </a:tc>
                    <a:tc>
                      <a:txBody>
                        <a:bodyPr/>
                        <a:lstStyle/>
                        <a:p>
                          <a:pPr algn="ct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m:rPr>
                                        <m:sty m:val="p"/>
                                      </m:rPr>
                                      <a:rPr lang="en-US" b="0" i="0" smtClean="0">
                                        <a:latin typeface="Cambria Math" panose="02040503050406030204" pitchFamily="18" charset="0"/>
                                      </a:rPr>
                                      <m:t>D</m:t>
                                    </m:r>
                                  </m:e>
                                </m:acc>
                              </m:oMath>
                            </m:oMathPara>
                          </a14:m>
                          <a:endParaRPr lang="en-US" dirty="0"/>
                        </a:p>
                      </a:txBody>
                      <a:tcPr/>
                    </a:tc>
                    <a:tc>
                      <a:txBody>
                        <a:bodyPr/>
                        <a:lstStyle/>
                        <a:p>
                          <a:pPr algn="ctr"/>
                          <a:r>
                            <a:rPr lang="en-US" dirty="0"/>
                            <a:t>X</a:t>
                          </a:r>
                        </a:p>
                      </a:txBody>
                      <a:tcPr/>
                    </a:tc>
                    <a:tc>
                      <a:txBody>
                        <a:bodyPr/>
                        <a:lstStyle/>
                        <a:p>
                          <a:pPr algn="ctr"/>
                          <a:r>
                            <a:rPr lang="en-US" dirty="0"/>
                            <a:t>0</a:t>
                          </a:r>
                        </a:p>
                      </a:txBody>
                      <a:tcPr/>
                    </a:tc>
                    <a:tc>
                      <a:txBody>
                        <a:bodyPr/>
                        <a:lstStyle/>
                        <a:p>
                          <a:pPr algn="ct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m:rPr>
                                        <m:sty m:val="p"/>
                                      </m:rPr>
                                      <a:rPr lang="en-US" b="0" i="0" smtClean="0">
                                        <a:latin typeface="Cambria Math" panose="02040503050406030204" pitchFamily="18" charset="0"/>
                                      </a:rPr>
                                      <m:t>D</m:t>
                                    </m:r>
                                  </m:e>
                                </m:acc>
                              </m:oMath>
                            </m:oMathPara>
                          </a14:m>
                          <a:endParaRPr lang="en-US" b="0" dirty="0"/>
                        </a:p>
                      </a:txBody>
                      <a:tcPr/>
                    </a:tc>
                    <a:extLst>
                      <a:ext uri="{0D108BD9-81ED-4DB2-BD59-A6C34878D82A}">
                        <a16:rowId xmlns:a16="http://schemas.microsoft.com/office/drawing/2014/main" val="2476094968"/>
                      </a:ext>
                    </a:extLst>
                  </a:tr>
                </a:tbl>
              </a:graphicData>
            </a:graphic>
          </p:graphicFrame>
        </mc:Choice>
        <mc:Fallback xmlns="">
          <p:graphicFrame>
            <p:nvGraphicFramePr>
              <p:cNvPr id="5" name="Table 5">
                <a:extLst>
                  <a:ext uri="{FF2B5EF4-FFF2-40B4-BE49-F238E27FC236}">
                    <a16:creationId xmlns:a16="http://schemas.microsoft.com/office/drawing/2014/main" id="{E0A0EE4D-5866-40CB-8221-69558A54E12D}"/>
                  </a:ext>
                </a:extLst>
              </p:cNvPr>
              <p:cNvGraphicFramePr>
                <a:graphicFrameLocks noGrp="1"/>
              </p:cNvGraphicFramePr>
              <p:nvPr>
                <p:extLst>
                  <p:ext uri="{D42A27DB-BD31-4B8C-83A1-F6EECF244321}">
                    <p14:modId xmlns:p14="http://schemas.microsoft.com/office/powerpoint/2010/main" val="1609131431"/>
                  </p:ext>
                </p:extLst>
              </p:nvPr>
            </p:nvGraphicFramePr>
            <p:xfrm>
              <a:off x="1320803" y="3297268"/>
              <a:ext cx="3035298" cy="2291082"/>
            </p:xfrm>
            <a:graphic>
              <a:graphicData uri="http://schemas.openxmlformats.org/drawingml/2006/table">
                <a:tbl>
                  <a:tblPr firstRow="1" bandRow="1">
                    <a:tableStyleId>{5940675A-B579-460E-94D1-54222C63F5DA}</a:tableStyleId>
                  </a:tblPr>
                  <a:tblGrid>
                    <a:gridCol w="505883">
                      <a:extLst>
                        <a:ext uri="{9D8B030D-6E8A-4147-A177-3AD203B41FA5}">
                          <a16:colId xmlns:a16="http://schemas.microsoft.com/office/drawing/2014/main" val="2258604902"/>
                        </a:ext>
                      </a:extLst>
                    </a:gridCol>
                    <a:gridCol w="505883">
                      <a:extLst>
                        <a:ext uri="{9D8B030D-6E8A-4147-A177-3AD203B41FA5}">
                          <a16:colId xmlns:a16="http://schemas.microsoft.com/office/drawing/2014/main" val="41190026"/>
                        </a:ext>
                      </a:extLst>
                    </a:gridCol>
                    <a:gridCol w="505883">
                      <a:extLst>
                        <a:ext uri="{9D8B030D-6E8A-4147-A177-3AD203B41FA5}">
                          <a16:colId xmlns:a16="http://schemas.microsoft.com/office/drawing/2014/main" val="3369704311"/>
                        </a:ext>
                      </a:extLst>
                    </a:gridCol>
                    <a:gridCol w="505883">
                      <a:extLst>
                        <a:ext uri="{9D8B030D-6E8A-4147-A177-3AD203B41FA5}">
                          <a16:colId xmlns:a16="http://schemas.microsoft.com/office/drawing/2014/main" val="4137181690"/>
                        </a:ext>
                      </a:extLst>
                    </a:gridCol>
                    <a:gridCol w="505883">
                      <a:extLst>
                        <a:ext uri="{9D8B030D-6E8A-4147-A177-3AD203B41FA5}">
                          <a16:colId xmlns:a16="http://schemas.microsoft.com/office/drawing/2014/main" val="1112083352"/>
                        </a:ext>
                      </a:extLst>
                    </a:gridCol>
                    <a:gridCol w="505883">
                      <a:extLst>
                        <a:ext uri="{9D8B030D-6E8A-4147-A177-3AD203B41FA5}">
                          <a16:colId xmlns:a16="http://schemas.microsoft.com/office/drawing/2014/main" val="585681794"/>
                        </a:ext>
                      </a:extLst>
                    </a:gridCol>
                  </a:tblGrid>
                  <a:tr h="381847">
                    <a:tc>
                      <a:txBody>
                        <a:bodyPr/>
                        <a:lstStyle/>
                        <a:p>
                          <a:pPr algn="ctr"/>
                          <a:endParaRPr lang="en-US" b="1"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2"/>
                          <a:stretch>
                            <a:fillRect l="-501205" t="-7937" r="-2410" b="-519048"/>
                          </a:stretch>
                        </a:blipFill>
                      </a:tcPr>
                    </a:tc>
                    <a:extLst>
                      <a:ext uri="{0D108BD9-81ED-4DB2-BD59-A6C34878D82A}">
                        <a16:rowId xmlns:a16="http://schemas.microsoft.com/office/drawing/2014/main" val="2820365635"/>
                      </a:ext>
                    </a:extLst>
                  </a:tr>
                  <a:tr h="381847">
                    <a:tc>
                      <a:txBody>
                        <a:bodyPr/>
                        <a:lstStyle/>
                        <a:p>
                          <a:pPr algn="ctr"/>
                          <a:r>
                            <a:rPr lang="en-US" b="1" dirty="0"/>
                            <a:t>0</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0</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a:t>0</a:t>
                          </a:r>
                        </a:p>
                      </a:txBody>
                      <a:tcPr>
                        <a:lnT w="12700" cap="flat" cmpd="sng" algn="ctr">
                          <a:solidFill>
                            <a:schemeClr val="tx1"/>
                          </a:solidFill>
                          <a:prstDash val="solid"/>
                          <a:round/>
                          <a:headEnd type="none" w="med" len="med"/>
                          <a:tailEnd type="none" w="med" len="med"/>
                        </a:lnT>
                      </a:tcPr>
                    </a:tc>
                    <a:tc>
                      <a:txBody>
                        <a:bodyPr/>
                        <a:lstStyle/>
                        <a:p>
                          <a:pPr algn="ctr"/>
                          <a:r>
                            <a:rPr lang="en-US" dirty="0"/>
                            <a:t>0</a:t>
                          </a:r>
                        </a:p>
                      </a:txBody>
                      <a:tcPr>
                        <a:lnT w="12700" cap="flat" cmpd="sng" algn="ctr">
                          <a:solidFill>
                            <a:schemeClr val="tx1"/>
                          </a:solidFill>
                          <a:prstDash val="solid"/>
                          <a:round/>
                          <a:headEnd type="none" w="med" len="med"/>
                          <a:tailEnd type="none" w="med" len="med"/>
                        </a:lnT>
                      </a:tcPr>
                    </a:tc>
                    <a:tc>
                      <a:txBody>
                        <a:bodyPr/>
                        <a:lstStyle/>
                        <a:p>
                          <a:pPr algn="ctr"/>
                          <a:r>
                            <a:rPr lang="en-US" dirty="0"/>
                            <a:t>0</a:t>
                          </a:r>
                        </a:p>
                      </a:txBody>
                      <a:tcPr>
                        <a:lnT w="12700" cap="flat" cmpd="sng" algn="ctr">
                          <a:solidFill>
                            <a:schemeClr val="tx1"/>
                          </a:solidFill>
                          <a:prstDash val="solid"/>
                          <a:round/>
                          <a:headEnd type="none" w="med" len="med"/>
                          <a:tailEnd type="none" w="med" len="med"/>
                        </a:lnT>
                      </a:tcPr>
                    </a:tc>
                    <a:tc>
                      <a:txBody>
                        <a:bodyPr/>
                        <a:lstStyle/>
                        <a:p>
                          <a:pPr algn="ctr"/>
                          <a:r>
                            <a:rPr lang="en-US" dirty="0"/>
                            <a:t>0</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553577287"/>
                      </a:ext>
                    </a:extLst>
                  </a:tr>
                  <a:tr h="381847">
                    <a:tc>
                      <a:txBody>
                        <a:bodyPr/>
                        <a:lstStyle/>
                        <a:p>
                          <a:pPr algn="ctr"/>
                          <a:r>
                            <a:rPr lang="en-US" b="1" dirty="0"/>
                            <a:t>1</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0</a:t>
                          </a:r>
                        </a:p>
                      </a:txBody>
                      <a:tcPr>
                        <a:lnL w="12700" cap="flat" cmpd="sng" algn="ctr">
                          <a:solidFill>
                            <a:schemeClr val="tx1"/>
                          </a:solidFill>
                          <a:prstDash val="solid"/>
                          <a:round/>
                          <a:headEnd type="none" w="med" len="med"/>
                          <a:tailEnd type="none" w="med" len="med"/>
                        </a:lnL>
                      </a:tcPr>
                    </a:tc>
                    <a:tc>
                      <a:txBody>
                        <a:bodyPr/>
                        <a:lstStyle/>
                        <a:p>
                          <a:pPr algn="ctr"/>
                          <a:r>
                            <a:rPr lang="en-US" dirty="0"/>
                            <a:t>1</a:t>
                          </a:r>
                        </a:p>
                      </a:txBody>
                      <a:tcPr/>
                    </a:tc>
                    <a:tc>
                      <a:txBody>
                        <a:bodyPr/>
                        <a:lstStyle/>
                        <a:p>
                          <a:pPr algn="ctr"/>
                          <a:r>
                            <a:rPr lang="en-US" dirty="0"/>
                            <a:t>X</a:t>
                          </a:r>
                        </a:p>
                      </a:txBody>
                      <a:tcPr/>
                    </a:tc>
                    <a:tc>
                      <a:txBody>
                        <a:bodyPr/>
                        <a:lstStyle/>
                        <a:p>
                          <a:pPr algn="ctr"/>
                          <a:r>
                            <a:rPr lang="en-US" dirty="0"/>
                            <a:t>D</a:t>
                          </a:r>
                        </a:p>
                      </a:txBody>
                      <a:tcPr/>
                    </a:tc>
                    <a:tc>
                      <a:txBody>
                        <a:bodyPr/>
                        <a:lstStyle/>
                        <a:p>
                          <a:endParaRPr lang="en-US"/>
                        </a:p>
                      </a:txBody>
                      <a:tcPr>
                        <a:blipFill>
                          <a:blip r:embed="rId2"/>
                          <a:stretch>
                            <a:fillRect l="-501205" t="-207937" r="-2410" b="-319048"/>
                          </a:stretch>
                        </a:blipFill>
                      </a:tcPr>
                    </a:tc>
                    <a:extLst>
                      <a:ext uri="{0D108BD9-81ED-4DB2-BD59-A6C34878D82A}">
                        <a16:rowId xmlns:a16="http://schemas.microsoft.com/office/drawing/2014/main" val="2920695706"/>
                      </a:ext>
                    </a:extLst>
                  </a:tr>
                  <a:tr h="381847">
                    <a:tc>
                      <a:txBody>
                        <a:bodyPr/>
                        <a:lstStyle/>
                        <a:p>
                          <a:pPr algn="ctr"/>
                          <a:r>
                            <a:rPr lang="en-US" b="1" dirty="0"/>
                            <a:t>X</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0</a:t>
                          </a:r>
                        </a:p>
                      </a:txBody>
                      <a:tcPr>
                        <a:lnL w="12700" cap="flat" cmpd="sng" algn="ctr">
                          <a:solidFill>
                            <a:schemeClr val="tx1"/>
                          </a:solidFill>
                          <a:prstDash val="solid"/>
                          <a:round/>
                          <a:headEnd type="none" w="med" len="med"/>
                          <a:tailEnd type="none" w="med" len="med"/>
                        </a:lnL>
                      </a:tcPr>
                    </a:tc>
                    <a:tc>
                      <a:txBody>
                        <a:bodyPr/>
                        <a:lstStyle/>
                        <a:p>
                          <a:pPr algn="ctr"/>
                          <a:r>
                            <a:rPr lang="en-US" dirty="0"/>
                            <a:t>X</a:t>
                          </a:r>
                        </a:p>
                      </a:txBody>
                      <a:tcPr/>
                    </a:tc>
                    <a:tc>
                      <a:txBody>
                        <a:bodyPr/>
                        <a:lstStyle/>
                        <a:p>
                          <a:pPr algn="ctr"/>
                          <a:r>
                            <a:rPr lang="en-US" dirty="0"/>
                            <a:t>X</a:t>
                          </a:r>
                        </a:p>
                      </a:txBody>
                      <a:tcPr/>
                    </a:tc>
                    <a:tc>
                      <a:txBody>
                        <a:bodyPr/>
                        <a:lstStyle/>
                        <a:p>
                          <a:pPr algn="ctr"/>
                          <a:r>
                            <a:rPr lang="en-US" dirty="0"/>
                            <a:t>X</a:t>
                          </a:r>
                        </a:p>
                      </a:txBody>
                      <a:tcPr/>
                    </a:tc>
                    <a:tc>
                      <a:txBody>
                        <a:bodyPr/>
                        <a:lstStyle/>
                        <a:p>
                          <a:pPr algn="ctr"/>
                          <a:r>
                            <a:rPr lang="en-US" dirty="0"/>
                            <a:t>X</a:t>
                          </a:r>
                        </a:p>
                      </a:txBody>
                      <a:tcPr/>
                    </a:tc>
                    <a:extLst>
                      <a:ext uri="{0D108BD9-81ED-4DB2-BD59-A6C34878D82A}">
                        <a16:rowId xmlns:a16="http://schemas.microsoft.com/office/drawing/2014/main" val="2967196022"/>
                      </a:ext>
                    </a:extLst>
                  </a:tr>
                  <a:tr h="381847">
                    <a:tc>
                      <a:txBody>
                        <a:bodyPr/>
                        <a:lstStyle/>
                        <a:p>
                          <a:pPr algn="ctr"/>
                          <a:r>
                            <a:rPr lang="en-US" b="1" dirty="0"/>
                            <a:t>D</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0</a:t>
                          </a:r>
                        </a:p>
                      </a:txBody>
                      <a:tcPr>
                        <a:lnL w="12700" cap="flat" cmpd="sng" algn="ctr">
                          <a:solidFill>
                            <a:schemeClr val="tx1"/>
                          </a:solidFill>
                          <a:prstDash val="solid"/>
                          <a:round/>
                          <a:headEnd type="none" w="med" len="med"/>
                          <a:tailEnd type="none" w="med" len="med"/>
                        </a:lnL>
                      </a:tcPr>
                    </a:tc>
                    <a:tc>
                      <a:txBody>
                        <a:bodyPr/>
                        <a:lstStyle/>
                        <a:p>
                          <a:pPr algn="ctr"/>
                          <a:r>
                            <a:rPr lang="en-US" dirty="0"/>
                            <a:t>D</a:t>
                          </a:r>
                        </a:p>
                      </a:txBody>
                      <a:tcPr/>
                    </a:tc>
                    <a:tc>
                      <a:txBody>
                        <a:bodyPr/>
                        <a:lstStyle/>
                        <a:p>
                          <a:pPr algn="ctr"/>
                          <a:r>
                            <a:rPr lang="en-US" dirty="0"/>
                            <a:t>X</a:t>
                          </a:r>
                        </a:p>
                      </a:txBody>
                      <a:tcPr/>
                    </a:tc>
                    <a:tc>
                      <a:txBody>
                        <a:bodyPr/>
                        <a:lstStyle/>
                        <a:p>
                          <a:pPr algn="ctr"/>
                          <a:r>
                            <a:rPr lang="en-US" dirty="0"/>
                            <a:t>D</a:t>
                          </a:r>
                        </a:p>
                      </a:txBody>
                      <a:tcPr/>
                    </a:tc>
                    <a:tc>
                      <a:txBody>
                        <a:bodyPr/>
                        <a:lstStyle/>
                        <a:p>
                          <a:pPr algn="ctr"/>
                          <a:r>
                            <a:rPr lang="en-US" dirty="0"/>
                            <a:t>0</a:t>
                          </a:r>
                        </a:p>
                      </a:txBody>
                      <a:tcPr/>
                    </a:tc>
                    <a:extLst>
                      <a:ext uri="{0D108BD9-81ED-4DB2-BD59-A6C34878D82A}">
                        <a16:rowId xmlns:a16="http://schemas.microsoft.com/office/drawing/2014/main" val="3926752827"/>
                      </a:ext>
                    </a:extLst>
                  </a:tr>
                  <a:tr h="381847">
                    <a:tc>
                      <a:txBody>
                        <a:bodyPr/>
                        <a:lstStyle/>
                        <a:p>
                          <a:endParaRPr lang="en-US"/>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2"/>
                          <a:stretch>
                            <a:fillRect t="-506349" r="-503614" b="-20635"/>
                          </a:stretch>
                        </a:blipFill>
                      </a:tcPr>
                    </a:tc>
                    <a:tc>
                      <a:txBody>
                        <a:bodyPr/>
                        <a:lstStyle/>
                        <a:p>
                          <a:pPr algn="ctr"/>
                          <a:r>
                            <a:rPr lang="en-US" dirty="0"/>
                            <a:t>0</a:t>
                          </a:r>
                        </a:p>
                      </a:txBody>
                      <a:tcPr>
                        <a:lnL w="12700" cap="flat" cmpd="sng" algn="ctr">
                          <a:solidFill>
                            <a:schemeClr val="tx1"/>
                          </a:solidFill>
                          <a:prstDash val="solid"/>
                          <a:round/>
                          <a:headEnd type="none" w="med" len="med"/>
                          <a:tailEnd type="none" w="med" len="med"/>
                        </a:lnL>
                      </a:tcPr>
                    </a:tc>
                    <a:tc>
                      <a:txBody>
                        <a:bodyPr/>
                        <a:lstStyle/>
                        <a:p>
                          <a:endParaRPr lang="en-US"/>
                        </a:p>
                      </a:txBody>
                      <a:tcPr>
                        <a:blipFill>
                          <a:blip r:embed="rId2"/>
                          <a:stretch>
                            <a:fillRect l="-197619" t="-506349" r="-298810" b="-20635"/>
                          </a:stretch>
                        </a:blipFill>
                      </a:tcPr>
                    </a:tc>
                    <a:tc>
                      <a:txBody>
                        <a:bodyPr/>
                        <a:lstStyle/>
                        <a:p>
                          <a:pPr algn="ctr"/>
                          <a:r>
                            <a:rPr lang="en-US" dirty="0"/>
                            <a:t>X</a:t>
                          </a:r>
                        </a:p>
                      </a:txBody>
                      <a:tcPr/>
                    </a:tc>
                    <a:tc>
                      <a:txBody>
                        <a:bodyPr/>
                        <a:lstStyle/>
                        <a:p>
                          <a:pPr algn="ctr"/>
                          <a:r>
                            <a:rPr lang="en-US" dirty="0"/>
                            <a:t>0</a:t>
                          </a:r>
                        </a:p>
                      </a:txBody>
                      <a:tcPr/>
                    </a:tc>
                    <a:tc>
                      <a:txBody>
                        <a:bodyPr/>
                        <a:lstStyle/>
                        <a:p>
                          <a:endParaRPr lang="en-US"/>
                        </a:p>
                      </a:txBody>
                      <a:tcPr>
                        <a:blipFill>
                          <a:blip r:embed="rId2"/>
                          <a:stretch>
                            <a:fillRect l="-501205" t="-506349" r="-2410" b="-20635"/>
                          </a:stretch>
                        </a:blipFill>
                      </a:tcPr>
                    </a:tc>
                    <a:extLst>
                      <a:ext uri="{0D108BD9-81ED-4DB2-BD59-A6C34878D82A}">
                        <a16:rowId xmlns:a16="http://schemas.microsoft.com/office/drawing/2014/main" val="2476094968"/>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7" name="Table 5">
                <a:extLst>
                  <a:ext uri="{FF2B5EF4-FFF2-40B4-BE49-F238E27FC236}">
                    <a16:creationId xmlns:a16="http://schemas.microsoft.com/office/drawing/2014/main" id="{71A9CB1D-E829-4CF9-8550-B053403707EE}"/>
                  </a:ext>
                </a:extLst>
              </p:cNvPr>
              <p:cNvGraphicFramePr>
                <a:graphicFrameLocks noGrp="1"/>
              </p:cNvGraphicFramePr>
              <p:nvPr>
                <p:extLst>
                  <p:ext uri="{D42A27DB-BD31-4B8C-83A1-F6EECF244321}">
                    <p14:modId xmlns:p14="http://schemas.microsoft.com/office/powerpoint/2010/main" val="1984691197"/>
                  </p:ext>
                </p:extLst>
              </p:nvPr>
            </p:nvGraphicFramePr>
            <p:xfrm>
              <a:off x="7835901" y="3297268"/>
              <a:ext cx="3035298" cy="2291082"/>
            </p:xfrm>
            <a:graphic>
              <a:graphicData uri="http://schemas.openxmlformats.org/drawingml/2006/table">
                <a:tbl>
                  <a:tblPr firstRow="1" bandRow="1">
                    <a:tableStyleId>{5940675A-B579-460E-94D1-54222C63F5DA}</a:tableStyleId>
                  </a:tblPr>
                  <a:tblGrid>
                    <a:gridCol w="505883">
                      <a:extLst>
                        <a:ext uri="{9D8B030D-6E8A-4147-A177-3AD203B41FA5}">
                          <a16:colId xmlns:a16="http://schemas.microsoft.com/office/drawing/2014/main" val="2258604902"/>
                        </a:ext>
                      </a:extLst>
                    </a:gridCol>
                    <a:gridCol w="505883">
                      <a:extLst>
                        <a:ext uri="{9D8B030D-6E8A-4147-A177-3AD203B41FA5}">
                          <a16:colId xmlns:a16="http://schemas.microsoft.com/office/drawing/2014/main" val="41190026"/>
                        </a:ext>
                      </a:extLst>
                    </a:gridCol>
                    <a:gridCol w="505883">
                      <a:extLst>
                        <a:ext uri="{9D8B030D-6E8A-4147-A177-3AD203B41FA5}">
                          <a16:colId xmlns:a16="http://schemas.microsoft.com/office/drawing/2014/main" val="3369704311"/>
                        </a:ext>
                      </a:extLst>
                    </a:gridCol>
                    <a:gridCol w="505883">
                      <a:extLst>
                        <a:ext uri="{9D8B030D-6E8A-4147-A177-3AD203B41FA5}">
                          <a16:colId xmlns:a16="http://schemas.microsoft.com/office/drawing/2014/main" val="4137181690"/>
                        </a:ext>
                      </a:extLst>
                    </a:gridCol>
                    <a:gridCol w="505883">
                      <a:extLst>
                        <a:ext uri="{9D8B030D-6E8A-4147-A177-3AD203B41FA5}">
                          <a16:colId xmlns:a16="http://schemas.microsoft.com/office/drawing/2014/main" val="1112083352"/>
                        </a:ext>
                      </a:extLst>
                    </a:gridCol>
                    <a:gridCol w="505883">
                      <a:extLst>
                        <a:ext uri="{9D8B030D-6E8A-4147-A177-3AD203B41FA5}">
                          <a16:colId xmlns:a16="http://schemas.microsoft.com/office/drawing/2014/main" val="585681794"/>
                        </a:ext>
                      </a:extLst>
                    </a:gridCol>
                  </a:tblGrid>
                  <a:tr h="381847">
                    <a:tc>
                      <a:txBody>
                        <a:bodyPr/>
                        <a:lstStyle/>
                        <a:p>
                          <a:pPr algn="ctr"/>
                          <a:endParaRPr lang="en-US" b="1"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14:m>
                            <m:oMathPara xmlns:m="http://schemas.openxmlformats.org/officeDocument/2006/math">
                              <m:oMathParaPr>
                                <m:jc m:val="centerGroup"/>
                              </m:oMathParaPr>
                              <m:oMath xmlns:m="http://schemas.openxmlformats.org/officeDocument/2006/math">
                                <m:acc>
                                  <m:accPr>
                                    <m:chr m:val="̅"/>
                                    <m:ctrlPr>
                                      <a:rPr lang="en-US" b="1" i="1" smtClean="0">
                                        <a:latin typeface="Cambria Math" panose="02040503050406030204" pitchFamily="18" charset="0"/>
                                      </a:rPr>
                                    </m:ctrlPr>
                                  </m:accPr>
                                  <m:e>
                                    <m:r>
                                      <a:rPr lang="en-US" b="1" i="0" smtClean="0">
                                        <a:latin typeface="Cambria Math" panose="02040503050406030204" pitchFamily="18" charset="0"/>
                                      </a:rPr>
                                      <m:t>𝐃</m:t>
                                    </m:r>
                                  </m:e>
                                </m:acc>
                              </m:oMath>
                            </m:oMathPara>
                          </a14:m>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20365635"/>
                      </a:ext>
                    </a:extLst>
                  </a:tr>
                  <a:tr h="381847">
                    <a:tc>
                      <a:txBody>
                        <a:bodyPr/>
                        <a:lstStyle/>
                        <a:p>
                          <a:pPr algn="ctr"/>
                          <a:r>
                            <a:rPr lang="en-US" b="1" dirty="0"/>
                            <a:t>0</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0</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a:t>1</a:t>
                          </a:r>
                        </a:p>
                      </a:txBody>
                      <a:tcPr>
                        <a:lnT w="12700" cap="flat" cmpd="sng" algn="ctr">
                          <a:solidFill>
                            <a:schemeClr val="tx1"/>
                          </a:solidFill>
                          <a:prstDash val="solid"/>
                          <a:round/>
                          <a:headEnd type="none" w="med" len="med"/>
                          <a:tailEnd type="none" w="med" len="med"/>
                        </a:lnT>
                      </a:tcPr>
                    </a:tc>
                    <a:tc>
                      <a:txBody>
                        <a:bodyPr/>
                        <a:lstStyle/>
                        <a:p>
                          <a:pPr algn="ctr"/>
                          <a:r>
                            <a:rPr lang="en-US" dirty="0"/>
                            <a:t>X</a:t>
                          </a:r>
                        </a:p>
                      </a:txBody>
                      <a:tcPr>
                        <a:lnT w="12700" cap="flat" cmpd="sng" algn="ctr">
                          <a:solidFill>
                            <a:schemeClr val="tx1"/>
                          </a:solidFill>
                          <a:prstDash val="solid"/>
                          <a:round/>
                          <a:headEnd type="none" w="med" len="med"/>
                          <a:tailEnd type="none" w="med" len="med"/>
                        </a:lnT>
                      </a:tcPr>
                    </a:tc>
                    <a:tc>
                      <a:txBody>
                        <a:bodyPr/>
                        <a:lstStyle/>
                        <a:p>
                          <a:pPr algn="ctr"/>
                          <a:r>
                            <a:rPr lang="en-US" dirty="0"/>
                            <a:t>D</a:t>
                          </a:r>
                        </a:p>
                      </a:txBody>
                      <a:tcP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m:rPr>
                                        <m:sty m:val="p"/>
                                      </m:rPr>
                                      <a:rPr lang="en-US" b="0" i="0" smtClean="0">
                                        <a:latin typeface="Cambria Math" panose="02040503050406030204" pitchFamily="18" charset="0"/>
                                      </a:rPr>
                                      <m:t>D</m:t>
                                    </m:r>
                                  </m:e>
                                </m:acc>
                              </m:oMath>
                            </m:oMathPara>
                          </a14:m>
                          <a:endParaRPr lang="en-US" dirty="0"/>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553577287"/>
                      </a:ext>
                    </a:extLst>
                  </a:tr>
                  <a:tr h="381847">
                    <a:tc>
                      <a:txBody>
                        <a:bodyPr/>
                        <a:lstStyle/>
                        <a:p>
                          <a:pPr algn="ctr"/>
                          <a:r>
                            <a:rPr lang="en-US" b="1" dirty="0"/>
                            <a:t>1</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1</a:t>
                          </a:r>
                        </a:p>
                      </a:txBody>
                      <a:tcPr>
                        <a:lnL w="12700" cap="flat" cmpd="sng" algn="ctr">
                          <a:solidFill>
                            <a:schemeClr val="tx1"/>
                          </a:solidFill>
                          <a:prstDash val="solid"/>
                          <a:round/>
                          <a:headEnd type="none" w="med" len="med"/>
                          <a:tailEnd type="none" w="med" len="med"/>
                        </a:lnL>
                      </a:tcPr>
                    </a:tc>
                    <a:tc>
                      <a:txBody>
                        <a:bodyPr/>
                        <a:lstStyle/>
                        <a:p>
                          <a:pPr algn="ctr"/>
                          <a:r>
                            <a:rPr lang="en-US" dirty="0"/>
                            <a:t>0</a:t>
                          </a:r>
                        </a:p>
                      </a:txBody>
                      <a:tcPr/>
                    </a:tc>
                    <a:tc>
                      <a:txBody>
                        <a:bodyPr/>
                        <a:lstStyle/>
                        <a:p>
                          <a:pPr algn="ctr"/>
                          <a:r>
                            <a:rPr lang="en-US" dirty="0"/>
                            <a:t>X</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m:rPr>
                                        <m:sty m:val="p"/>
                                      </m:rPr>
                                      <a:rPr lang="en-US" b="0" i="0" smtClean="0">
                                        <a:latin typeface="Cambria Math" panose="02040503050406030204" pitchFamily="18" charset="0"/>
                                      </a:rPr>
                                      <m:t>D</m:t>
                                    </m:r>
                                  </m:e>
                                </m:acc>
                              </m:oMath>
                            </m:oMathPara>
                          </a14:m>
                          <a:endParaRPr lang="en-US" dirty="0"/>
                        </a:p>
                      </a:txBody>
                      <a:tcPr/>
                    </a:tc>
                    <a:tc>
                      <a:txBody>
                        <a:bodyPr/>
                        <a:lstStyle/>
                        <a:p>
                          <a:pPr algn="ctr"/>
                          <a:r>
                            <a:rPr lang="en-US" dirty="0"/>
                            <a:t>D</a:t>
                          </a:r>
                        </a:p>
                      </a:txBody>
                      <a:tcPr/>
                    </a:tc>
                    <a:extLst>
                      <a:ext uri="{0D108BD9-81ED-4DB2-BD59-A6C34878D82A}">
                        <a16:rowId xmlns:a16="http://schemas.microsoft.com/office/drawing/2014/main" val="2920695706"/>
                      </a:ext>
                    </a:extLst>
                  </a:tr>
                  <a:tr h="381847">
                    <a:tc>
                      <a:txBody>
                        <a:bodyPr/>
                        <a:lstStyle/>
                        <a:p>
                          <a:pPr algn="ctr"/>
                          <a:r>
                            <a:rPr lang="en-US" b="1" dirty="0"/>
                            <a:t>X</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X</a:t>
                          </a:r>
                        </a:p>
                      </a:txBody>
                      <a:tcPr>
                        <a:lnL w="12700" cap="flat" cmpd="sng" algn="ctr">
                          <a:solidFill>
                            <a:schemeClr val="tx1"/>
                          </a:solidFill>
                          <a:prstDash val="solid"/>
                          <a:round/>
                          <a:headEnd type="none" w="med" len="med"/>
                          <a:tailEnd type="none" w="med" len="med"/>
                        </a:lnL>
                      </a:tcPr>
                    </a:tc>
                    <a:tc>
                      <a:txBody>
                        <a:bodyPr/>
                        <a:lstStyle/>
                        <a:p>
                          <a:pPr algn="ctr"/>
                          <a:r>
                            <a:rPr lang="en-US" dirty="0"/>
                            <a:t>X</a:t>
                          </a:r>
                        </a:p>
                      </a:txBody>
                      <a:tcPr/>
                    </a:tc>
                    <a:tc>
                      <a:txBody>
                        <a:bodyPr/>
                        <a:lstStyle/>
                        <a:p>
                          <a:pPr algn="ctr"/>
                          <a:r>
                            <a:rPr lang="en-US" dirty="0"/>
                            <a:t>X</a:t>
                          </a:r>
                        </a:p>
                      </a:txBody>
                      <a:tcPr/>
                    </a:tc>
                    <a:tc>
                      <a:txBody>
                        <a:bodyPr/>
                        <a:lstStyle/>
                        <a:p>
                          <a:pPr algn="ctr"/>
                          <a:r>
                            <a:rPr lang="en-US" dirty="0"/>
                            <a:t>X</a:t>
                          </a:r>
                        </a:p>
                      </a:txBody>
                      <a:tcPr/>
                    </a:tc>
                    <a:tc>
                      <a:txBody>
                        <a:bodyPr/>
                        <a:lstStyle/>
                        <a:p>
                          <a:pPr algn="ctr"/>
                          <a:r>
                            <a:rPr lang="en-US" dirty="0"/>
                            <a:t>X</a:t>
                          </a:r>
                        </a:p>
                      </a:txBody>
                      <a:tcPr/>
                    </a:tc>
                    <a:extLst>
                      <a:ext uri="{0D108BD9-81ED-4DB2-BD59-A6C34878D82A}">
                        <a16:rowId xmlns:a16="http://schemas.microsoft.com/office/drawing/2014/main" val="2967196022"/>
                      </a:ext>
                    </a:extLst>
                  </a:tr>
                  <a:tr h="381847">
                    <a:tc>
                      <a:txBody>
                        <a:bodyPr/>
                        <a:lstStyle/>
                        <a:p>
                          <a:pPr algn="ctr"/>
                          <a:r>
                            <a:rPr lang="en-US" b="1" dirty="0"/>
                            <a:t>D</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D</a:t>
                          </a:r>
                        </a:p>
                      </a:txBody>
                      <a:tcPr>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m:rPr>
                                        <m:sty m:val="p"/>
                                      </m:rPr>
                                      <a:rPr lang="en-US" b="0" i="0" smtClean="0">
                                        <a:latin typeface="Cambria Math" panose="02040503050406030204" pitchFamily="18" charset="0"/>
                                      </a:rPr>
                                      <m:t>D</m:t>
                                    </m:r>
                                  </m:e>
                                </m:acc>
                              </m:oMath>
                            </m:oMathPara>
                          </a14:m>
                          <a:endParaRPr lang="en-US" dirty="0"/>
                        </a:p>
                      </a:txBody>
                      <a:tcPr/>
                    </a:tc>
                    <a:tc>
                      <a:txBody>
                        <a:bodyPr/>
                        <a:lstStyle/>
                        <a:p>
                          <a:pPr algn="ctr"/>
                          <a:r>
                            <a:rPr lang="en-US" dirty="0"/>
                            <a:t>X</a:t>
                          </a:r>
                        </a:p>
                      </a:txBody>
                      <a:tcPr/>
                    </a:tc>
                    <a:tc>
                      <a:txBody>
                        <a:bodyPr/>
                        <a:lstStyle/>
                        <a:p>
                          <a:pPr algn="ctr"/>
                          <a:r>
                            <a:rPr lang="en-US" dirty="0"/>
                            <a:t>0</a:t>
                          </a:r>
                        </a:p>
                      </a:txBody>
                      <a:tcPr/>
                    </a:tc>
                    <a:tc>
                      <a:txBody>
                        <a:bodyPr/>
                        <a:lstStyle/>
                        <a:p>
                          <a:pPr algn="ctr"/>
                          <a:r>
                            <a:rPr lang="en-US" dirty="0"/>
                            <a:t>1</a:t>
                          </a:r>
                        </a:p>
                      </a:txBody>
                      <a:tcPr/>
                    </a:tc>
                    <a:extLst>
                      <a:ext uri="{0D108BD9-81ED-4DB2-BD59-A6C34878D82A}">
                        <a16:rowId xmlns:a16="http://schemas.microsoft.com/office/drawing/2014/main" val="3926752827"/>
                      </a:ext>
                    </a:extLst>
                  </a:tr>
                  <a:tr h="381847">
                    <a:tc>
                      <a:txBody>
                        <a:bodyPr/>
                        <a:lstStyle/>
                        <a:p>
                          <a:pPr algn="ctr"/>
                          <a14:m>
                            <m:oMathPara xmlns:m="http://schemas.openxmlformats.org/officeDocument/2006/math">
                              <m:oMathParaPr>
                                <m:jc m:val="centerGroup"/>
                              </m:oMathParaPr>
                              <m:oMath xmlns:m="http://schemas.openxmlformats.org/officeDocument/2006/math">
                                <m:acc>
                                  <m:accPr>
                                    <m:chr m:val="̅"/>
                                    <m:ctrlPr>
                                      <a:rPr lang="en-US" b="1" i="1" smtClean="0">
                                        <a:latin typeface="Cambria Math" panose="02040503050406030204" pitchFamily="18" charset="0"/>
                                      </a:rPr>
                                    </m:ctrlPr>
                                  </m:accPr>
                                  <m:e>
                                    <m:r>
                                      <a:rPr lang="en-US" b="1" i="0" smtClean="0">
                                        <a:latin typeface="Cambria Math" panose="02040503050406030204" pitchFamily="18" charset="0"/>
                                      </a:rPr>
                                      <m:t>𝐃</m:t>
                                    </m:r>
                                  </m:e>
                                </m:acc>
                              </m:oMath>
                            </m:oMathPara>
                          </a14:m>
                          <a:endParaRPr lang="en-US" b="1"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m:rPr>
                                        <m:sty m:val="p"/>
                                      </m:rPr>
                                      <a:rPr lang="en-US" b="0" i="0" smtClean="0">
                                        <a:latin typeface="Cambria Math" panose="02040503050406030204" pitchFamily="18" charset="0"/>
                                      </a:rPr>
                                      <m:t>D</m:t>
                                    </m:r>
                                  </m:e>
                                </m:acc>
                              </m:oMath>
                            </m:oMathPara>
                          </a14:m>
                          <a:endParaRPr lang="en-US" dirty="0"/>
                        </a:p>
                      </a:txBody>
                      <a:tcPr>
                        <a:lnL w="12700" cap="flat" cmpd="sng" algn="ctr">
                          <a:solidFill>
                            <a:schemeClr val="tx1"/>
                          </a:solidFill>
                          <a:prstDash val="solid"/>
                          <a:round/>
                          <a:headEnd type="none" w="med" len="med"/>
                          <a:tailEnd type="none" w="med" len="med"/>
                        </a:lnL>
                      </a:tcPr>
                    </a:tc>
                    <a:tc>
                      <a:txBody>
                        <a:bodyPr/>
                        <a:lstStyle/>
                        <a:p>
                          <a:pPr algn="ctr"/>
                          <a:r>
                            <a:rPr lang="en-US" dirty="0"/>
                            <a:t>D</a:t>
                          </a:r>
                        </a:p>
                      </a:txBody>
                      <a:tcPr/>
                    </a:tc>
                    <a:tc>
                      <a:txBody>
                        <a:bodyPr/>
                        <a:lstStyle/>
                        <a:p>
                          <a:pPr algn="ctr"/>
                          <a:r>
                            <a:rPr lang="en-US" dirty="0"/>
                            <a:t>X</a:t>
                          </a:r>
                        </a:p>
                      </a:txBody>
                      <a:tcPr/>
                    </a:tc>
                    <a:tc>
                      <a:txBody>
                        <a:bodyPr/>
                        <a:lstStyle/>
                        <a:p>
                          <a:pPr algn="ctr"/>
                          <a:r>
                            <a:rPr lang="en-US" dirty="0"/>
                            <a:t>1</a:t>
                          </a:r>
                        </a:p>
                      </a:txBody>
                      <a:tcPr/>
                    </a:tc>
                    <a:tc>
                      <a:txBody>
                        <a:bodyPr/>
                        <a:lstStyle/>
                        <a:p>
                          <a:pPr algn="ctr"/>
                          <a:r>
                            <a:rPr lang="en-US" b="0" dirty="0"/>
                            <a:t>0</a:t>
                          </a:r>
                        </a:p>
                      </a:txBody>
                      <a:tcPr/>
                    </a:tc>
                    <a:extLst>
                      <a:ext uri="{0D108BD9-81ED-4DB2-BD59-A6C34878D82A}">
                        <a16:rowId xmlns:a16="http://schemas.microsoft.com/office/drawing/2014/main" val="2476094968"/>
                      </a:ext>
                    </a:extLst>
                  </a:tr>
                </a:tbl>
              </a:graphicData>
            </a:graphic>
          </p:graphicFrame>
        </mc:Choice>
        <mc:Fallback xmlns="">
          <p:graphicFrame>
            <p:nvGraphicFramePr>
              <p:cNvPr id="7" name="Table 5">
                <a:extLst>
                  <a:ext uri="{FF2B5EF4-FFF2-40B4-BE49-F238E27FC236}">
                    <a16:creationId xmlns:a16="http://schemas.microsoft.com/office/drawing/2014/main" id="{71A9CB1D-E829-4CF9-8550-B053403707EE}"/>
                  </a:ext>
                </a:extLst>
              </p:cNvPr>
              <p:cNvGraphicFramePr>
                <a:graphicFrameLocks noGrp="1"/>
              </p:cNvGraphicFramePr>
              <p:nvPr>
                <p:extLst>
                  <p:ext uri="{D42A27DB-BD31-4B8C-83A1-F6EECF244321}">
                    <p14:modId xmlns:p14="http://schemas.microsoft.com/office/powerpoint/2010/main" val="1984691197"/>
                  </p:ext>
                </p:extLst>
              </p:nvPr>
            </p:nvGraphicFramePr>
            <p:xfrm>
              <a:off x="7835901" y="3297268"/>
              <a:ext cx="3035298" cy="2291082"/>
            </p:xfrm>
            <a:graphic>
              <a:graphicData uri="http://schemas.openxmlformats.org/drawingml/2006/table">
                <a:tbl>
                  <a:tblPr firstRow="1" bandRow="1">
                    <a:tableStyleId>{5940675A-B579-460E-94D1-54222C63F5DA}</a:tableStyleId>
                  </a:tblPr>
                  <a:tblGrid>
                    <a:gridCol w="505883">
                      <a:extLst>
                        <a:ext uri="{9D8B030D-6E8A-4147-A177-3AD203B41FA5}">
                          <a16:colId xmlns:a16="http://schemas.microsoft.com/office/drawing/2014/main" val="2258604902"/>
                        </a:ext>
                      </a:extLst>
                    </a:gridCol>
                    <a:gridCol w="505883">
                      <a:extLst>
                        <a:ext uri="{9D8B030D-6E8A-4147-A177-3AD203B41FA5}">
                          <a16:colId xmlns:a16="http://schemas.microsoft.com/office/drawing/2014/main" val="41190026"/>
                        </a:ext>
                      </a:extLst>
                    </a:gridCol>
                    <a:gridCol w="505883">
                      <a:extLst>
                        <a:ext uri="{9D8B030D-6E8A-4147-A177-3AD203B41FA5}">
                          <a16:colId xmlns:a16="http://schemas.microsoft.com/office/drawing/2014/main" val="3369704311"/>
                        </a:ext>
                      </a:extLst>
                    </a:gridCol>
                    <a:gridCol w="505883">
                      <a:extLst>
                        <a:ext uri="{9D8B030D-6E8A-4147-A177-3AD203B41FA5}">
                          <a16:colId xmlns:a16="http://schemas.microsoft.com/office/drawing/2014/main" val="4137181690"/>
                        </a:ext>
                      </a:extLst>
                    </a:gridCol>
                    <a:gridCol w="505883">
                      <a:extLst>
                        <a:ext uri="{9D8B030D-6E8A-4147-A177-3AD203B41FA5}">
                          <a16:colId xmlns:a16="http://schemas.microsoft.com/office/drawing/2014/main" val="1112083352"/>
                        </a:ext>
                      </a:extLst>
                    </a:gridCol>
                    <a:gridCol w="505883">
                      <a:extLst>
                        <a:ext uri="{9D8B030D-6E8A-4147-A177-3AD203B41FA5}">
                          <a16:colId xmlns:a16="http://schemas.microsoft.com/office/drawing/2014/main" val="585681794"/>
                        </a:ext>
                      </a:extLst>
                    </a:gridCol>
                  </a:tblGrid>
                  <a:tr h="381847">
                    <a:tc>
                      <a:txBody>
                        <a:bodyPr/>
                        <a:lstStyle/>
                        <a:p>
                          <a:pPr algn="ctr"/>
                          <a:endParaRPr lang="en-US" b="1"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501205" t="-7937" r="-2410" b="-519048"/>
                          </a:stretch>
                        </a:blipFill>
                      </a:tcPr>
                    </a:tc>
                    <a:extLst>
                      <a:ext uri="{0D108BD9-81ED-4DB2-BD59-A6C34878D82A}">
                        <a16:rowId xmlns:a16="http://schemas.microsoft.com/office/drawing/2014/main" val="2820365635"/>
                      </a:ext>
                    </a:extLst>
                  </a:tr>
                  <a:tr h="381847">
                    <a:tc>
                      <a:txBody>
                        <a:bodyPr/>
                        <a:lstStyle/>
                        <a:p>
                          <a:pPr algn="ctr"/>
                          <a:r>
                            <a:rPr lang="en-US" b="1" dirty="0"/>
                            <a:t>0</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0</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a:t>1</a:t>
                          </a:r>
                        </a:p>
                      </a:txBody>
                      <a:tcPr>
                        <a:lnT w="12700" cap="flat" cmpd="sng" algn="ctr">
                          <a:solidFill>
                            <a:schemeClr val="tx1"/>
                          </a:solidFill>
                          <a:prstDash val="solid"/>
                          <a:round/>
                          <a:headEnd type="none" w="med" len="med"/>
                          <a:tailEnd type="none" w="med" len="med"/>
                        </a:lnT>
                      </a:tcPr>
                    </a:tc>
                    <a:tc>
                      <a:txBody>
                        <a:bodyPr/>
                        <a:lstStyle/>
                        <a:p>
                          <a:pPr algn="ctr"/>
                          <a:r>
                            <a:rPr lang="en-US" dirty="0"/>
                            <a:t>X</a:t>
                          </a:r>
                        </a:p>
                      </a:txBody>
                      <a:tcPr>
                        <a:lnT w="12700" cap="flat" cmpd="sng" algn="ctr">
                          <a:solidFill>
                            <a:schemeClr val="tx1"/>
                          </a:solidFill>
                          <a:prstDash val="solid"/>
                          <a:round/>
                          <a:headEnd type="none" w="med" len="med"/>
                          <a:tailEnd type="none" w="med" len="med"/>
                        </a:lnT>
                      </a:tcPr>
                    </a:tc>
                    <a:tc>
                      <a:txBody>
                        <a:bodyPr/>
                        <a:lstStyle/>
                        <a:p>
                          <a:pPr algn="ctr"/>
                          <a:r>
                            <a:rPr lang="en-US" dirty="0"/>
                            <a:t>D</a:t>
                          </a:r>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blipFill>
                          <a:blip r:embed="rId3"/>
                          <a:stretch>
                            <a:fillRect l="-501205" t="-107937" r="-2410" b="-419048"/>
                          </a:stretch>
                        </a:blipFill>
                      </a:tcPr>
                    </a:tc>
                    <a:extLst>
                      <a:ext uri="{0D108BD9-81ED-4DB2-BD59-A6C34878D82A}">
                        <a16:rowId xmlns:a16="http://schemas.microsoft.com/office/drawing/2014/main" val="1553577287"/>
                      </a:ext>
                    </a:extLst>
                  </a:tr>
                  <a:tr h="381847">
                    <a:tc>
                      <a:txBody>
                        <a:bodyPr/>
                        <a:lstStyle/>
                        <a:p>
                          <a:pPr algn="ctr"/>
                          <a:r>
                            <a:rPr lang="en-US" b="1" dirty="0"/>
                            <a:t>1</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1</a:t>
                          </a:r>
                        </a:p>
                      </a:txBody>
                      <a:tcPr>
                        <a:lnL w="12700" cap="flat" cmpd="sng" algn="ctr">
                          <a:solidFill>
                            <a:schemeClr val="tx1"/>
                          </a:solidFill>
                          <a:prstDash val="solid"/>
                          <a:round/>
                          <a:headEnd type="none" w="med" len="med"/>
                          <a:tailEnd type="none" w="med" len="med"/>
                        </a:lnL>
                      </a:tcPr>
                    </a:tc>
                    <a:tc>
                      <a:txBody>
                        <a:bodyPr/>
                        <a:lstStyle/>
                        <a:p>
                          <a:pPr algn="ctr"/>
                          <a:r>
                            <a:rPr lang="en-US" dirty="0"/>
                            <a:t>0</a:t>
                          </a:r>
                        </a:p>
                      </a:txBody>
                      <a:tcPr/>
                    </a:tc>
                    <a:tc>
                      <a:txBody>
                        <a:bodyPr/>
                        <a:lstStyle/>
                        <a:p>
                          <a:pPr algn="ctr"/>
                          <a:r>
                            <a:rPr lang="en-US" dirty="0"/>
                            <a:t>X</a:t>
                          </a:r>
                        </a:p>
                      </a:txBody>
                      <a:tcPr/>
                    </a:tc>
                    <a:tc>
                      <a:txBody>
                        <a:bodyPr/>
                        <a:lstStyle/>
                        <a:p>
                          <a:endParaRPr lang="en-US"/>
                        </a:p>
                      </a:txBody>
                      <a:tcPr>
                        <a:blipFill>
                          <a:blip r:embed="rId3"/>
                          <a:stretch>
                            <a:fillRect l="-401205" t="-207937" r="-102410" b="-319048"/>
                          </a:stretch>
                        </a:blipFill>
                      </a:tcPr>
                    </a:tc>
                    <a:tc>
                      <a:txBody>
                        <a:bodyPr/>
                        <a:lstStyle/>
                        <a:p>
                          <a:pPr algn="ctr"/>
                          <a:r>
                            <a:rPr lang="en-US" dirty="0"/>
                            <a:t>D</a:t>
                          </a:r>
                        </a:p>
                      </a:txBody>
                      <a:tcPr/>
                    </a:tc>
                    <a:extLst>
                      <a:ext uri="{0D108BD9-81ED-4DB2-BD59-A6C34878D82A}">
                        <a16:rowId xmlns:a16="http://schemas.microsoft.com/office/drawing/2014/main" val="2920695706"/>
                      </a:ext>
                    </a:extLst>
                  </a:tr>
                  <a:tr h="381847">
                    <a:tc>
                      <a:txBody>
                        <a:bodyPr/>
                        <a:lstStyle/>
                        <a:p>
                          <a:pPr algn="ctr"/>
                          <a:r>
                            <a:rPr lang="en-US" b="1" dirty="0"/>
                            <a:t>X</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X</a:t>
                          </a:r>
                        </a:p>
                      </a:txBody>
                      <a:tcPr>
                        <a:lnL w="12700" cap="flat" cmpd="sng" algn="ctr">
                          <a:solidFill>
                            <a:schemeClr val="tx1"/>
                          </a:solidFill>
                          <a:prstDash val="solid"/>
                          <a:round/>
                          <a:headEnd type="none" w="med" len="med"/>
                          <a:tailEnd type="none" w="med" len="med"/>
                        </a:lnL>
                      </a:tcPr>
                    </a:tc>
                    <a:tc>
                      <a:txBody>
                        <a:bodyPr/>
                        <a:lstStyle/>
                        <a:p>
                          <a:pPr algn="ctr"/>
                          <a:r>
                            <a:rPr lang="en-US" dirty="0"/>
                            <a:t>X</a:t>
                          </a:r>
                        </a:p>
                      </a:txBody>
                      <a:tcPr/>
                    </a:tc>
                    <a:tc>
                      <a:txBody>
                        <a:bodyPr/>
                        <a:lstStyle/>
                        <a:p>
                          <a:pPr algn="ctr"/>
                          <a:r>
                            <a:rPr lang="en-US" dirty="0"/>
                            <a:t>X</a:t>
                          </a:r>
                        </a:p>
                      </a:txBody>
                      <a:tcPr/>
                    </a:tc>
                    <a:tc>
                      <a:txBody>
                        <a:bodyPr/>
                        <a:lstStyle/>
                        <a:p>
                          <a:pPr algn="ctr"/>
                          <a:r>
                            <a:rPr lang="en-US" dirty="0"/>
                            <a:t>X</a:t>
                          </a:r>
                        </a:p>
                      </a:txBody>
                      <a:tcPr/>
                    </a:tc>
                    <a:tc>
                      <a:txBody>
                        <a:bodyPr/>
                        <a:lstStyle/>
                        <a:p>
                          <a:pPr algn="ctr"/>
                          <a:r>
                            <a:rPr lang="en-US" dirty="0"/>
                            <a:t>X</a:t>
                          </a:r>
                        </a:p>
                      </a:txBody>
                      <a:tcPr/>
                    </a:tc>
                    <a:extLst>
                      <a:ext uri="{0D108BD9-81ED-4DB2-BD59-A6C34878D82A}">
                        <a16:rowId xmlns:a16="http://schemas.microsoft.com/office/drawing/2014/main" val="2967196022"/>
                      </a:ext>
                    </a:extLst>
                  </a:tr>
                  <a:tr h="381847">
                    <a:tc>
                      <a:txBody>
                        <a:bodyPr/>
                        <a:lstStyle/>
                        <a:p>
                          <a:pPr algn="ctr"/>
                          <a:r>
                            <a:rPr lang="en-US" b="1" dirty="0"/>
                            <a:t>D</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D</a:t>
                          </a:r>
                        </a:p>
                      </a:txBody>
                      <a:tcPr>
                        <a:lnL w="12700" cap="flat" cmpd="sng" algn="ctr">
                          <a:solidFill>
                            <a:schemeClr val="tx1"/>
                          </a:solidFill>
                          <a:prstDash val="solid"/>
                          <a:round/>
                          <a:headEnd type="none" w="med" len="med"/>
                          <a:tailEnd type="none" w="med" len="med"/>
                        </a:lnL>
                      </a:tcPr>
                    </a:tc>
                    <a:tc>
                      <a:txBody>
                        <a:bodyPr/>
                        <a:lstStyle/>
                        <a:p>
                          <a:endParaRPr lang="en-US"/>
                        </a:p>
                      </a:txBody>
                      <a:tcPr>
                        <a:blipFill>
                          <a:blip r:embed="rId3"/>
                          <a:stretch>
                            <a:fillRect l="-197619" t="-406349" r="-298810" b="-120635"/>
                          </a:stretch>
                        </a:blipFill>
                      </a:tcPr>
                    </a:tc>
                    <a:tc>
                      <a:txBody>
                        <a:bodyPr/>
                        <a:lstStyle/>
                        <a:p>
                          <a:pPr algn="ctr"/>
                          <a:r>
                            <a:rPr lang="en-US" dirty="0"/>
                            <a:t>X</a:t>
                          </a:r>
                        </a:p>
                      </a:txBody>
                      <a:tcPr/>
                    </a:tc>
                    <a:tc>
                      <a:txBody>
                        <a:bodyPr/>
                        <a:lstStyle/>
                        <a:p>
                          <a:pPr algn="ctr"/>
                          <a:r>
                            <a:rPr lang="en-US" dirty="0"/>
                            <a:t>0</a:t>
                          </a:r>
                        </a:p>
                      </a:txBody>
                      <a:tcPr/>
                    </a:tc>
                    <a:tc>
                      <a:txBody>
                        <a:bodyPr/>
                        <a:lstStyle/>
                        <a:p>
                          <a:pPr algn="ctr"/>
                          <a:r>
                            <a:rPr lang="en-US" dirty="0"/>
                            <a:t>1</a:t>
                          </a:r>
                        </a:p>
                      </a:txBody>
                      <a:tcPr/>
                    </a:tc>
                    <a:extLst>
                      <a:ext uri="{0D108BD9-81ED-4DB2-BD59-A6C34878D82A}">
                        <a16:rowId xmlns:a16="http://schemas.microsoft.com/office/drawing/2014/main" val="3926752827"/>
                      </a:ext>
                    </a:extLst>
                  </a:tr>
                  <a:tr h="381847">
                    <a:tc>
                      <a:txBody>
                        <a:bodyPr/>
                        <a:lstStyle/>
                        <a:p>
                          <a:endParaRPr lang="en-US"/>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t="-506349" r="-503614" b="-20635"/>
                          </a:stretch>
                        </a:blipFill>
                      </a:tcPr>
                    </a:tc>
                    <a:tc>
                      <a:txBody>
                        <a:bodyPr/>
                        <a:lstStyle/>
                        <a:p>
                          <a:endParaRPr lang="en-US"/>
                        </a:p>
                      </a:txBody>
                      <a:tcPr>
                        <a:lnL w="12700" cap="flat" cmpd="sng" algn="ctr">
                          <a:solidFill>
                            <a:schemeClr val="tx1"/>
                          </a:solidFill>
                          <a:prstDash val="solid"/>
                          <a:round/>
                          <a:headEnd type="none" w="med" len="med"/>
                          <a:tailEnd type="none" w="med" len="med"/>
                        </a:lnL>
                        <a:blipFill>
                          <a:blip r:embed="rId3"/>
                          <a:stretch>
                            <a:fillRect l="-100000" t="-506349" r="-403614" b="-20635"/>
                          </a:stretch>
                        </a:blipFill>
                      </a:tcPr>
                    </a:tc>
                    <a:tc>
                      <a:txBody>
                        <a:bodyPr/>
                        <a:lstStyle/>
                        <a:p>
                          <a:pPr algn="ctr"/>
                          <a:r>
                            <a:rPr lang="en-US" dirty="0"/>
                            <a:t>D</a:t>
                          </a:r>
                        </a:p>
                      </a:txBody>
                      <a:tcPr/>
                    </a:tc>
                    <a:tc>
                      <a:txBody>
                        <a:bodyPr/>
                        <a:lstStyle/>
                        <a:p>
                          <a:pPr algn="ctr"/>
                          <a:r>
                            <a:rPr lang="en-US" dirty="0"/>
                            <a:t>X</a:t>
                          </a:r>
                        </a:p>
                      </a:txBody>
                      <a:tcPr/>
                    </a:tc>
                    <a:tc>
                      <a:txBody>
                        <a:bodyPr/>
                        <a:lstStyle/>
                        <a:p>
                          <a:pPr algn="ctr"/>
                          <a:r>
                            <a:rPr lang="en-US" dirty="0"/>
                            <a:t>1</a:t>
                          </a:r>
                        </a:p>
                      </a:txBody>
                      <a:tcPr/>
                    </a:tc>
                    <a:tc>
                      <a:txBody>
                        <a:bodyPr/>
                        <a:lstStyle/>
                        <a:p>
                          <a:pPr algn="ctr"/>
                          <a:r>
                            <a:rPr lang="en-US" b="0" dirty="0"/>
                            <a:t>0</a:t>
                          </a:r>
                        </a:p>
                      </a:txBody>
                      <a:tcPr/>
                    </a:tc>
                    <a:extLst>
                      <a:ext uri="{0D108BD9-81ED-4DB2-BD59-A6C34878D82A}">
                        <a16:rowId xmlns:a16="http://schemas.microsoft.com/office/drawing/2014/main" val="2476094968"/>
                      </a:ext>
                    </a:extLst>
                  </a:tr>
                </a:tbl>
              </a:graphicData>
            </a:graphic>
          </p:graphicFrame>
        </mc:Fallback>
      </mc:AlternateContent>
      <p:sp>
        <p:nvSpPr>
          <p:cNvPr id="8" name="TextBox 7">
            <a:extLst>
              <a:ext uri="{FF2B5EF4-FFF2-40B4-BE49-F238E27FC236}">
                <a16:creationId xmlns:a16="http://schemas.microsoft.com/office/drawing/2014/main" id="{B6A8C75A-665E-44C1-8D83-8FE383A7AB1A}"/>
              </a:ext>
            </a:extLst>
          </p:cNvPr>
          <p:cNvSpPr txBox="1"/>
          <p:nvPr/>
        </p:nvSpPr>
        <p:spPr>
          <a:xfrm>
            <a:off x="4711700" y="2630343"/>
            <a:ext cx="3048848" cy="400110"/>
          </a:xfrm>
          <a:prstGeom prst="rect">
            <a:avLst/>
          </a:prstGeom>
          <a:noFill/>
        </p:spPr>
        <p:txBody>
          <a:bodyPr wrap="none" rtlCol="0">
            <a:spAutoFit/>
          </a:bodyPr>
          <a:lstStyle/>
          <a:p>
            <a:r>
              <a:rPr lang="en-US" sz="2000" b="1" dirty="0"/>
              <a:t>Forward Implication Tables</a:t>
            </a:r>
          </a:p>
        </p:txBody>
      </p:sp>
      <p:sp>
        <p:nvSpPr>
          <p:cNvPr id="9" name="TextBox 8">
            <a:extLst>
              <a:ext uri="{FF2B5EF4-FFF2-40B4-BE49-F238E27FC236}">
                <a16:creationId xmlns:a16="http://schemas.microsoft.com/office/drawing/2014/main" id="{056D2DB4-E5B8-4F50-ABA2-9149005D5122}"/>
              </a:ext>
            </a:extLst>
          </p:cNvPr>
          <p:cNvSpPr txBox="1"/>
          <p:nvPr/>
        </p:nvSpPr>
        <p:spPr>
          <a:xfrm>
            <a:off x="2234120" y="2829690"/>
            <a:ext cx="1208664" cy="400110"/>
          </a:xfrm>
          <a:prstGeom prst="rect">
            <a:avLst/>
          </a:prstGeom>
          <a:noFill/>
        </p:spPr>
        <p:txBody>
          <a:bodyPr wrap="none" rtlCol="0">
            <a:spAutoFit/>
          </a:bodyPr>
          <a:lstStyle/>
          <a:p>
            <a:r>
              <a:rPr lang="en-US" sz="2000" i="1" dirty="0"/>
              <a:t>AND Gate</a:t>
            </a:r>
          </a:p>
        </p:txBody>
      </p:sp>
      <p:sp>
        <p:nvSpPr>
          <p:cNvPr id="10" name="TextBox 9">
            <a:extLst>
              <a:ext uri="{FF2B5EF4-FFF2-40B4-BE49-F238E27FC236}">
                <a16:creationId xmlns:a16="http://schemas.microsoft.com/office/drawing/2014/main" id="{A9023069-ECA0-449B-BE3F-274DB522214C}"/>
              </a:ext>
            </a:extLst>
          </p:cNvPr>
          <p:cNvSpPr txBox="1"/>
          <p:nvPr/>
        </p:nvSpPr>
        <p:spPr>
          <a:xfrm>
            <a:off x="8749218" y="2897158"/>
            <a:ext cx="1174552" cy="400110"/>
          </a:xfrm>
          <a:prstGeom prst="rect">
            <a:avLst/>
          </a:prstGeom>
          <a:noFill/>
        </p:spPr>
        <p:txBody>
          <a:bodyPr wrap="none" rtlCol="0">
            <a:spAutoFit/>
          </a:bodyPr>
          <a:lstStyle/>
          <a:p>
            <a:r>
              <a:rPr lang="en-US" sz="2000" i="1" dirty="0"/>
              <a:t>XOR Gate</a:t>
            </a:r>
          </a:p>
        </p:txBody>
      </p:sp>
      <p:sp>
        <p:nvSpPr>
          <p:cNvPr id="4" name="Rectangle 3">
            <a:extLst>
              <a:ext uri="{FF2B5EF4-FFF2-40B4-BE49-F238E27FC236}">
                <a16:creationId xmlns:a16="http://schemas.microsoft.com/office/drawing/2014/main" id="{D4FF1897-8D9E-4F7C-8324-6AA8B067B2CA}"/>
              </a:ext>
            </a:extLst>
          </p:cNvPr>
          <p:cNvSpPr/>
          <p:nvPr/>
        </p:nvSpPr>
        <p:spPr>
          <a:xfrm>
            <a:off x="3370219" y="4094467"/>
            <a:ext cx="985882" cy="329474"/>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79A822D-4427-4ED2-B233-41DB9B891369}"/>
              </a:ext>
            </a:extLst>
          </p:cNvPr>
          <p:cNvSpPr/>
          <p:nvPr/>
        </p:nvSpPr>
        <p:spPr>
          <a:xfrm>
            <a:off x="3363325" y="3697525"/>
            <a:ext cx="985882" cy="329474"/>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8D34EE3-A552-47FC-9AE3-395FCF087145}"/>
              </a:ext>
            </a:extLst>
          </p:cNvPr>
          <p:cNvSpPr/>
          <p:nvPr/>
        </p:nvSpPr>
        <p:spPr>
          <a:xfrm>
            <a:off x="1846223" y="4842698"/>
            <a:ext cx="452840" cy="745651"/>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7B7AF64-84FA-4C8D-A038-AE465DCB2F2B}"/>
              </a:ext>
            </a:extLst>
          </p:cNvPr>
          <p:cNvSpPr/>
          <p:nvPr/>
        </p:nvSpPr>
        <p:spPr>
          <a:xfrm>
            <a:off x="2367289" y="4851407"/>
            <a:ext cx="452840" cy="745651"/>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107FB68-B776-4886-91DA-226544F8E07B}"/>
              </a:ext>
            </a:extLst>
          </p:cNvPr>
          <p:cNvSpPr txBox="1"/>
          <p:nvPr/>
        </p:nvSpPr>
        <p:spPr>
          <a:xfrm>
            <a:off x="838200" y="5710322"/>
            <a:ext cx="2183434" cy="830997"/>
          </a:xfrm>
          <a:prstGeom prst="rect">
            <a:avLst/>
          </a:prstGeom>
          <a:noFill/>
          <a:ln w="28575">
            <a:solidFill>
              <a:srgbClr val="00B050"/>
            </a:solidFill>
          </a:ln>
        </p:spPr>
        <p:txBody>
          <a:bodyPr wrap="square" rtlCol="0">
            <a:spAutoFit/>
          </a:bodyPr>
          <a:lstStyle/>
          <a:p>
            <a:pPr algn="ctr"/>
            <a:r>
              <a:rPr lang="en-US" sz="1600" dirty="0"/>
              <a:t>Fault effect propagated when non-controlling value on other input…</a:t>
            </a:r>
          </a:p>
        </p:txBody>
      </p:sp>
      <p:sp>
        <p:nvSpPr>
          <p:cNvPr id="14" name="TextBox 13">
            <a:extLst>
              <a:ext uri="{FF2B5EF4-FFF2-40B4-BE49-F238E27FC236}">
                <a16:creationId xmlns:a16="http://schemas.microsoft.com/office/drawing/2014/main" id="{3D07586F-94E1-44FD-99F8-5C8698ED810A}"/>
              </a:ext>
            </a:extLst>
          </p:cNvPr>
          <p:cNvSpPr txBox="1"/>
          <p:nvPr/>
        </p:nvSpPr>
        <p:spPr>
          <a:xfrm>
            <a:off x="3100012" y="5710322"/>
            <a:ext cx="2183434" cy="830997"/>
          </a:xfrm>
          <a:prstGeom prst="rect">
            <a:avLst/>
          </a:prstGeom>
          <a:noFill/>
          <a:ln w="28575">
            <a:solidFill>
              <a:srgbClr val="FFC000"/>
            </a:solidFill>
          </a:ln>
        </p:spPr>
        <p:txBody>
          <a:bodyPr wrap="square" rtlCol="0">
            <a:spAutoFit/>
          </a:bodyPr>
          <a:lstStyle/>
          <a:p>
            <a:pPr algn="ctr"/>
            <a:r>
              <a:rPr lang="en-US" sz="1600" dirty="0"/>
              <a:t>… but blocked when controlling value on other input</a:t>
            </a:r>
          </a:p>
        </p:txBody>
      </p:sp>
      <p:sp>
        <p:nvSpPr>
          <p:cNvPr id="15" name="Rectangle 14">
            <a:extLst>
              <a:ext uri="{FF2B5EF4-FFF2-40B4-BE49-F238E27FC236}">
                <a16:creationId xmlns:a16="http://schemas.microsoft.com/office/drawing/2014/main" id="{685DF0F8-D8F0-4981-9C73-3252F658EB2A}"/>
              </a:ext>
            </a:extLst>
          </p:cNvPr>
          <p:cNvSpPr/>
          <p:nvPr/>
        </p:nvSpPr>
        <p:spPr>
          <a:xfrm>
            <a:off x="8350612" y="4850141"/>
            <a:ext cx="985882" cy="73820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CC55E21-5B7D-49EB-9AAC-A1FFF7050C1B}"/>
              </a:ext>
            </a:extLst>
          </p:cNvPr>
          <p:cNvSpPr/>
          <p:nvPr/>
        </p:nvSpPr>
        <p:spPr>
          <a:xfrm>
            <a:off x="9878424" y="3704602"/>
            <a:ext cx="985882" cy="73820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776F06EE-BF15-4490-87B6-472338D6E63B}"/>
              </a:ext>
            </a:extLst>
          </p:cNvPr>
          <p:cNvSpPr txBox="1"/>
          <p:nvPr/>
        </p:nvSpPr>
        <p:spPr>
          <a:xfrm>
            <a:off x="7236823" y="5738549"/>
            <a:ext cx="4458788" cy="830997"/>
          </a:xfrm>
          <a:prstGeom prst="rect">
            <a:avLst/>
          </a:prstGeom>
          <a:noFill/>
          <a:ln w="28575">
            <a:solidFill>
              <a:srgbClr val="00B050"/>
            </a:solidFill>
          </a:ln>
        </p:spPr>
        <p:txBody>
          <a:bodyPr wrap="square" rtlCol="0">
            <a:spAutoFit/>
          </a:bodyPr>
          <a:lstStyle/>
          <a:p>
            <a:pPr algn="ctr"/>
            <a:r>
              <a:rPr lang="en-US" sz="1600" dirty="0"/>
              <a:t>For XOR gate, either value is non-controlling.</a:t>
            </a:r>
          </a:p>
          <a:p>
            <a:pPr algn="ctr"/>
            <a:r>
              <a:rPr lang="en-US" sz="1600" dirty="0"/>
              <a:t>Single fault effect always propagated to output, no matter value on other input</a:t>
            </a:r>
          </a:p>
        </p:txBody>
      </p:sp>
      <p:sp>
        <p:nvSpPr>
          <p:cNvPr id="18" name="Slide Number Placeholder 17">
            <a:extLst>
              <a:ext uri="{FF2B5EF4-FFF2-40B4-BE49-F238E27FC236}">
                <a16:creationId xmlns:a16="http://schemas.microsoft.com/office/drawing/2014/main" id="{3F53DCFE-39AC-411A-8145-DA36FB493548}"/>
              </a:ext>
            </a:extLst>
          </p:cNvPr>
          <p:cNvSpPr>
            <a:spLocks noGrp="1"/>
          </p:cNvSpPr>
          <p:nvPr>
            <p:ph type="sldNum" sz="quarter" idx="12"/>
          </p:nvPr>
        </p:nvSpPr>
        <p:spPr/>
        <p:txBody>
          <a:bodyPr/>
          <a:lstStyle/>
          <a:p>
            <a:fld id="{F0EF8A02-477D-4CB2-9BEA-F0824BCBC14C}" type="slidenum">
              <a:rPr lang="en-US" smtClean="0"/>
              <a:t>56</a:t>
            </a:fld>
            <a:endParaRPr lang="en-US"/>
          </a:p>
        </p:txBody>
      </p:sp>
    </p:spTree>
    <p:extLst>
      <p:ext uri="{BB962C8B-B14F-4D97-AF65-F5344CB8AC3E}">
        <p14:creationId xmlns:p14="http://schemas.microsoft.com/office/powerpoint/2010/main" val="7756391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1C680A-AA04-42D2-8A6E-70967990D416}"/>
              </a:ext>
            </a:extLst>
          </p:cNvPr>
          <p:cNvSpPr/>
          <p:nvPr/>
        </p:nvSpPr>
        <p:spPr>
          <a:xfrm>
            <a:off x="1199120" y="1476026"/>
            <a:ext cx="9793759" cy="465777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Rectangle 297">
            <a:extLst>
              <a:ext uri="{FF2B5EF4-FFF2-40B4-BE49-F238E27FC236}">
                <a16:creationId xmlns:a16="http://schemas.microsoft.com/office/drawing/2014/main" id="{0D7F0CFA-3B50-4FDE-888C-AFAD515825C4}"/>
              </a:ext>
            </a:extLst>
          </p:cNvPr>
          <p:cNvSpPr/>
          <p:nvPr/>
        </p:nvSpPr>
        <p:spPr>
          <a:xfrm>
            <a:off x="3077749" y="4461914"/>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 name="Rectangle 294">
            <a:extLst>
              <a:ext uri="{FF2B5EF4-FFF2-40B4-BE49-F238E27FC236}">
                <a16:creationId xmlns:a16="http://schemas.microsoft.com/office/drawing/2014/main" id="{C7966A9F-F558-4F7F-B304-807A5F4BF594}"/>
              </a:ext>
            </a:extLst>
          </p:cNvPr>
          <p:cNvSpPr/>
          <p:nvPr/>
        </p:nvSpPr>
        <p:spPr>
          <a:xfrm>
            <a:off x="3079174" y="3567800"/>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 name="Rectangle 293">
            <a:extLst>
              <a:ext uri="{FF2B5EF4-FFF2-40B4-BE49-F238E27FC236}">
                <a16:creationId xmlns:a16="http://schemas.microsoft.com/office/drawing/2014/main" id="{662853C8-07A9-48C0-83F5-422E535BC209}"/>
              </a:ext>
            </a:extLst>
          </p:cNvPr>
          <p:cNvSpPr/>
          <p:nvPr/>
        </p:nvSpPr>
        <p:spPr>
          <a:xfrm>
            <a:off x="3068264" y="2601212"/>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70F4DA-F6EE-4716-B793-98D039120474}"/>
              </a:ext>
            </a:extLst>
          </p:cNvPr>
          <p:cNvSpPr>
            <a:spLocks noGrp="1"/>
          </p:cNvSpPr>
          <p:nvPr>
            <p:ph type="title"/>
          </p:nvPr>
        </p:nvSpPr>
        <p:spPr>
          <a:xfrm>
            <a:off x="838200" y="365125"/>
            <a:ext cx="10515600" cy="1325563"/>
          </a:xfrm>
        </p:spPr>
        <p:txBody>
          <a:bodyPr/>
          <a:lstStyle/>
          <a:p>
            <a:r>
              <a:rPr lang="en-US" dirty="0"/>
              <a:t>XOR Compression as compactor</a:t>
            </a:r>
          </a:p>
        </p:txBody>
      </p:sp>
      <p:cxnSp>
        <p:nvCxnSpPr>
          <p:cNvPr id="6" name="Straight Connector 5">
            <a:extLst>
              <a:ext uri="{FF2B5EF4-FFF2-40B4-BE49-F238E27FC236}">
                <a16:creationId xmlns:a16="http://schemas.microsoft.com/office/drawing/2014/main" id="{0CB206A8-AE0B-4848-9E27-163F5A14090A}"/>
              </a:ext>
            </a:extLst>
          </p:cNvPr>
          <p:cNvCxnSpPr>
            <a:cxnSpLocks/>
          </p:cNvCxnSpPr>
          <p:nvPr/>
        </p:nvCxnSpPr>
        <p:spPr>
          <a:xfrm>
            <a:off x="791715" y="3017948"/>
            <a:ext cx="1190057" cy="1146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D72F728-30F6-45F4-A7C0-E5908D4EC763}"/>
              </a:ext>
            </a:extLst>
          </p:cNvPr>
          <p:cNvCxnSpPr>
            <a:cxnSpLocks/>
          </p:cNvCxnSpPr>
          <p:nvPr/>
        </p:nvCxnSpPr>
        <p:spPr>
          <a:xfrm>
            <a:off x="791715" y="3713555"/>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3AC6252-3650-41F0-929C-A973AB90D888}"/>
              </a:ext>
            </a:extLst>
          </p:cNvPr>
          <p:cNvCxnSpPr>
            <a:cxnSpLocks/>
          </p:cNvCxnSpPr>
          <p:nvPr/>
        </p:nvCxnSpPr>
        <p:spPr>
          <a:xfrm>
            <a:off x="791715" y="4501207"/>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B37490C-E8E8-4D08-BEC1-6FE6D56808A9}"/>
              </a:ext>
            </a:extLst>
          </p:cNvPr>
          <p:cNvSpPr txBox="1"/>
          <p:nvPr/>
        </p:nvSpPr>
        <p:spPr>
          <a:xfrm rot="16200000">
            <a:off x="-215906" y="3578685"/>
            <a:ext cx="1559594" cy="369332"/>
          </a:xfrm>
          <a:prstGeom prst="rect">
            <a:avLst/>
          </a:prstGeom>
          <a:noFill/>
        </p:spPr>
        <p:txBody>
          <a:bodyPr wrap="none" rtlCol="0">
            <a:spAutoFit/>
          </a:bodyPr>
          <a:lstStyle/>
          <a:p>
            <a:r>
              <a:rPr lang="en-US" dirty="0"/>
              <a:t>Primary Inputs</a:t>
            </a:r>
          </a:p>
        </p:txBody>
      </p:sp>
      <p:cxnSp>
        <p:nvCxnSpPr>
          <p:cNvPr id="120" name="Straight Connector 119">
            <a:extLst>
              <a:ext uri="{FF2B5EF4-FFF2-40B4-BE49-F238E27FC236}">
                <a16:creationId xmlns:a16="http://schemas.microsoft.com/office/drawing/2014/main" id="{1D89C43B-4253-46DB-97BB-3CCEA9E88593}"/>
              </a:ext>
            </a:extLst>
          </p:cNvPr>
          <p:cNvCxnSpPr>
            <a:cxnSpLocks/>
          </p:cNvCxnSpPr>
          <p:nvPr/>
        </p:nvCxnSpPr>
        <p:spPr>
          <a:xfrm>
            <a:off x="10629087" y="3023576"/>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94FCD43-0A73-4EB4-AABB-B108EEE48C6D}"/>
              </a:ext>
            </a:extLst>
          </p:cNvPr>
          <p:cNvCxnSpPr>
            <a:cxnSpLocks/>
          </p:cNvCxnSpPr>
          <p:nvPr/>
        </p:nvCxnSpPr>
        <p:spPr>
          <a:xfrm>
            <a:off x="10629087" y="3719183"/>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5901E46-FE68-4C0D-AF1A-798C3804E94E}"/>
              </a:ext>
            </a:extLst>
          </p:cNvPr>
          <p:cNvCxnSpPr>
            <a:cxnSpLocks/>
          </p:cNvCxnSpPr>
          <p:nvPr/>
        </p:nvCxnSpPr>
        <p:spPr>
          <a:xfrm>
            <a:off x="10629087" y="4506835"/>
            <a:ext cx="8148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FC1D4271-5FE6-443E-BF81-A7A447A49009}"/>
              </a:ext>
            </a:extLst>
          </p:cNvPr>
          <p:cNvSpPr txBox="1"/>
          <p:nvPr/>
        </p:nvSpPr>
        <p:spPr>
          <a:xfrm rot="16200000">
            <a:off x="10792713" y="3639183"/>
            <a:ext cx="1731115" cy="369332"/>
          </a:xfrm>
          <a:prstGeom prst="rect">
            <a:avLst/>
          </a:prstGeom>
          <a:noFill/>
        </p:spPr>
        <p:txBody>
          <a:bodyPr wrap="none" rtlCol="0">
            <a:spAutoFit/>
          </a:bodyPr>
          <a:lstStyle/>
          <a:p>
            <a:r>
              <a:rPr lang="en-US" dirty="0"/>
              <a:t>Primary Outputs</a:t>
            </a:r>
          </a:p>
        </p:txBody>
      </p:sp>
      <p:cxnSp>
        <p:nvCxnSpPr>
          <p:cNvPr id="184" name="Straight Connector 183">
            <a:extLst>
              <a:ext uri="{FF2B5EF4-FFF2-40B4-BE49-F238E27FC236}">
                <a16:creationId xmlns:a16="http://schemas.microsoft.com/office/drawing/2014/main" id="{83DB9FDB-60C8-4AC9-B04B-7EC1091445DE}"/>
              </a:ext>
            </a:extLst>
          </p:cNvPr>
          <p:cNvCxnSpPr>
            <a:cxnSpLocks/>
          </p:cNvCxnSpPr>
          <p:nvPr/>
        </p:nvCxnSpPr>
        <p:spPr>
          <a:xfrm>
            <a:off x="2495293" y="3089658"/>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5" name="TextBox 204">
            <a:extLst>
              <a:ext uri="{FF2B5EF4-FFF2-40B4-BE49-F238E27FC236}">
                <a16:creationId xmlns:a16="http://schemas.microsoft.com/office/drawing/2014/main" id="{B9BF8BF9-E722-49E4-BBC9-200A0F73CB74}"/>
              </a:ext>
            </a:extLst>
          </p:cNvPr>
          <p:cNvSpPr txBox="1"/>
          <p:nvPr/>
        </p:nvSpPr>
        <p:spPr>
          <a:xfrm>
            <a:off x="196059" y="2040725"/>
            <a:ext cx="852798" cy="276999"/>
          </a:xfrm>
          <a:prstGeom prst="rect">
            <a:avLst/>
          </a:prstGeom>
          <a:noFill/>
        </p:spPr>
        <p:txBody>
          <a:bodyPr wrap="none" lIns="0" tIns="0" rIns="0" bIns="0" rtlCol="0">
            <a:spAutoFit/>
          </a:bodyPr>
          <a:lstStyle/>
          <a:p>
            <a:r>
              <a:rPr lang="en-US" b="1" dirty="0">
                <a:solidFill>
                  <a:schemeClr val="accent6">
                    <a:lumMod val="75000"/>
                  </a:schemeClr>
                </a:solidFill>
              </a:rPr>
              <a:t>SCANIN1</a:t>
            </a:r>
          </a:p>
        </p:txBody>
      </p:sp>
      <p:sp>
        <p:nvSpPr>
          <p:cNvPr id="207" name="TextBox 206">
            <a:extLst>
              <a:ext uri="{FF2B5EF4-FFF2-40B4-BE49-F238E27FC236}">
                <a16:creationId xmlns:a16="http://schemas.microsoft.com/office/drawing/2014/main" id="{1DD2D66E-7556-40C1-AE4C-A4BA543DA0A6}"/>
              </a:ext>
            </a:extLst>
          </p:cNvPr>
          <p:cNvSpPr txBox="1"/>
          <p:nvPr/>
        </p:nvSpPr>
        <p:spPr>
          <a:xfrm>
            <a:off x="688110" y="2375038"/>
            <a:ext cx="415242" cy="369332"/>
          </a:xfrm>
          <a:prstGeom prst="rect">
            <a:avLst/>
          </a:prstGeom>
          <a:noFill/>
        </p:spPr>
        <p:txBody>
          <a:bodyPr wrap="none" rtlCol="0">
            <a:spAutoFit/>
          </a:bodyPr>
          <a:lstStyle/>
          <a:p>
            <a:r>
              <a:rPr lang="en-US" b="1" dirty="0">
                <a:solidFill>
                  <a:schemeClr val="accent4">
                    <a:lumMod val="75000"/>
                  </a:schemeClr>
                </a:solidFill>
              </a:rPr>
              <a:t>TC</a:t>
            </a:r>
          </a:p>
        </p:txBody>
      </p:sp>
      <p:cxnSp>
        <p:nvCxnSpPr>
          <p:cNvPr id="209" name="Connector: Elbow 208">
            <a:extLst>
              <a:ext uri="{FF2B5EF4-FFF2-40B4-BE49-F238E27FC236}">
                <a16:creationId xmlns:a16="http://schemas.microsoft.com/office/drawing/2014/main" id="{8BB07187-0A02-4619-B3E7-F10159B2F5D9}"/>
              </a:ext>
            </a:extLst>
          </p:cNvPr>
          <p:cNvCxnSpPr>
            <a:stCxn id="207" idx="3"/>
            <a:endCxn id="204" idx="1"/>
          </p:cNvCxnSpPr>
          <p:nvPr/>
        </p:nvCxnSpPr>
        <p:spPr>
          <a:xfrm>
            <a:off x="1103352" y="2559704"/>
            <a:ext cx="2158638" cy="618907"/>
          </a:xfrm>
          <a:prstGeom prst="bentConnector4">
            <a:avLst>
              <a:gd name="adj1" fmla="val 81875"/>
              <a:gd name="adj2" fmla="val 13693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73A0B76D-88BC-44B1-9151-BB46CB5D74A3}"/>
              </a:ext>
            </a:extLst>
          </p:cNvPr>
          <p:cNvCxnSpPr>
            <a:cxnSpLocks/>
          </p:cNvCxnSpPr>
          <p:nvPr/>
        </p:nvCxnSpPr>
        <p:spPr>
          <a:xfrm flipV="1">
            <a:off x="3333328" y="2965256"/>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0BBBC5C4-F2A1-478A-8557-5110C68749B3}"/>
              </a:ext>
            </a:extLst>
          </p:cNvPr>
          <p:cNvCxnSpPr>
            <a:cxnSpLocks/>
          </p:cNvCxnSpPr>
          <p:nvPr/>
        </p:nvCxnSpPr>
        <p:spPr>
          <a:xfrm>
            <a:off x="3772058" y="2958291"/>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Connector: Elbow 221">
            <a:extLst>
              <a:ext uri="{FF2B5EF4-FFF2-40B4-BE49-F238E27FC236}">
                <a16:creationId xmlns:a16="http://schemas.microsoft.com/office/drawing/2014/main" id="{5236E008-A07D-44CA-9A15-1F511A87FE7D}"/>
              </a:ext>
            </a:extLst>
          </p:cNvPr>
          <p:cNvCxnSpPr>
            <a:cxnSpLocks/>
            <a:stCxn id="205" idx="3"/>
          </p:cNvCxnSpPr>
          <p:nvPr/>
        </p:nvCxnSpPr>
        <p:spPr>
          <a:xfrm>
            <a:off x="1048857" y="2179225"/>
            <a:ext cx="2062695" cy="674860"/>
          </a:xfrm>
          <a:prstGeom prst="bentConnector3">
            <a:avLst>
              <a:gd name="adj1" fmla="val 91868"/>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nvGrpSpPr>
          <p:cNvPr id="185" name="Group 184">
            <a:extLst>
              <a:ext uri="{FF2B5EF4-FFF2-40B4-BE49-F238E27FC236}">
                <a16:creationId xmlns:a16="http://schemas.microsoft.com/office/drawing/2014/main" id="{80BB4434-9AF9-4ABA-AFE2-1FA53FEBE3C4}"/>
              </a:ext>
            </a:extLst>
          </p:cNvPr>
          <p:cNvGrpSpPr/>
          <p:nvPr/>
        </p:nvGrpSpPr>
        <p:grpSpPr>
          <a:xfrm>
            <a:off x="3424972" y="2766365"/>
            <a:ext cx="506994" cy="543208"/>
            <a:chOff x="3416648" y="3027741"/>
            <a:chExt cx="549336" cy="543208"/>
          </a:xfrm>
        </p:grpSpPr>
        <p:sp>
          <p:nvSpPr>
            <p:cNvPr id="186" name="Rectangle 185">
              <a:extLst>
                <a:ext uri="{FF2B5EF4-FFF2-40B4-BE49-F238E27FC236}">
                  <a16:creationId xmlns:a16="http://schemas.microsoft.com/office/drawing/2014/main" id="{027711AC-8612-48D9-81EC-C9CF4C9EEB0C}"/>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TextBox 186">
              <a:extLst>
                <a:ext uri="{FF2B5EF4-FFF2-40B4-BE49-F238E27FC236}">
                  <a16:creationId xmlns:a16="http://schemas.microsoft.com/office/drawing/2014/main" id="{842617CF-949E-4691-BDD1-58A424487154}"/>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188" name="TextBox 187">
              <a:extLst>
                <a:ext uri="{FF2B5EF4-FFF2-40B4-BE49-F238E27FC236}">
                  <a16:creationId xmlns:a16="http://schemas.microsoft.com/office/drawing/2014/main" id="{3ED01E94-8774-4958-A2EB-BFA32582F6EB}"/>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189" name="Isosceles Triangle 188">
              <a:extLst>
                <a:ext uri="{FF2B5EF4-FFF2-40B4-BE49-F238E27FC236}">
                  <a16:creationId xmlns:a16="http://schemas.microsoft.com/office/drawing/2014/main" id="{15231D9A-1999-4BFA-B23D-7986A9640869}"/>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cxnSp>
        <p:nvCxnSpPr>
          <p:cNvPr id="226" name="Straight Connector 225">
            <a:extLst>
              <a:ext uri="{FF2B5EF4-FFF2-40B4-BE49-F238E27FC236}">
                <a16:creationId xmlns:a16="http://schemas.microsoft.com/office/drawing/2014/main" id="{F7404F34-A82C-4288-8925-C8B3A27BD869}"/>
              </a:ext>
            </a:extLst>
          </p:cNvPr>
          <p:cNvCxnSpPr>
            <a:cxnSpLocks/>
          </p:cNvCxnSpPr>
          <p:nvPr/>
        </p:nvCxnSpPr>
        <p:spPr>
          <a:xfrm>
            <a:off x="2506270" y="3979956"/>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D9A1BB52-AB7C-474C-A536-58C6AC7C1565}"/>
              </a:ext>
            </a:extLst>
          </p:cNvPr>
          <p:cNvCxnSpPr>
            <a:cxnSpLocks/>
          </p:cNvCxnSpPr>
          <p:nvPr/>
        </p:nvCxnSpPr>
        <p:spPr>
          <a:xfrm flipV="1">
            <a:off x="3344305" y="3855554"/>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15B81995-AA3C-4C3C-8F78-DF08AC76B081}"/>
              </a:ext>
            </a:extLst>
          </p:cNvPr>
          <p:cNvCxnSpPr>
            <a:cxnSpLocks/>
          </p:cNvCxnSpPr>
          <p:nvPr/>
        </p:nvCxnSpPr>
        <p:spPr>
          <a:xfrm>
            <a:off x="3783035" y="3848589"/>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57" name="Group 256">
            <a:extLst>
              <a:ext uri="{FF2B5EF4-FFF2-40B4-BE49-F238E27FC236}">
                <a16:creationId xmlns:a16="http://schemas.microsoft.com/office/drawing/2014/main" id="{B24444E6-6097-454A-9CAD-30C078DFAE6C}"/>
              </a:ext>
            </a:extLst>
          </p:cNvPr>
          <p:cNvGrpSpPr/>
          <p:nvPr/>
        </p:nvGrpSpPr>
        <p:grpSpPr>
          <a:xfrm>
            <a:off x="3162586" y="2965257"/>
            <a:ext cx="769379" cy="855790"/>
            <a:chOff x="6915738" y="10248214"/>
            <a:chExt cx="769379" cy="855790"/>
          </a:xfrm>
        </p:grpSpPr>
        <p:cxnSp>
          <p:nvCxnSpPr>
            <p:cNvPr id="244" name="Connector: Elbow 243">
              <a:extLst>
                <a:ext uri="{FF2B5EF4-FFF2-40B4-BE49-F238E27FC236}">
                  <a16:creationId xmlns:a16="http://schemas.microsoft.com/office/drawing/2014/main" id="{BDC61040-7930-444E-911D-D6B00C17E2E3}"/>
                </a:ext>
              </a:extLst>
            </p:cNvPr>
            <p:cNvCxnSpPr>
              <a:cxnSpLocks/>
              <a:stCxn id="255" idx="1"/>
              <a:endCxn id="188" idx="3"/>
            </p:cNvCxnSpPr>
            <p:nvPr/>
          </p:nvCxnSpPr>
          <p:spPr>
            <a:xfrm rot="10800000" flipH="1">
              <a:off x="6915738" y="10248214"/>
              <a:ext cx="769379" cy="773162"/>
            </a:xfrm>
            <a:prstGeom prst="bentConnector5">
              <a:avLst>
                <a:gd name="adj1" fmla="val -24760"/>
                <a:gd name="adj2" fmla="val 28966"/>
                <a:gd name="adj3" fmla="val 129712"/>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55" name="Rectangle 254">
              <a:extLst>
                <a:ext uri="{FF2B5EF4-FFF2-40B4-BE49-F238E27FC236}">
                  <a16:creationId xmlns:a16="http://schemas.microsoft.com/office/drawing/2014/main" id="{F219CE9E-20BB-4DD3-8CD1-613C67BDA41F}"/>
                </a:ext>
              </a:extLst>
            </p:cNvPr>
            <p:cNvSpPr/>
            <p:nvPr/>
          </p:nvSpPr>
          <p:spPr>
            <a:xfrm>
              <a:off x="6915739" y="1093874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61" name="Connector: Elbow 260">
            <a:extLst>
              <a:ext uri="{FF2B5EF4-FFF2-40B4-BE49-F238E27FC236}">
                <a16:creationId xmlns:a16="http://schemas.microsoft.com/office/drawing/2014/main" id="{BCABB0C1-8E2E-4DEF-934F-3196BC75063D}"/>
              </a:ext>
            </a:extLst>
          </p:cNvPr>
          <p:cNvCxnSpPr>
            <a:cxnSpLocks/>
            <a:stCxn id="207" idx="3"/>
            <a:endCxn id="227" idx="1"/>
          </p:cNvCxnSpPr>
          <p:nvPr/>
        </p:nvCxnSpPr>
        <p:spPr>
          <a:xfrm>
            <a:off x="1103352" y="2559704"/>
            <a:ext cx="2169615" cy="1509205"/>
          </a:xfrm>
          <a:prstGeom prst="bentConnector4">
            <a:avLst>
              <a:gd name="adj1" fmla="val 81714"/>
              <a:gd name="adj2" fmla="val 11034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55D843F7-97C2-4C99-A218-7E5D36161036}"/>
              </a:ext>
            </a:extLst>
          </p:cNvPr>
          <p:cNvCxnSpPr>
            <a:cxnSpLocks/>
          </p:cNvCxnSpPr>
          <p:nvPr/>
        </p:nvCxnSpPr>
        <p:spPr>
          <a:xfrm>
            <a:off x="2450632" y="4884274"/>
            <a:ext cx="638122" cy="60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303A9B00-0793-4348-B266-0E3D8055AD37}"/>
              </a:ext>
            </a:extLst>
          </p:cNvPr>
          <p:cNvCxnSpPr>
            <a:cxnSpLocks/>
          </p:cNvCxnSpPr>
          <p:nvPr/>
        </p:nvCxnSpPr>
        <p:spPr>
          <a:xfrm flipV="1">
            <a:off x="3335802" y="4759872"/>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0D797760-68D7-4E19-8851-7E8BE1F95D0F}"/>
              </a:ext>
            </a:extLst>
          </p:cNvPr>
          <p:cNvCxnSpPr>
            <a:cxnSpLocks/>
          </p:cNvCxnSpPr>
          <p:nvPr/>
        </p:nvCxnSpPr>
        <p:spPr>
          <a:xfrm>
            <a:off x="3727397" y="4752907"/>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87" name="Group 286">
            <a:extLst>
              <a:ext uri="{FF2B5EF4-FFF2-40B4-BE49-F238E27FC236}">
                <a16:creationId xmlns:a16="http://schemas.microsoft.com/office/drawing/2014/main" id="{8C0E30C9-71AC-4108-B92C-210106519EF5}"/>
              </a:ext>
            </a:extLst>
          </p:cNvPr>
          <p:cNvGrpSpPr/>
          <p:nvPr/>
        </p:nvGrpSpPr>
        <p:grpSpPr>
          <a:xfrm>
            <a:off x="3140437" y="3855555"/>
            <a:ext cx="802506" cy="856166"/>
            <a:chOff x="2166085" y="8405732"/>
            <a:chExt cx="802506" cy="856166"/>
          </a:xfrm>
        </p:grpSpPr>
        <p:cxnSp>
          <p:nvCxnSpPr>
            <p:cNvPr id="288" name="Connector: Elbow 287">
              <a:extLst>
                <a:ext uri="{FF2B5EF4-FFF2-40B4-BE49-F238E27FC236}">
                  <a16:creationId xmlns:a16="http://schemas.microsoft.com/office/drawing/2014/main" id="{D12C0878-930D-42ED-80C7-D89397737C35}"/>
                </a:ext>
              </a:extLst>
            </p:cNvPr>
            <p:cNvCxnSpPr>
              <a:cxnSpLocks/>
              <a:stCxn id="289" idx="1"/>
              <a:endCxn id="233" idx="3"/>
            </p:cNvCxnSpPr>
            <p:nvPr/>
          </p:nvCxnSpPr>
          <p:spPr>
            <a:xfrm rot="10800000" flipH="1">
              <a:off x="2166085" y="8405732"/>
              <a:ext cx="802506" cy="773538"/>
            </a:xfrm>
            <a:prstGeom prst="bentConnector5">
              <a:avLst>
                <a:gd name="adj1" fmla="val -23738"/>
                <a:gd name="adj2" fmla="val 28976"/>
                <a:gd name="adj3" fmla="val 128486"/>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89" name="Rectangle 288">
              <a:extLst>
                <a:ext uri="{FF2B5EF4-FFF2-40B4-BE49-F238E27FC236}">
                  <a16:creationId xmlns:a16="http://schemas.microsoft.com/office/drawing/2014/main" id="{7A07AFF9-4A03-48AB-98B0-8BBB4A8F32DB}"/>
                </a:ext>
              </a:extLst>
            </p:cNvPr>
            <p:cNvSpPr/>
            <p:nvPr/>
          </p:nvSpPr>
          <p:spPr>
            <a:xfrm>
              <a:off x="2166085" y="9096642"/>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90" name="Connector: Elbow 289">
            <a:extLst>
              <a:ext uri="{FF2B5EF4-FFF2-40B4-BE49-F238E27FC236}">
                <a16:creationId xmlns:a16="http://schemas.microsoft.com/office/drawing/2014/main" id="{E120CE9A-98B1-4812-A3AA-1C778C725B5D}"/>
              </a:ext>
            </a:extLst>
          </p:cNvPr>
          <p:cNvCxnSpPr>
            <a:cxnSpLocks/>
            <a:stCxn id="207" idx="3"/>
            <a:endCxn id="279" idx="1"/>
          </p:cNvCxnSpPr>
          <p:nvPr/>
        </p:nvCxnSpPr>
        <p:spPr>
          <a:xfrm>
            <a:off x="1103352" y="2559704"/>
            <a:ext cx="2161112" cy="2413523"/>
          </a:xfrm>
          <a:prstGeom prst="bentConnector4">
            <a:avLst>
              <a:gd name="adj1" fmla="val 82538"/>
              <a:gd name="adj2" fmla="val 109472"/>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300" name="Rectangle 299">
            <a:extLst>
              <a:ext uri="{FF2B5EF4-FFF2-40B4-BE49-F238E27FC236}">
                <a16:creationId xmlns:a16="http://schemas.microsoft.com/office/drawing/2014/main" id="{94223065-91A6-4A13-A8BB-556C68E38BE1}"/>
              </a:ext>
            </a:extLst>
          </p:cNvPr>
          <p:cNvSpPr/>
          <p:nvPr/>
        </p:nvSpPr>
        <p:spPr>
          <a:xfrm>
            <a:off x="5748274" y="4420262"/>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Rectangle 300">
            <a:extLst>
              <a:ext uri="{FF2B5EF4-FFF2-40B4-BE49-F238E27FC236}">
                <a16:creationId xmlns:a16="http://schemas.microsoft.com/office/drawing/2014/main" id="{AB9A6624-3B7C-40CC-816F-081434E5144C}"/>
              </a:ext>
            </a:extLst>
          </p:cNvPr>
          <p:cNvSpPr/>
          <p:nvPr/>
        </p:nvSpPr>
        <p:spPr>
          <a:xfrm>
            <a:off x="5740272" y="3526148"/>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Rectangle 301">
            <a:extLst>
              <a:ext uri="{FF2B5EF4-FFF2-40B4-BE49-F238E27FC236}">
                <a16:creationId xmlns:a16="http://schemas.microsoft.com/office/drawing/2014/main" id="{69DB4E5B-424B-41E2-869D-CA143D8F2DAC}"/>
              </a:ext>
            </a:extLst>
          </p:cNvPr>
          <p:cNvSpPr/>
          <p:nvPr/>
        </p:nvSpPr>
        <p:spPr>
          <a:xfrm>
            <a:off x="5729362" y="2617749"/>
            <a:ext cx="874679" cy="784812"/>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4" name="Straight Connector 303">
            <a:extLst>
              <a:ext uri="{FF2B5EF4-FFF2-40B4-BE49-F238E27FC236}">
                <a16:creationId xmlns:a16="http://schemas.microsoft.com/office/drawing/2014/main" id="{F809F1B3-8BA4-4F05-8FE1-A70F1AC7DE48}"/>
              </a:ext>
            </a:extLst>
          </p:cNvPr>
          <p:cNvCxnSpPr>
            <a:cxnSpLocks/>
          </p:cNvCxnSpPr>
          <p:nvPr/>
        </p:nvCxnSpPr>
        <p:spPr>
          <a:xfrm flipV="1">
            <a:off x="5994426" y="2923604"/>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86D00891-4DD8-48C4-81D4-0762BC74791B}"/>
              </a:ext>
            </a:extLst>
          </p:cNvPr>
          <p:cNvCxnSpPr>
            <a:cxnSpLocks/>
          </p:cNvCxnSpPr>
          <p:nvPr/>
        </p:nvCxnSpPr>
        <p:spPr>
          <a:xfrm>
            <a:off x="6433156" y="2916639"/>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06" name="Group 305">
            <a:extLst>
              <a:ext uri="{FF2B5EF4-FFF2-40B4-BE49-F238E27FC236}">
                <a16:creationId xmlns:a16="http://schemas.microsoft.com/office/drawing/2014/main" id="{01132F7C-56F8-4C10-8C22-E9CA53CC345D}"/>
              </a:ext>
            </a:extLst>
          </p:cNvPr>
          <p:cNvGrpSpPr/>
          <p:nvPr/>
        </p:nvGrpSpPr>
        <p:grpSpPr>
          <a:xfrm>
            <a:off x="6086070" y="2724713"/>
            <a:ext cx="506994" cy="543208"/>
            <a:chOff x="3416648" y="3027741"/>
            <a:chExt cx="549336" cy="543208"/>
          </a:xfrm>
        </p:grpSpPr>
        <p:sp>
          <p:nvSpPr>
            <p:cNvPr id="307" name="Rectangle 306">
              <a:extLst>
                <a:ext uri="{FF2B5EF4-FFF2-40B4-BE49-F238E27FC236}">
                  <a16:creationId xmlns:a16="http://schemas.microsoft.com/office/drawing/2014/main" id="{C067FA1A-E2E7-4454-AACB-658E4C807AE4}"/>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 name="TextBox 307">
              <a:extLst>
                <a:ext uri="{FF2B5EF4-FFF2-40B4-BE49-F238E27FC236}">
                  <a16:creationId xmlns:a16="http://schemas.microsoft.com/office/drawing/2014/main" id="{B5092EC2-087D-4263-8B4D-50807AC1C8C4}"/>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09" name="TextBox 308">
              <a:extLst>
                <a:ext uri="{FF2B5EF4-FFF2-40B4-BE49-F238E27FC236}">
                  <a16:creationId xmlns:a16="http://schemas.microsoft.com/office/drawing/2014/main" id="{ED220824-D2F6-4151-A190-C601A7F1544D}"/>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10" name="Isosceles Triangle 309">
              <a:extLst>
                <a:ext uri="{FF2B5EF4-FFF2-40B4-BE49-F238E27FC236}">
                  <a16:creationId xmlns:a16="http://schemas.microsoft.com/office/drawing/2014/main" id="{7E3F42D1-1367-4C7C-9ABA-8922F9B36602}"/>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cxnSp>
        <p:nvCxnSpPr>
          <p:cNvPr id="312" name="Straight Connector 311">
            <a:extLst>
              <a:ext uri="{FF2B5EF4-FFF2-40B4-BE49-F238E27FC236}">
                <a16:creationId xmlns:a16="http://schemas.microsoft.com/office/drawing/2014/main" id="{D15A1F47-6AF0-4036-8455-236BD44A8BCB}"/>
              </a:ext>
            </a:extLst>
          </p:cNvPr>
          <p:cNvCxnSpPr>
            <a:cxnSpLocks/>
          </p:cNvCxnSpPr>
          <p:nvPr/>
        </p:nvCxnSpPr>
        <p:spPr>
          <a:xfrm flipV="1">
            <a:off x="6005403" y="3813902"/>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9A6E6C32-BE82-4AA2-8611-0730CA9EDB4C}"/>
              </a:ext>
            </a:extLst>
          </p:cNvPr>
          <p:cNvCxnSpPr>
            <a:cxnSpLocks/>
          </p:cNvCxnSpPr>
          <p:nvPr/>
        </p:nvCxnSpPr>
        <p:spPr>
          <a:xfrm>
            <a:off x="6444133" y="3806937"/>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19" name="Group 318">
            <a:extLst>
              <a:ext uri="{FF2B5EF4-FFF2-40B4-BE49-F238E27FC236}">
                <a16:creationId xmlns:a16="http://schemas.microsoft.com/office/drawing/2014/main" id="{36F4F82E-3E01-437D-B1D2-1AC466C5B875}"/>
              </a:ext>
            </a:extLst>
          </p:cNvPr>
          <p:cNvGrpSpPr/>
          <p:nvPr/>
        </p:nvGrpSpPr>
        <p:grpSpPr>
          <a:xfrm>
            <a:off x="5806698" y="2923605"/>
            <a:ext cx="786366" cy="849766"/>
            <a:chOff x="-2418174" y="11068662"/>
            <a:chExt cx="786366" cy="849766"/>
          </a:xfrm>
        </p:grpSpPr>
        <p:cxnSp>
          <p:nvCxnSpPr>
            <p:cNvPr id="320" name="Connector: Elbow 319">
              <a:extLst>
                <a:ext uri="{FF2B5EF4-FFF2-40B4-BE49-F238E27FC236}">
                  <a16:creationId xmlns:a16="http://schemas.microsoft.com/office/drawing/2014/main" id="{B7D7AD7A-86B9-4076-9E77-1C26B843F736}"/>
                </a:ext>
              </a:extLst>
            </p:cNvPr>
            <p:cNvCxnSpPr>
              <a:cxnSpLocks/>
              <a:stCxn id="321" idx="1"/>
              <a:endCxn id="309" idx="3"/>
            </p:cNvCxnSpPr>
            <p:nvPr/>
          </p:nvCxnSpPr>
          <p:spPr>
            <a:xfrm rot="10800000" flipH="1">
              <a:off x="-2418174" y="11068662"/>
              <a:ext cx="786366" cy="767138"/>
            </a:xfrm>
            <a:prstGeom prst="bentConnector5">
              <a:avLst>
                <a:gd name="adj1" fmla="val -16150"/>
                <a:gd name="adj2" fmla="val 27144"/>
                <a:gd name="adj3" fmla="val 129070"/>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21" name="Rectangle 320">
              <a:extLst>
                <a:ext uri="{FF2B5EF4-FFF2-40B4-BE49-F238E27FC236}">
                  <a16:creationId xmlns:a16="http://schemas.microsoft.com/office/drawing/2014/main" id="{8752B5A8-BDF9-4BE7-9A4A-F41C814231E6}"/>
                </a:ext>
              </a:extLst>
            </p:cNvPr>
            <p:cNvSpPr/>
            <p:nvPr/>
          </p:nvSpPr>
          <p:spPr>
            <a:xfrm>
              <a:off x="-2418174" y="11753172"/>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23" name="Straight Connector 322">
            <a:extLst>
              <a:ext uri="{FF2B5EF4-FFF2-40B4-BE49-F238E27FC236}">
                <a16:creationId xmlns:a16="http://schemas.microsoft.com/office/drawing/2014/main" id="{DEB5EDF4-60E6-4F1F-8A7B-7A9A8406EABC}"/>
              </a:ext>
            </a:extLst>
          </p:cNvPr>
          <p:cNvCxnSpPr>
            <a:cxnSpLocks/>
          </p:cNvCxnSpPr>
          <p:nvPr/>
        </p:nvCxnSpPr>
        <p:spPr>
          <a:xfrm flipV="1">
            <a:off x="6006327" y="4718220"/>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99B7DAD7-6456-45F2-897C-1ACD9DF85F57}"/>
              </a:ext>
            </a:extLst>
          </p:cNvPr>
          <p:cNvCxnSpPr>
            <a:cxnSpLocks/>
          </p:cNvCxnSpPr>
          <p:nvPr/>
        </p:nvCxnSpPr>
        <p:spPr>
          <a:xfrm>
            <a:off x="6388495" y="4711255"/>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5" name="Straight Connector 364">
            <a:extLst>
              <a:ext uri="{FF2B5EF4-FFF2-40B4-BE49-F238E27FC236}">
                <a16:creationId xmlns:a16="http://schemas.microsoft.com/office/drawing/2014/main" id="{3F39781E-EADC-4A35-AB4F-25DDA5514049}"/>
              </a:ext>
            </a:extLst>
          </p:cNvPr>
          <p:cNvCxnSpPr>
            <a:cxnSpLocks/>
          </p:cNvCxnSpPr>
          <p:nvPr/>
        </p:nvCxnSpPr>
        <p:spPr>
          <a:xfrm>
            <a:off x="5283270" y="3029409"/>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1228617F-AF73-4308-B58E-AC159462E025}"/>
              </a:ext>
            </a:extLst>
          </p:cNvPr>
          <p:cNvCxnSpPr>
            <a:cxnSpLocks/>
          </p:cNvCxnSpPr>
          <p:nvPr/>
        </p:nvCxnSpPr>
        <p:spPr>
          <a:xfrm>
            <a:off x="5289210" y="3958453"/>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C669F12C-0DA1-47BA-BE95-E03648C480B7}"/>
              </a:ext>
            </a:extLst>
          </p:cNvPr>
          <p:cNvCxnSpPr>
            <a:cxnSpLocks/>
          </p:cNvCxnSpPr>
          <p:nvPr/>
        </p:nvCxnSpPr>
        <p:spPr>
          <a:xfrm>
            <a:off x="5136163" y="4796757"/>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Connector: Elbow 367">
            <a:extLst>
              <a:ext uri="{FF2B5EF4-FFF2-40B4-BE49-F238E27FC236}">
                <a16:creationId xmlns:a16="http://schemas.microsoft.com/office/drawing/2014/main" id="{412CBCDF-A3AA-4F98-95D0-4380630E063D}"/>
              </a:ext>
            </a:extLst>
          </p:cNvPr>
          <p:cNvCxnSpPr>
            <a:cxnSpLocks/>
            <a:stCxn id="207" idx="3"/>
            <a:endCxn id="303" idx="1"/>
          </p:cNvCxnSpPr>
          <p:nvPr/>
        </p:nvCxnSpPr>
        <p:spPr>
          <a:xfrm>
            <a:off x="1103352" y="2559704"/>
            <a:ext cx="4819736" cy="577255"/>
          </a:xfrm>
          <a:prstGeom prst="bentConnector4">
            <a:avLst>
              <a:gd name="adj1" fmla="val 93203"/>
              <a:gd name="adj2" fmla="val 13960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2" name="Connector: Elbow 371">
            <a:extLst>
              <a:ext uri="{FF2B5EF4-FFF2-40B4-BE49-F238E27FC236}">
                <a16:creationId xmlns:a16="http://schemas.microsoft.com/office/drawing/2014/main" id="{CFD57CC2-D50D-4881-959D-8FEA535DEAF9}"/>
              </a:ext>
            </a:extLst>
          </p:cNvPr>
          <p:cNvCxnSpPr>
            <a:cxnSpLocks/>
            <a:stCxn id="207" idx="3"/>
            <a:endCxn id="311" idx="1"/>
          </p:cNvCxnSpPr>
          <p:nvPr/>
        </p:nvCxnSpPr>
        <p:spPr>
          <a:xfrm>
            <a:off x="1103352" y="2559704"/>
            <a:ext cx="4830713" cy="1467553"/>
          </a:xfrm>
          <a:prstGeom prst="bentConnector4">
            <a:avLst>
              <a:gd name="adj1" fmla="val 92918"/>
              <a:gd name="adj2" fmla="val 11172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8" name="Connector: Elbow 377">
            <a:extLst>
              <a:ext uri="{FF2B5EF4-FFF2-40B4-BE49-F238E27FC236}">
                <a16:creationId xmlns:a16="http://schemas.microsoft.com/office/drawing/2014/main" id="{E104F183-BDA4-412D-94C9-DDFDA9E718A6}"/>
              </a:ext>
            </a:extLst>
          </p:cNvPr>
          <p:cNvCxnSpPr>
            <a:cxnSpLocks/>
            <a:stCxn id="207" idx="3"/>
            <a:endCxn id="322" idx="1"/>
          </p:cNvCxnSpPr>
          <p:nvPr/>
        </p:nvCxnSpPr>
        <p:spPr>
          <a:xfrm>
            <a:off x="1103352" y="2559704"/>
            <a:ext cx="4831637" cy="2371871"/>
          </a:xfrm>
          <a:prstGeom prst="bentConnector4">
            <a:avLst>
              <a:gd name="adj1" fmla="val 92844"/>
              <a:gd name="adj2" fmla="val 10963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83" name="Cloud 182">
            <a:extLst>
              <a:ext uri="{FF2B5EF4-FFF2-40B4-BE49-F238E27FC236}">
                <a16:creationId xmlns:a16="http://schemas.microsoft.com/office/drawing/2014/main" id="{8F64C1B6-D13B-4BE9-8DB5-216ECE7DB590}"/>
              </a:ext>
            </a:extLst>
          </p:cNvPr>
          <p:cNvSpPr/>
          <p:nvPr/>
        </p:nvSpPr>
        <p:spPr>
          <a:xfrm>
            <a:off x="4251011" y="2601212"/>
            <a:ext cx="1250237" cy="254078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202" name="Cloud 201">
            <a:extLst>
              <a:ext uri="{FF2B5EF4-FFF2-40B4-BE49-F238E27FC236}">
                <a16:creationId xmlns:a16="http://schemas.microsoft.com/office/drawing/2014/main" id="{4EE83256-218A-41D9-BD00-F46C4E79D28C}"/>
              </a:ext>
            </a:extLst>
          </p:cNvPr>
          <p:cNvSpPr/>
          <p:nvPr/>
        </p:nvSpPr>
        <p:spPr>
          <a:xfrm>
            <a:off x="1471758" y="2699655"/>
            <a:ext cx="1323868" cy="249676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382" name="Rectangle 381">
            <a:extLst>
              <a:ext uri="{FF2B5EF4-FFF2-40B4-BE49-F238E27FC236}">
                <a16:creationId xmlns:a16="http://schemas.microsoft.com/office/drawing/2014/main" id="{B1CB8C42-ACF7-470B-A526-C2C55887CBC3}"/>
              </a:ext>
            </a:extLst>
          </p:cNvPr>
          <p:cNvSpPr/>
          <p:nvPr/>
        </p:nvSpPr>
        <p:spPr>
          <a:xfrm>
            <a:off x="8453635" y="4291101"/>
            <a:ext cx="874679" cy="81308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3" name="Rectangle 382">
            <a:extLst>
              <a:ext uri="{FF2B5EF4-FFF2-40B4-BE49-F238E27FC236}">
                <a16:creationId xmlns:a16="http://schemas.microsoft.com/office/drawing/2014/main" id="{18B19525-EE22-42A2-AE8B-6EEF98840F44}"/>
              </a:ext>
            </a:extLst>
          </p:cNvPr>
          <p:cNvSpPr/>
          <p:nvPr/>
        </p:nvSpPr>
        <p:spPr>
          <a:xfrm>
            <a:off x="8445633" y="3396987"/>
            <a:ext cx="874679" cy="748338"/>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4" name="Rectangle 383">
            <a:extLst>
              <a:ext uri="{FF2B5EF4-FFF2-40B4-BE49-F238E27FC236}">
                <a16:creationId xmlns:a16="http://schemas.microsoft.com/office/drawing/2014/main" id="{58E45F55-4466-461A-AE83-F3A2A3D7D6CD}"/>
              </a:ext>
            </a:extLst>
          </p:cNvPr>
          <p:cNvSpPr/>
          <p:nvPr/>
        </p:nvSpPr>
        <p:spPr>
          <a:xfrm>
            <a:off x="8434723" y="2430399"/>
            <a:ext cx="874679" cy="843001"/>
          </a:xfrm>
          <a:prstGeom prst="rect">
            <a:avLst/>
          </a:prstGeom>
          <a:solidFill>
            <a:srgbClr val="E2F0D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6" name="Straight Connector 385">
            <a:extLst>
              <a:ext uri="{FF2B5EF4-FFF2-40B4-BE49-F238E27FC236}">
                <a16:creationId xmlns:a16="http://schemas.microsoft.com/office/drawing/2014/main" id="{92E8C597-26B0-4C07-B1AE-02114D5C147A}"/>
              </a:ext>
            </a:extLst>
          </p:cNvPr>
          <p:cNvCxnSpPr>
            <a:cxnSpLocks/>
          </p:cNvCxnSpPr>
          <p:nvPr/>
        </p:nvCxnSpPr>
        <p:spPr>
          <a:xfrm flipV="1">
            <a:off x="8699787" y="2794443"/>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7" name="Straight Connector 386">
            <a:extLst>
              <a:ext uri="{FF2B5EF4-FFF2-40B4-BE49-F238E27FC236}">
                <a16:creationId xmlns:a16="http://schemas.microsoft.com/office/drawing/2014/main" id="{3944D5BD-4E50-452E-9E04-8F07D284AD11}"/>
              </a:ext>
            </a:extLst>
          </p:cNvPr>
          <p:cNvCxnSpPr>
            <a:cxnSpLocks/>
          </p:cNvCxnSpPr>
          <p:nvPr/>
        </p:nvCxnSpPr>
        <p:spPr>
          <a:xfrm>
            <a:off x="9138517" y="2787478"/>
            <a:ext cx="97261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88" name="Group 387">
            <a:extLst>
              <a:ext uri="{FF2B5EF4-FFF2-40B4-BE49-F238E27FC236}">
                <a16:creationId xmlns:a16="http://schemas.microsoft.com/office/drawing/2014/main" id="{EF46C4CE-21AE-4C55-A161-D2F091A14F6B}"/>
              </a:ext>
            </a:extLst>
          </p:cNvPr>
          <p:cNvGrpSpPr/>
          <p:nvPr/>
        </p:nvGrpSpPr>
        <p:grpSpPr>
          <a:xfrm>
            <a:off x="8791431" y="2595552"/>
            <a:ext cx="506994" cy="543208"/>
            <a:chOff x="3416648" y="3027741"/>
            <a:chExt cx="549336" cy="543208"/>
          </a:xfrm>
        </p:grpSpPr>
        <p:sp>
          <p:nvSpPr>
            <p:cNvPr id="389" name="Rectangle 388">
              <a:extLst>
                <a:ext uri="{FF2B5EF4-FFF2-40B4-BE49-F238E27FC236}">
                  <a16:creationId xmlns:a16="http://schemas.microsoft.com/office/drawing/2014/main" id="{1234C466-00B3-48E1-99BB-B77B76A97A44}"/>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0" name="TextBox 389">
              <a:extLst>
                <a:ext uri="{FF2B5EF4-FFF2-40B4-BE49-F238E27FC236}">
                  <a16:creationId xmlns:a16="http://schemas.microsoft.com/office/drawing/2014/main" id="{2484C663-00C9-4D21-B527-968206B905E2}"/>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91" name="TextBox 390">
              <a:extLst>
                <a:ext uri="{FF2B5EF4-FFF2-40B4-BE49-F238E27FC236}">
                  <a16:creationId xmlns:a16="http://schemas.microsoft.com/office/drawing/2014/main" id="{66EBF42B-526C-4460-B3A9-AE27195F1AC9}"/>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92" name="Isosceles Triangle 391">
              <a:extLst>
                <a:ext uri="{FF2B5EF4-FFF2-40B4-BE49-F238E27FC236}">
                  <a16:creationId xmlns:a16="http://schemas.microsoft.com/office/drawing/2014/main" id="{06FC0967-4745-4CB4-8148-905537B02D8A}"/>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cxnSp>
        <p:nvCxnSpPr>
          <p:cNvPr id="394" name="Straight Connector 393">
            <a:extLst>
              <a:ext uri="{FF2B5EF4-FFF2-40B4-BE49-F238E27FC236}">
                <a16:creationId xmlns:a16="http://schemas.microsoft.com/office/drawing/2014/main" id="{048B6654-C8FF-4552-9F30-7BF914333971}"/>
              </a:ext>
            </a:extLst>
          </p:cNvPr>
          <p:cNvCxnSpPr>
            <a:cxnSpLocks/>
          </p:cNvCxnSpPr>
          <p:nvPr/>
        </p:nvCxnSpPr>
        <p:spPr>
          <a:xfrm flipV="1">
            <a:off x="8710764" y="3684741"/>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49E6918D-0079-4CD0-A6FD-41894E6C3B29}"/>
              </a:ext>
            </a:extLst>
          </p:cNvPr>
          <p:cNvCxnSpPr>
            <a:cxnSpLocks/>
          </p:cNvCxnSpPr>
          <p:nvPr/>
        </p:nvCxnSpPr>
        <p:spPr>
          <a:xfrm>
            <a:off x="9149494" y="3677776"/>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3" name="Rectangle 402">
            <a:extLst>
              <a:ext uri="{FF2B5EF4-FFF2-40B4-BE49-F238E27FC236}">
                <a16:creationId xmlns:a16="http://schemas.microsoft.com/office/drawing/2014/main" id="{6E948AF6-898B-4111-9910-2C1A9A1E1202}"/>
              </a:ext>
            </a:extLst>
          </p:cNvPr>
          <p:cNvSpPr/>
          <p:nvPr/>
        </p:nvSpPr>
        <p:spPr>
          <a:xfrm>
            <a:off x="8500282" y="2581598"/>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5" name="Straight Connector 404">
            <a:extLst>
              <a:ext uri="{FF2B5EF4-FFF2-40B4-BE49-F238E27FC236}">
                <a16:creationId xmlns:a16="http://schemas.microsoft.com/office/drawing/2014/main" id="{F595C38D-73BC-4988-9EF8-44E803A93BB4}"/>
              </a:ext>
            </a:extLst>
          </p:cNvPr>
          <p:cNvCxnSpPr>
            <a:cxnSpLocks/>
          </p:cNvCxnSpPr>
          <p:nvPr/>
        </p:nvCxnSpPr>
        <p:spPr>
          <a:xfrm flipV="1">
            <a:off x="8711688" y="4589059"/>
            <a:ext cx="291272" cy="600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4E59F14A-CC4F-495A-9C8D-11D5C84E77FD}"/>
              </a:ext>
            </a:extLst>
          </p:cNvPr>
          <p:cNvCxnSpPr>
            <a:cxnSpLocks/>
          </p:cNvCxnSpPr>
          <p:nvPr/>
        </p:nvCxnSpPr>
        <p:spPr>
          <a:xfrm>
            <a:off x="9093856" y="4582094"/>
            <a:ext cx="798118" cy="315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12" name="Group 411">
            <a:extLst>
              <a:ext uri="{FF2B5EF4-FFF2-40B4-BE49-F238E27FC236}">
                <a16:creationId xmlns:a16="http://schemas.microsoft.com/office/drawing/2014/main" id="{81648389-B33F-4263-B03A-4FAAACBDEA68}"/>
              </a:ext>
            </a:extLst>
          </p:cNvPr>
          <p:cNvGrpSpPr/>
          <p:nvPr/>
        </p:nvGrpSpPr>
        <p:grpSpPr>
          <a:xfrm>
            <a:off x="8523035" y="2794445"/>
            <a:ext cx="775389" cy="861576"/>
            <a:chOff x="-6264074" y="7606121"/>
            <a:chExt cx="775389" cy="861576"/>
          </a:xfrm>
          <a:solidFill>
            <a:srgbClr val="00B050"/>
          </a:solidFill>
        </p:grpSpPr>
        <p:cxnSp>
          <p:nvCxnSpPr>
            <p:cNvPr id="413" name="Connector: Elbow 412">
              <a:extLst>
                <a:ext uri="{FF2B5EF4-FFF2-40B4-BE49-F238E27FC236}">
                  <a16:creationId xmlns:a16="http://schemas.microsoft.com/office/drawing/2014/main" id="{40D2351F-03ED-4921-8D39-F8137B575875}"/>
                </a:ext>
              </a:extLst>
            </p:cNvPr>
            <p:cNvCxnSpPr>
              <a:cxnSpLocks/>
              <a:stCxn id="414" idx="1"/>
              <a:endCxn id="391" idx="3"/>
            </p:cNvCxnSpPr>
            <p:nvPr/>
          </p:nvCxnSpPr>
          <p:spPr>
            <a:xfrm rot="10800000" flipH="1">
              <a:off x="-6264074" y="7606121"/>
              <a:ext cx="775389" cy="778949"/>
            </a:xfrm>
            <a:prstGeom prst="bentConnector5">
              <a:avLst>
                <a:gd name="adj1" fmla="val -22930"/>
                <a:gd name="adj2" fmla="val 30752"/>
                <a:gd name="adj3" fmla="val 129482"/>
              </a:avLst>
            </a:prstGeom>
            <a:grpFill/>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414" name="Rectangle 413">
              <a:extLst>
                <a:ext uri="{FF2B5EF4-FFF2-40B4-BE49-F238E27FC236}">
                  <a16:creationId xmlns:a16="http://schemas.microsoft.com/office/drawing/2014/main" id="{5308276E-4359-4617-8154-DDDA7EC9809A}"/>
                </a:ext>
              </a:extLst>
            </p:cNvPr>
            <p:cNvSpPr/>
            <p:nvPr/>
          </p:nvSpPr>
          <p:spPr>
            <a:xfrm>
              <a:off x="-6264073" y="830244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15" name="Straight Connector 414">
            <a:extLst>
              <a:ext uri="{FF2B5EF4-FFF2-40B4-BE49-F238E27FC236}">
                <a16:creationId xmlns:a16="http://schemas.microsoft.com/office/drawing/2014/main" id="{C6AAB6CC-E771-4010-99D2-88517CA12CD2}"/>
              </a:ext>
            </a:extLst>
          </p:cNvPr>
          <p:cNvCxnSpPr>
            <a:cxnSpLocks/>
          </p:cNvCxnSpPr>
          <p:nvPr/>
        </p:nvCxnSpPr>
        <p:spPr>
          <a:xfrm>
            <a:off x="7988631" y="2900248"/>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7E5A9A2-B04B-410A-BD31-9DF9E2F50BFD}"/>
              </a:ext>
            </a:extLst>
          </p:cNvPr>
          <p:cNvCxnSpPr>
            <a:cxnSpLocks/>
          </p:cNvCxnSpPr>
          <p:nvPr/>
        </p:nvCxnSpPr>
        <p:spPr>
          <a:xfrm>
            <a:off x="7994571" y="3829292"/>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649873E-B225-4EA4-A7E6-943F2B099A6B}"/>
              </a:ext>
            </a:extLst>
          </p:cNvPr>
          <p:cNvCxnSpPr>
            <a:cxnSpLocks/>
          </p:cNvCxnSpPr>
          <p:nvPr/>
        </p:nvCxnSpPr>
        <p:spPr>
          <a:xfrm>
            <a:off x="7841524" y="4667596"/>
            <a:ext cx="66649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4" name="Connector: Elbow 443">
            <a:extLst>
              <a:ext uri="{FF2B5EF4-FFF2-40B4-BE49-F238E27FC236}">
                <a16:creationId xmlns:a16="http://schemas.microsoft.com/office/drawing/2014/main" id="{5624A54A-29AB-4E95-8882-A73AFE712D2F}"/>
              </a:ext>
            </a:extLst>
          </p:cNvPr>
          <p:cNvCxnSpPr>
            <a:cxnSpLocks/>
            <a:stCxn id="207" idx="3"/>
            <a:endCxn id="385" idx="1"/>
          </p:cNvCxnSpPr>
          <p:nvPr/>
        </p:nvCxnSpPr>
        <p:spPr>
          <a:xfrm>
            <a:off x="1103352" y="2559704"/>
            <a:ext cx="7525097" cy="448094"/>
          </a:xfrm>
          <a:prstGeom prst="bentConnector4">
            <a:avLst>
              <a:gd name="adj1" fmla="val 94796"/>
              <a:gd name="adj2" fmla="val 151016"/>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9" name="Connector: Elbow 448">
            <a:extLst>
              <a:ext uri="{FF2B5EF4-FFF2-40B4-BE49-F238E27FC236}">
                <a16:creationId xmlns:a16="http://schemas.microsoft.com/office/drawing/2014/main" id="{31930964-3681-4DB4-94BD-E2D3A8783D2A}"/>
              </a:ext>
            </a:extLst>
          </p:cNvPr>
          <p:cNvCxnSpPr>
            <a:cxnSpLocks/>
            <a:stCxn id="207" idx="3"/>
            <a:endCxn id="393" idx="1"/>
          </p:cNvCxnSpPr>
          <p:nvPr/>
        </p:nvCxnSpPr>
        <p:spPr>
          <a:xfrm>
            <a:off x="1103352" y="2559704"/>
            <a:ext cx="7536074" cy="1338392"/>
          </a:xfrm>
          <a:prstGeom prst="bentConnector4">
            <a:avLst>
              <a:gd name="adj1" fmla="val 94606"/>
              <a:gd name="adj2" fmla="val 113558"/>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55" name="Connector: Elbow 454">
            <a:extLst>
              <a:ext uri="{FF2B5EF4-FFF2-40B4-BE49-F238E27FC236}">
                <a16:creationId xmlns:a16="http://schemas.microsoft.com/office/drawing/2014/main" id="{74C3D046-6562-4B0F-99B4-552EC35B3370}"/>
              </a:ext>
            </a:extLst>
          </p:cNvPr>
          <p:cNvCxnSpPr>
            <a:cxnSpLocks/>
            <a:stCxn id="207" idx="3"/>
            <a:endCxn id="404" idx="1"/>
          </p:cNvCxnSpPr>
          <p:nvPr/>
        </p:nvCxnSpPr>
        <p:spPr>
          <a:xfrm>
            <a:off x="1103352" y="2559704"/>
            <a:ext cx="7536998" cy="2242710"/>
          </a:xfrm>
          <a:prstGeom prst="bentConnector4">
            <a:avLst>
              <a:gd name="adj1" fmla="val 94600"/>
              <a:gd name="adj2" fmla="val 110193"/>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204" name="Trapezoid 203">
            <a:extLst>
              <a:ext uri="{FF2B5EF4-FFF2-40B4-BE49-F238E27FC236}">
                <a16:creationId xmlns:a16="http://schemas.microsoft.com/office/drawing/2014/main" id="{4A3B92E3-F707-457B-9B1A-B9A846502901}"/>
              </a:ext>
            </a:extLst>
          </p:cNvPr>
          <p:cNvSpPr/>
          <p:nvPr/>
        </p:nvSpPr>
        <p:spPr>
          <a:xfrm rot="16200000" flipV="1">
            <a:off x="2990386" y="2842969"/>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27" name="Trapezoid 226">
            <a:extLst>
              <a:ext uri="{FF2B5EF4-FFF2-40B4-BE49-F238E27FC236}">
                <a16:creationId xmlns:a16="http://schemas.microsoft.com/office/drawing/2014/main" id="{D37CAAD0-7B0F-4769-B4CB-2A44F36EBC22}"/>
              </a:ext>
            </a:extLst>
          </p:cNvPr>
          <p:cNvSpPr/>
          <p:nvPr/>
        </p:nvSpPr>
        <p:spPr>
          <a:xfrm rot="16200000" flipV="1">
            <a:off x="3001363" y="3733267"/>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9" name="Trapezoid 278">
            <a:extLst>
              <a:ext uri="{FF2B5EF4-FFF2-40B4-BE49-F238E27FC236}">
                <a16:creationId xmlns:a16="http://schemas.microsoft.com/office/drawing/2014/main" id="{C5B54834-FA8F-4F0C-B147-2CCD15F3B4FF}"/>
              </a:ext>
            </a:extLst>
          </p:cNvPr>
          <p:cNvSpPr/>
          <p:nvPr/>
        </p:nvSpPr>
        <p:spPr>
          <a:xfrm rot="16200000" flipV="1">
            <a:off x="2992860" y="4637585"/>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3" name="Trapezoid 302">
            <a:extLst>
              <a:ext uri="{FF2B5EF4-FFF2-40B4-BE49-F238E27FC236}">
                <a16:creationId xmlns:a16="http://schemas.microsoft.com/office/drawing/2014/main" id="{D7EBA514-4E0B-41FC-BC70-43FE4E136430}"/>
              </a:ext>
            </a:extLst>
          </p:cNvPr>
          <p:cNvSpPr/>
          <p:nvPr/>
        </p:nvSpPr>
        <p:spPr>
          <a:xfrm rot="16200000" flipV="1">
            <a:off x="5651484" y="2801317"/>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11" name="Trapezoid 310">
            <a:extLst>
              <a:ext uri="{FF2B5EF4-FFF2-40B4-BE49-F238E27FC236}">
                <a16:creationId xmlns:a16="http://schemas.microsoft.com/office/drawing/2014/main" id="{4C7D9E04-C51B-4CC2-80BE-3A952CF43527}"/>
              </a:ext>
            </a:extLst>
          </p:cNvPr>
          <p:cNvSpPr/>
          <p:nvPr/>
        </p:nvSpPr>
        <p:spPr>
          <a:xfrm rot="16200000" flipV="1">
            <a:off x="5662461" y="3691615"/>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22" name="Trapezoid 321">
            <a:extLst>
              <a:ext uri="{FF2B5EF4-FFF2-40B4-BE49-F238E27FC236}">
                <a16:creationId xmlns:a16="http://schemas.microsoft.com/office/drawing/2014/main" id="{95138803-CEAC-4174-962F-A432A37CBFF8}"/>
              </a:ext>
            </a:extLst>
          </p:cNvPr>
          <p:cNvSpPr/>
          <p:nvPr/>
        </p:nvSpPr>
        <p:spPr>
          <a:xfrm rot="16200000" flipV="1">
            <a:off x="5663385" y="4595933"/>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85" name="Trapezoid 384">
            <a:extLst>
              <a:ext uri="{FF2B5EF4-FFF2-40B4-BE49-F238E27FC236}">
                <a16:creationId xmlns:a16="http://schemas.microsoft.com/office/drawing/2014/main" id="{CC74C6D2-983F-48E9-9C42-E5B671D3223F}"/>
              </a:ext>
            </a:extLst>
          </p:cNvPr>
          <p:cNvSpPr/>
          <p:nvPr/>
        </p:nvSpPr>
        <p:spPr>
          <a:xfrm rot="16200000" flipV="1">
            <a:off x="8356845" y="2672156"/>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93" name="Trapezoid 392">
            <a:extLst>
              <a:ext uri="{FF2B5EF4-FFF2-40B4-BE49-F238E27FC236}">
                <a16:creationId xmlns:a16="http://schemas.microsoft.com/office/drawing/2014/main" id="{F2927DD8-7775-47D1-AE7E-2710C5D8119F}"/>
              </a:ext>
            </a:extLst>
          </p:cNvPr>
          <p:cNvSpPr/>
          <p:nvPr/>
        </p:nvSpPr>
        <p:spPr>
          <a:xfrm rot="16200000" flipV="1">
            <a:off x="8367822" y="3562454"/>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04" name="Trapezoid 403">
            <a:extLst>
              <a:ext uri="{FF2B5EF4-FFF2-40B4-BE49-F238E27FC236}">
                <a16:creationId xmlns:a16="http://schemas.microsoft.com/office/drawing/2014/main" id="{A842606B-E7A8-4581-9D35-FC5BD5053DCF}"/>
              </a:ext>
            </a:extLst>
          </p:cNvPr>
          <p:cNvSpPr/>
          <p:nvPr/>
        </p:nvSpPr>
        <p:spPr>
          <a:xfrm rot="16200000" flipV="1">
            <a:off x="8368746" y="4466772"/>
            <a:ext cx="543208" cy="256581"/>
          </a:xfrm>
          <a:prstGeom prst="trapezoid">
            <a:avLst>
              <a:gd name="adj" fmla="val 50084"/>
            </a:avLst>
          </a:pr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07" name="Cloud 106">
            <a:extLst>
              <a:ext uri="{FF2B5EF4-FFF2-40B4-BE49-F238E27FC236}">
                <a16:creationId xmlns:a16="http://schemas.microsoft.com/office/drawing/2014/main" id="{EE3B0C07-CB16-4937-A2B9-5F091CAFDE12}"/>
              </a:ext>
            </a:extLst>
          </p:cNvPr>
          <p:cNvSpPr/>
          <p:nvPr/>
        </p:nvSpPr>
        <p:spPr>
          <a:xfrm>
            <a:off x="9610132" y="2650871"/>
            <a:ext cx="1323868" cy="2453851"/>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sp>
        <p:nvSpPr>
          <p:cNvPr id="88" name="Cloud 87">
            <a:extLst>
              <a:ext uri="{FF2B5EF4-FFF2-40B4-BE49-F238E27FC236}">
                <a16:creationId xmlns:a16="http://schemas.microsoft.com/office/drawing/2014/main" id="{F7B8C737-3718-4FD7-9944-DF284FFA438A}"/>
              </a:ext>
            </a:extLst>
          </p:cNvPr>
          <p:cNvSpPr/>
          <p:nvPr/>
        </p:nvSpPr>
        <p:spPr>
          <a:xfrm>
            <a:off x="6843064" y="2681734"/>
            <a:ext cx="1323868" cy="246026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 LOGIC</a:t>
            </a:r>
          </a:p>
        </p:txBody>
      </p:sp>
      <p:cxnSp>
        <p:nvCxnSpPr>
          <p:cNvPr id="161" name="Straight Connector 74">
            <a:extLst>
              <a:ext uri="{FF2B5EF4-FFF2-40B4-BE49-F238E27FC236}">
                <a16:creationId xmlns:a16="http://schemas.microsoft.com/office/drawing/2014/main" id="{40CEAB0A-9CF0-4C1C-8F65-88DAFDCB4126}"/>
              </a:ext>
            </a:extLst>
          </p:cNvPr>
          <p:cNvCxnSpPr>
            <a:cxnSpLocks/>
          </p:cNvCxnSpPr>
          <p:nvPr/>
        </p:nvCxnSpPr>
        <p:spPr>
          <a:xfrm flipV="1">
            <a:off x="1099030" y="3353276"/>
            <a:ext cx="2581461" cy="208908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74">
            <a:extLst>
              <a:ext uri="{FF2B5EF4-FFF2-40B4-BE49-F238E27FC236}">
                <a16:creationId xmlns:a16="http://schemas.microsoft.com/office/drawing/2014/main" id="{244077AA-F9BA-4FC9-BBA9-42AE201DF784}"/>
              </a:ext>
            </a:extLst>
          </p:cNvPr>
          <p:cNvCxnSpPr>
            <a:cxnSpLocks/>
            <a:endCxn id="307" idx="2"/>
          </p:cNvCxnSpPr>
          <p:nvPr/>
        </p:nvCxnSpPr>
        <p:spPr>
          <a:xfrm flipV="1">
            <a:off x="1099030" y="3267921"/>
            <a:ext cx="5234487" cy="2174435"/>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74">
            <a:extLst>
              <a:ext uri="{FF2B5EF4-FFF2-40B4-BE49-F238E27FC236}">
                <a16:creationId xmlns:a16="http://schemas.microsoft.com/office/drawing/2014/main" id="{7645F628-C517-429E-8B72-36D7A6B2EC76}"/>
              </a:ext>
            </a:extLst>
          </p:cNvPr>
          <p:cNvCxnSpPr>
            <a:cxnSpLocks/>
            <a:endCxn id="392" idx="3"/>
          </p:cNvCxnSpPr>
          <p:nvPr/>
        </p:nvCxnSpPr>
        <p:spPr>
          <a:xfrm flipV="1">
            <a:off x="1099030" y="3126466"/>
            <a:ext cx="7939848" cy="2315890"/>
          </a:xfrm>
          <a:prstGeom prst="bentConnector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230" name="Group 229">
            <a:extLst>
              <a:ext uri="{FF2B5EF4-FFF2-40B4-BE49-F238E27FC236}">
                <a16:creationId xmlns:a16="http://schemas.microsoft.com/office/drawing/2014/main" id="{A9739C92-221B-4BA4-8B12-6E1A260AA963}"/>
              </a:ext>
            </a:extLst>
          </p:cNvPr>
          <p:cNvGrpSpPr/>
          <p:nvPr/>
        </p:nvGrpSpPr>
        <p:grpSpPr>
          <a:xfrm>
            <a:off x="3435949" y="3656663"/>
            <a:ext cx="506994" cy="543208"/>
            <a:chOff x="3416648" y="3027741"/>
            <a:chExt cx="549336" cy="543208"/>
          </a:xfrm>
        </p:grpSpPr>
        <p:sp>
          <p:nvSpPr>
            <p:cNvPr id="231" name="Rectangle 230">
              <a:extLst>
                <a:ext uri="{FF2B5EF4-FFF2-40B4-BE49-F238E27FC236}">
                  <a16:creationId xmlns:a16="http://schemas.microsoft.com/office/drawing/2014/main" id="{7CB744E0-008B-4DA3-BCA7-267745A8572B}"/>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TextBox 231">
              <a:extLst>
                <a:ext uri="{FF2B5EF4-FFF2-40B4-BE49-F238E27FC236}">
                  <a16:creationId xmlns:a16="http://schemas.microsoft.com/office/drawing/2014/main" id="{1E114788-6C81-4C83-9A40-6010E4126801}"/>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233" name="TextBox 232">
              <a:extLst>
                <a:ext uri="{FF2B5EF4-FFF2-40B4-BE49-F238E27FC236}">
                  <a16:creationId xmlns:a16="http://schemas.microsoft.com/office/drawing/2014/main" id="{B8F7DDF2-D26D-4597-830B-F16322D61D73}"/>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234" name="Isosceles Triangle 233">
              <a:extLst>
                <a:ext uri="{FF2B5EF4-FFF2-40B4-BE49-F238E27FC236}">
                  <a16:creationId xmlns:a16="http://schemas.microsoft.com/office/drawing/2014/main" id="{39EFDCD3-7C51-4B79-8E04-E030603AE83A}"/>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282" name="Group 281">
            <a:extLst>
              <a:ext uri="{FF2B5EF4-FFF2-40B4-BE49-F238E27FC236}">
                <a16:creationId xmlns:a16="http://schemas.microsoft.com/office/drawing/2014/main" id="{D134BB39-D65D-4C73-B830-1CF321B15737}"/>
              </a:ext>
            </a:extLst>
          </p:cNvPr>
          <p:cNvGrpSpPr/>
          <p:nvPr/>
        </p:nvGrpSpPr>
        <p:grpSpPr>
          <a:xfrm>
            <a:off x="3427446" y="4560981"/>
            <a:ext cx="506994" cy="543208"/>
            <a:chOff x="3416648" y="3027741"/>
            <a:chExt cx="549336" cy="543208"/>
          </a:xfrm>
        </p:grpSpPr>
        <p:sp>
          <p:nvSpPr>
            <p:cNvPr id="283" name="Rectangle 282">
              <a:extLst>
                <a:ext uri="{FF2B5EF4-FFF2-40B4-BE49-F238E27FC236}">
                  <a16:creationId xmlns:a16="http://schemas.microsoft.com/office/drawing/2014/main" id="{7726BC61-3330-4B03-ADD5-0B3C2AEA4BE3}"/>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TextBox 283">
              <a:extLst>
                <a:ext uri="{FF2B5EF4-FFF2-40B4-BE49-F238E27FC236}">
                  <a16:creationId xmlns:a16="http://schemas.microsoft.com/office/drawing/2014/main" id="{8049CA12-26E1-4726-90E0-2EE520E7222C}"/>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285" name="TextBox 284">
              <a:extLst>
                <a:ext uri="{FF2B5EF4-FFF2-40B4-BE49-F238E27FC236}">
                  <a16:creationId xmlns:a16="http://schemas.microsoft.com/office/drawing/2014/main" id="{34873D18-E237-4F59-A1C0-EB3EC356DC16}"/>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286" name="Isosceles Triangle 285">
              <a:extLst>
                <a:ext uri="{FF2B5EF4-FFF2-40B4-BE49-F238E27FC236}">
                  <a16:creationId xmlns:a16="http://schemas.microsoft.com/office/drawing/2014/main" id="{322DE8CD-62DD-4081-A28A-5035685C92D1}"/>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314" name="Group 313">
            <a:extLst>
              <a:ext uri="{FF2B5EF4-FFF2-40B4-BE49-F238E27FC236}">
                <a16:creationId xmlns:a16="http://schemas.microsoft.com/office/drawing/2014/main" id="{B3373AF0-6E23-4BB8-BD20-330ECCF8ED4D}"/>
              </a:ext>
            </a:extLst>
          </p:cNvPr>
          <p:cNvGrpSpPr/>
          <p:nvPr/>
        </p:nvGrpSpPr>
        <p:grpSpPr>
          <a:xfrm>
            <a:off x="6097047" y="3615011"/>
            <a:ext cx="506994" cy="543208"/>
            <a:chOff x="3416648" y="3027741"/>
            <a:chExt cx="549336" cy="543208"/>
          </a:xfrm>
        </p:grpSpPr>
        <p:sp>
          <p:nvSpPr>
            <p:cNvPr id="315" name="Rectangle 314">
              <a:extLst>
                <a:ext uri="{FF2B5EF4-FFF2-40B4-BE49-F238E27FC236}">
                  <a16:creationId xmlns:a16="http://schemas.microsoft.com/office/drawing/2014/main" id="{77377BC1-49AC-4F17-A9A7-5BE7E64D8017}"/>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 name="TextBox 315">
              <a:extLst>
                <a:ext uri="{FF2B5EF4-FFF2-40B4-BE49-F238E27FC236}">
                  <a16:creationId xmlns:a16="http://schemas.microsoft.com/office/drawing/2014/main" id="{A8670A53-F31A-4496-BCE5-364A7F65CCD6}"/>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17" name="TextBox 316">
              <a:extLst>
                <a:ext uri="{FF2B5EF4-FFF2-40B4-BE49-F238E27FC236}">
                  <a16:creationId xmlns:a16="http://schemas.microsoft.com/office/drawing/2014/main" id="{F7C8A393-0F07-4182-926F-E3D77CBA0E28}"/>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18" name="Isosceles Triangle 317">
              <a:extLst>
                <a:ext uri="{FF2B5EF4-FFF2-40B4-BE49-F238E27FC236}">
                  <a16:creationId xmlns:a16="http://schemas.microsoft.com/office/drawing/2014/main" id="{F1A3773F-B5BF-4710-94F1-709117F980B9}"/>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325" name="Group 324">
            <a:extLst>
              <a:ext uri="{FF2B5EF4-FFF2-40B4-BE49-F238E27FC236}">
                <a16:creationId xmlns:a16="http://schemas.microsoft.com/office/drawing/2014/main" id="{75EEA86E-96FA-4661-88A3-35D3667689D7}"/>
              </a:ext>
            </a:extLst>
          </p:cNvPr>
          <p:cNvGrpSpPr/>
          <p:nvPr/>
        </p:nvGrpSpPr>
        <p:grpSpPr>
          <a:xfrm>
            <a:off x="6097971" y="4519329"/>
            <a:ext cx="506994" cy="543208"/>
            <a:chOff x="3416648" y="3027741"/>
            <a:chExt cx="549336" cy="543208"/>
          </a:xfrm>
        </p:grpSpPr>
        <p:sp>
          <p:nvSpPr>
            <p:cNvPr id="326" name="Rectangle 325">
              <a:extLst>
                <a:ext uri="{FF2B5EF4-FFF2-40B4-BE49-F238E27FC236}">
                  <a16:creationId xmlns:a16="http://schemas.microsoft.com/office/drawing/2014/main" id="{23AFD1A3-5051-4A0F-95EF-957963E8BAE4}"/>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TextBox 326">
              <a:extLst>
                <a:ext uri="{FF2B5EF4-FFF2-40B4-BE49-F238E27FC236}">
                  <a16:creationId xmlns:a16="http://schemas.microsoft.com/office/drawing/2014/main" id="{7F39E500-A9E8-4F15-8CB3-9B07162D04D5}"/>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28" name="TextBox 327">
              <a:extLst>
                <a:ext uri="{FF2B5EF4-FFF2-40B4-BE49-F238E27FC236}">
                  <a16:creationId xmlns:a16="http://schemas.microsoft.com/office/drawing/2014/main" id="{A25752A0-22B4-4B26-B9E5-A15F1CA5DC06}"/>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329" name="Isosceles Triangle 328">
              <a:extLst>
                <a:ext uri="{FF2B5EF4-FFF2-40B4-BE49-F238E27FC236}">
                  <a16:creationId xmlns:a16="http://schemas.microsoft.com/office/drawing/2014/main" id="{76D9497A-723E-4B75-ABF8-BD92B5E82339}"/>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396" name="Group 395">
            <a:extLst>
              <a:ext uri="{FF2B5EF4-FFF2-40B4-BE49-F238E27FC236}">
                <a16:creationId xmlns:a16="http://schemas.microsoft.com/office/drawing/2014/main" id="{A5A0920A-5430-44D0-94C8-3938AD6D69E6}"/>
              </a:ext>
            </a:extLst>
          </p:cNvPr>
          <p:cNvGrpSpPr/>
          <p:nvPr/>
        </p:nvGrpSpPr>
        <p:grpSpPr>
          <a:xfrm>
            <a:off x="8802408" y="3485850"/>
            <a:ext cx="506994" cy="543208"/>
            <a:chOff x="3416648" y="3027741"/>
            <a:chExt cx="549336" cy="543208"/>
          </a:xfrm>
        </p:grpSpPr>
        <p:sp>
          <p:nvSpPr>
            <p:cNvPr id="397" name="Rectangle 396">
              <a:extLst>
                <a:ext uri="{FF2B5EF4-FFF2-40B4-BE49-F238E27FC236}">
                  <a16:creationId xmlns:a16="http://schemas.microsoft.com/office/drawing/2014/main" id="{991D41E6-46F6-4E71-849B-3D0BA1C0D406}"/>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8" name="TextBox 397">
              <a:extLst>
                <a:ext uri="{FF2B5EF4-FFF2-40B4-BE49-F238E27FC236}">
                  <a16:creationId xmlns:a16="http://schemas.microsoft.com/office/drawing/2014/main" id="{CD0D99D0-712E-4420-87A6-74D2447984D1}"/>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399" name="TextBox 398">
              <a:extLst>
                <a:ext uri="{FF2B5EF4-FFF2-40B4-BE49-F238E27FC236}">
                  <a16:creationId xmlns:a16="http://schemas.microsoft.com/office/drawing/2014/main" id="{81DCB41C-626A-473D-B250-C29FF452D5FF}"/>
                </a:ext>
              </a:extLst>
            </p:cNvPr>
            <p:cNvSpPr txBox="1"/>
            <p:nvPr/>
          </p:nvSpPr>
          <p:spPr>
            <a:xfrm>
              <a:off x="3661092" y="3072744"/>
              <a:ext cx="304892" cy="307777"/>
            </a:xfrm>
            <a:prstGeom prst="rect">
              <a:avLst/>
            </a:prstGeom>
            <a:noFill/>
          </p:spPr>
          <p:txBody>
            <a:bodyPr wrap="none" rtlCol="0">
              <a:spAutoFit/>
            </a:bodyPr>
            <a:lstStyle/>
            <a:p>
              <a:r>
                <a:rPr lang="en-US" sz="1400" dirty="0"/>
                <a:t>Q</a:t>
              </a:r>
            </a:p>
          </p:txBody>
        </p:sp>
        <p:sp>
          <p:nvSpPr>
            <p:cNvPr id="400" name="Isosceles Triangle 399">
              <a:extLst>
                <a:ext uri="{FF2B5EF4-FFF2-40B4-BE49-F238E27FC236}">
                  <a16:creationId xmlns:a16="http://schemas.microsoft.com/office/drawing/2014/main" id="{11864684-3921-4A88-AE56-505768D19983}"/>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407" name="Group 406">
            <a:extLst>
              <a:ext uri="{FF2B5EF4-FFF2-40B4-BE49-F238E27FC236}">
                <a16:creationId xmlns:a16="http://schemas.microsoft.com/office/drawing/2014/main" id="{2D984602-DB48-4283-ABB0-3B80B446DDD5}"/>
              </a:ext>
            </a:extLst>
          </p:cNvPr>
          <p:cNvGrpSpPr/>
          <p:nvPr/>
        </p:nvGrpSpPr>
        <p:grpSpPr>
          <a:xfrm>
            <a:off x="8803340" y="4390168"/>
            <a:ext cx="478418" cy="543208"/>
            <a:chOff x="3416648" y="3027741"/>
            <a:chExt cx="518372" cy="543208"/>
          </a:xfrm>
        </p:grpSpPr>
        <p:sp>
          <p:nvSpPr>
            <p:cNvPr id="408" name="Rectangle 407">
              <a:extLst>
                <a:ext uri="{FF2B5EF4-FFF2-40B4-BE49-F238E27FC236}">
                  <a16:creationId xmlns:a16="http://schemas.microsoft.com/office/drawing/2014/main" id="{49D6115D-35B2-403E-A62F-879A6DBBF679}"/>
                </a:ext>
              </a:extLst>
            </p:cNvPr>
            <p:cNvSpPr/>
            <p:nvPr/>
          </p:nvSpPr>
          <p:spPr>
            <a:xfrm>
              <a:off x="3467478" y="3027741"/>
              <a:ext cx="434566" cy="5432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 name="TextBox 408">
              <a:extLst>
                <a:ext uri="{FF2B5EF4-FFF2-40B4-BE49-F238E27FC236}">
                  <a16:creationId xmlns:a16="http://schemas.microsoft.com/office/drawing/2014/main" id="{11C0A700-4263-4D46-AF51-C9779201A3B5}"/>
                </a:ext>
              </a:extLst>
            </p:cNvPr>
            <p:cNvSpPr txBox="1"/>
            <p:nvPr/>
          </p:nvSpPr>
          <p:spPr>
            <a:xfrm>
              <a:off x="3416648" y="3072745"/>
              <a:ext cx="295274" cy="307777"/>
            </a:xfrm>
            <a:prstGeom prst="rect">
              <a:avLst/>
            </a:prstGeom>
            <a:noFill/>
          </p:spPr>
          <p:txBody>
            <a:bodyPr wrap="none" rtlCol="0">
              <a:spAutoFit/>
            </a:bodyPr>
            <a:lstStyle/>
            <a:p>
              <a:r>
                <a:rPr lang="en-US" sz="1400" dirty="0"/>
                <a:t>D</a:t>
              </a:r>
            </a:p>
          </p:txBody>
        </p:sp>
        <p:sp>
          <p:nvSpPr>
            <p:cNvPr id="410" name="TextBox 409">
              <a:extLst>
                <a:ext uri="{FF2B5EF4-FFF2-40B4-BE49-F238E27FC236}">
                  <a16:creationId xmlns:a16="http://schemas.microsoft.com/office/drawing/2014/main" id="{5F7B571F-92AE-40FD-AD71-491DD2B25D15}"/>
                </a:ext>
              </a:extLst>
            </p:cNvPr>
            <p:cNvSpPr txBox="1"/>
            <p:nvPr/>
          </p:nvSpPr>
          <p:spPr>
            <a:xfrm>
              <a:off x="3630127" y="3067981"/>
              <a:ext cx="304893" cy="307777"/>
            </a:xfrm>
            <a:prstGeom prst="rect">
              <a:avLst/>
            </a:prstGeom>
            <a:noFill/>
          </p:spPr>
          <p:txBody>
            <a:bodyPr wrap="none" rtlCol="0">
              <a:spAutoFit/>
            </a:bodyPr>
            <a:lstStyle/>
            <a:p>
              <a:r>
                <a:rPr lang="en-US" sz="1400" dirty="0"/>
                <a:t>Q</a:t>
              </a:r>
            </a:p>
          </p:txBody>
        </p:sp>
        <p:sp>
          <p:nvSpPr>
            <p:cNvPr id="411" name="Isosceles Triangle 410">
              <a:extLst>
                <a:ext uri="{FF2B5EF4-FFF2-40B4-BE49-F238E27FC236}">
                  <a16:creationId xmlns:a16="http://schemas.microsoft.com/office/drawing/2014/main" id="{20657914-FD88-4AD7-9069-04D5C8B26442}"/>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sp>
        <p:nvSpPr>
          <p:cNvPr id="154" name="TextBox 153">
            <a:extLst>
              <a:ext uri="{FF2B5EF4-FFF2-40B4-BE49-F238E27FC236}">
                <a16:creationId xmlns:a16="http://schemas.microsoft.com/office/drawing/2014/main" id="{FD63F150-EA1C-43BD-ADD7-284084716F2D}"/>
              </a:ext>
            </a:extLst>
          </p:cNvPr>
          <p:cNvSpPr txBox="1"/>
          <p:nvPr/>
        </p:nvSpPr>
        <p:spPr>
          <a:xfrm>
            <a:off x="406155" y="5248828"/>
            <a:ext cx="730658" cy="369332"/>
          </a:xfrm>
          <a:prstGeom prst="rect">
            <a:avLst/>
          </a:prstGeom>
          <a:noFill/>
        </p:spPr>
        <p:txBody>
          <a:bodyPr wrap="none" lIns="0" tIns="0" rIns="0" bIns="0" rtlCol="0" anchor="ctr">
            <a:noAutofit/>
          </a:bodyPr>
          <a:lstStyle/>
          <a:p>
            <a:r>
              <a:rPr lang="en-US" b="1" dirty="0">
                <a:solidFill>
                  <a:schemeClr val="bg1">
                    <a:lumMod val="50000"/>
                  </a:schemeClr>
                </a:solidFill>
              </a:rPr>
              <a:t>CLOCK</a:t>
            </a:r>
          </a:p>
        </p:txBody>
      </p:sp>
      <p:sp>
        <p:nvSpPr>
          <p:cNvPr id="155" name="TextBox 154">
            <a:extLst>
              <a:ext uri="{FF2B5EF4-FFF2-40B4-BE49-F238E27FC236}">
                <a16:creationId xmlns:a16="http://schemas.microsoft.com/office/drawing/2014/main" id="{C77E5FBC-6D07-456B-852A-FAD04345E358}"/>
              </a:ext>
            </a:extLst>
          </p:cNvPr>
          <p:cNvSpPr txBox="1"/>
          <p:nvPr/>
        </p:nvSpPr>
        <p:spPr>
          <a:xfrm>
            <a:off x="196059" y="1774172"/>
            <a:ext cx="852798" cy="276999"/>
          </a:xfrm>
          <a:prstGeom prst="rect">
            <a:avLst/>
          </a:prstGeom>
          <a:noFill/>
        </p:spPr>
        <p:txBody>
          <a:bodyPr wrap="none" lIns="0" tIns="0" rIns="0" bIns="0" rtlCol="0">
            <a:spAutoFit/>
          </a:bodyPr>
          <a:lstStyle/>
          <a:p>
            <a:r>
              <a:rPr lang="en-US" b="1" dirty="0">
                <a:solidFill>
                  <a:schemeClr val="accent6"/>
                </a:solidFill>
              </a:rPr>
              <a:t>SCANIN2</a:t>
            </a:r>
          </a:p>
        </p:txBody>
      </p:sp>
      <p:sp>
        <p:nvSpPr>
          <p:cNvPr id="156" name="TextBox 155">
            <a:extLst>
              <a:ext uri="{FF2B5EF4-FFF2-40B4-BE49-F238E27FC236}">
                <a16:creationId xmlns:a16="http://schemas.microsoft.com/office/drawing/2014/main" id="{8CD27213-C3D3-491C-B649-DD4B98ACB6E8}"/>
              </a:ext>
            </a:extLst>
          </p:cNvPr>
          <p:cNvSpPr txBox="1"/>
          <p:nvPr/>
        </p:nvSpPr>
        <p:spPr>
          <a:xfrm>
            <a:off x="191720" y="1507618"/>
            <a:ext cx="852798" cy="276999"/>
          </a:xfrm>
          <a:prstGeom prst="rect">
            <a:avLst/>
          </a:prstGeom>
          <a:noFill/>
        </p:spPr>
        <p:txBody>
          <a:bodyPr wrap="none" lIns="0" tIns="0" rIns="0" bIns="0" rtlCol="0">
            <a:spAutoFit/>
          </a:bodyPr>
          <a:lstStyle/>
          <a:p>
            <a:r>
              <a:rPr lang="en-US" b="1" dirty="0">
                <a:solidFill>
                  <a:srgbClr val="00B050"/>
                </a:solidFill>
              </a:rPr>
              <a:t>SCANIN3</a:t>
            </a:r>
          </a:p>
        </p:txBody>
      </p:sp>
      <p:sp>
        <p:nvSpPr>
          <p:cNvPr id="158" name="TextBox 157">
            <a:extLst>
              <a:ext uri="{FF2B5EF4-FFF2-40B4-BE49-F238E27FC236}">
                <a16:creationId xmlns:a16="http://schemas.microsoft.com/office/drawing/2014/main" id="{5B183EE8-F5BD-4495-90F6-8CDCBD90BF3A}"/>
              </a:ext>
            </a:extLst>
          </p:cNvPr>
          <p:cNvSpPr txBox="1"/>
          <p:nvPr/>
        </p:nvSpPr>
        <p:spPr>
          <a:xfrm>
            <a:off x="11099581" y="5704491"/>
            <a:ext cx="1059585" cy="276999"/>
          </a:xfrm>
          <a:prstGeom prst="rect">
            <a:avLst/>
          </a:prstGeom>
          <a:noFill/>
        </p:spPr>
        <p:txBody>
          <a:bodyPr wrap="none" lIns="0" tIns="0" rIns="0" bIns="0" rtlCol="0">
            <a:spAutoFit/>
          </a:bodyPr>
          <a:lstStyle/>
          <a:p>
            <a:r>
              <a:rPr lang="en-US" b="1" dirty="0">
                <a:solidFill>
                  <a:schemeClr val="accent6">
                    <a:lumMod val="75000"/>
                  </a:schemeClr>
                </a:solidFill>
              </a:rPr>
              <a:t>SCANOUT1</a:t>
            </a:r>
          </a:p>
        </p:txBody>
      </p:sp>
      <p:cxnSp>
        <p:nvCxnSpPr>
          <p:cNvPr id="159" name="Connector: Elbow 158">
            <a:extLst>
              <a:ext uri="{FF2B5EF4-FFF2-40B4-BE49-F238E27FC236}">
                <a16:creationId xmlns:a16="http://schemas.microsoft.com/office/drawing/2014/main" id="{A88213F6-0CDC-48AE-8202-319F31D5C588}"/>
              </a:ext>
            </a:extLst>
          </p:cNvPr>
          <p:cNvCxnSpPr>
            <a:cxnSpLocks/>
            <a:stCxn id="155" idx="3"/>
          </p:cNvCxnSpPr>
          <p:nvPr/>
        </p:nvCxnSpPr>
        <p:spPr>
          <a:xfrm>
            <a:off x="1048857" y="1912672"/>
            <a:ext cx="4753801" cy="884772"/>
          </a:xfrm>
          <a:prstGeom prst="bentConnector3">
            <a:avLst>
              <a:gd name="adj1" fmla="val 97019"/>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65" name="Connector: Elbow 164">
            <a:extLst>
              <a:ext uri="{FF2B5EF4-FFF2-40B4-BE49-F238E27FC236}">
                <a16:creationId xmlns:a16="http://schemas.microsoft.com/office/drawing/2014/main" id="{88C9284E-89C2-43CD-9220-0DA76B893522}"/>
              </a:ext>
            </a:extLst>
          </p:cNvPr>
          <p:cNvCxnSpPr>
            <a:cxnSpLocks/>
            <a:stCxn id="156" idx="3"/>
          </p:cNvCxnSpPr>
          <p:nvPr/>
        </p:nvCxnSpPr>
        <p:spPr>
          <a:xfrm>
            <a:off x="1044518" y="1646118"/>
            <a:ext cx="7463501" cy="985320"/>
          </a:xfrm>
          <a:prstGeom prst="bentConnector3">
            <a:avLst>
              <a:gd name="adj1" fmla="val 97305"/>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69" name="Connector: Elbow 168">
            <a:extLst>
              <a:ext uri="{FF2B5EF4-FFF2-40B4-BE49-F238E27FC236}">
                <a16:creationId xmlns:a16="http://schemas.microsoft.com/office/drawing/2014/main" id="{5C393FA2-596F-4910-BBD0-4ED86D586DCC}"/>
              </a:ext>
            </a:extLst>
          </p:cNvPr>
          <p:cNvCxnSpPr>
            <a:cxnSpLocks/>
            <a:endCxn id="285" idx="3"/>
          </p:cNvCxnSpPr>
          <p:nvPr/>
        </p:nvCxnSpPr>
        <p:spPr>
          <a:xfrm rot="10800000">
            <a:off x="3934441" y="4759874"/>
            <a:ext cx="6457335" cy="1192961"/>
          </a:xfrm>
          <a:prstGeom prst="bentConnector3">
            <a:avLst>
              <a:gd name="adj1" fmla="val 93898"/>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3" name="Connector: Elbow 172">
            <a:extLst>
              <a:ext uri="{FF2B5EF4-FFF2-40B4-BE49-F238E27FC236}">
                <a16:creationId xmlns:a16="http://schemas.microsoft.com/office/drawing/2014/main" id="{F4036B0C-797C-47B0-81F2-F9B50A7966DE}"/>
              </a:ext>
            </a:extLst>
          </p:cNvPr>
          <p:cNvCxnSpPr>
            <a:cxnSpLocks/>
            <a:endCxn id="328" idx="3"/>
          </p:cNvCxnSpPr>
          <p:nvPr/>
        </p:nvCxnSpPr>
        <p:spPr>
          <a:xfrm rot="10800000">
            <a:off x="6604966" y="4718221"/>
            <a:ext cx="3005167" cy="922728"/>
          </a:xfrm>
          <a:prstGeom prst="bentConnector3">
            <a:avLst>
              <a:gd name="adj1" fmla="val 91584"/>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194" name="Group 193">
            <a:extLst>
              <a:ext uri="{FF2B5EF4-FFF2-40B4-BE49-F238E27FC236}">
                <a16:creationId xmlns:a16="http://schemas.microsoft.com/office/drawing/2014/main" id="{70AD2761-5797-4F3F-8FB6-D1678208E0B5}"/>
              </a:ext>
            </a:extLst>
          </p:cNvPr>
          <p:cNvGrpSpPr/>
          <p:nvPr/>
        </p:nvGrpSpPr>
        <p:grpSpPr>
          <a:xfrm>
            <a:off x="8517376" y="3684742"/>
            <a:ext cx="792026" cy="859128"/>
            <a:chOff x="-8039450" y="11317114"/>
            <a:chExt cx="792026" cy="859128"/>
          </a:xfrm>
          <a:solidFill>
            <a:srgbClr val="00B050"/>
          </a:solidFill>
        </p:grpSpPr>
        <p:cxnSp>
          <p:nvCxnSpPr>
            <p:cNvPr id="195" name="Connector: Elbow 194">
              <a:extLst>
                <a:ext uri="{FF2B5EF4-FFF2-40B4-BE49-F238E27FC236}">
                  <a16:creationId xmlns:a16="http://schemas.microsoft.com/office/drawing/2014/main" id="{1FCEF611-B770-4D58-9D42-26DAAB9FF240}"/>
                </a:ext>
              </a:extLst>
            </p:cNvPr>
            <p:cNvCxnSpPr>
              <a:cxnSpLocks/>
              <a:stCxn id="196" idx="1"/>
              <a:endCxn id="399" idx="3"/>
            </p:cNvCxnSpPr>
            <p:nvPr/>
          </p:nvCxnSpPr>
          <p:spPr>
            <a:xfrm rot="10800000" flipH="1">
              <a:off x="-8039450" y="11317114"/>
              <a:ext cx="792026" cy="776500"/>
            </a:xfrm>
            <a:prstGeom prst="bentConnector5">
              <a:avLst>
                <a:gd name="adj1" fmla="val -19242"/>
                <a:gd name="adj2" fmla="val 29056"/>
                <a:gd name="adj3" fmla="val 128863"/>
              </a:avLst>
            </a:prstGeom>
            <a:grpFill/>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196" name="Rectangle 195">
              <a:extLst>
                <a:ext uri="{FF2B5EF4-FFF2-40B4-BE49-F238E27FC236}">
                  <a16:creationId xmlns:a16="http://schemas.microsoft.com/office/drawing/2014/main" id="{EB7BD608-FD76-4568-9B35-6CA675C09324}"/>
                </a:ext>
              </a:extLst>
            </p:cNvPr>
            <p:cNvSpPr/>
            <p:nvPr/>
          </p:nvSpPr>
          <p:spPr>
            <a:xfrm>
              <a:off x="-8039450" y="12010986"/>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8" name="Group 207">
            <a:extLst>
              <a:ext uri="{FF2B5EF4-FFF2-40B4-BE49-F238E27FC236}">
                <a16:creationId xmlns:a16="http://schemas.microsoft.com/office/drawing/2014/main" id="{C2F592F7-32AC-49ED-9A55-114BD49A5E74}"/>
              </a:ext>
            </a:extLst>
          </p:cNvPr>
          <p:cNvGrpSpPr/>
          <p:nvPr/>
        </p:nvGrpSpPr>
        <p:grpSpPr>
          <a:xfrm>
            <a:off x="5791327" y="3813904"/>
            <a:ext cx="812713" cy="842516"/>
            <a:chOff x="-7587464" y="15368195"/>
            <a:chExt cx="812713" cy="842516"/>
          </a:xfrm>
        </p:grpSpPr>
        <p:cxnSp>
          <p:nvCxnSpPr>
            <p:cNvPr id="210" name="Connector: Elbow 209">
              <a:extLst>
                <a:ext uri="{FF2B5EF4-FFF2-40B4-BE49-F238E27FC236}">
                  <a16:creationId xmlns:a16="http://schemas.microsoft.com/office/drawing/2014/main" id="{1A2A8E24-A986-47F6-BEE8-FB9E47411335}"/>
                </a:ext>
              </a:extLst>
            </p:cNvPr>
            <p:cNvCxnSpPr>
              <a:cxnSpLocks/>
              <a:stCxn id="211" idx="1"/>
              <a:endCxn id="317" idx="3"/>
            </p:cNvCxnSpPr>
            <p:nvPr/>
          </p:nvCxnSpPr>
          <p:spPr>
            <a:xfrm rot="10800000" flipH="1">
              <a:off x="-7587464" y="15368195"/>
              <a:ext cx="812713" cy="759889"/>
            </a:xfrm>
            <a:prstGeom prst="bentConnector5">
              <a:avLst>
                <a:gd name="adj1" fmla="val -17189"/>
                <a:gd name="adj2" fmla="val 30269"/>
                <a:gd name="adj3" fmla="val 117189"/>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F696C5C-8154-41FC-A610-BF8198D3FA91}"/>
                </a:ext>
              </a:extLst>
            </p:cNvPr>
            <p:cNvSpPr/>
            <p:nvPr/>
          </p:nvSpPr>
          <p:spPr>
            <a:xfrm>
              <a:off x="-7587463" y="16045455"/>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24" name="Picture 223">
            <a:extLst>
              <a:ext uri="{FF2B5EF4-FFF2-40B4-BE49-F238E27FC236}">
                <a16:creationId xmlns:a16="http://schemas.microsoft.com/office/drawing/2014/main" id="{400F21F0-EB2C-4111-AE4F-9BD4C6AAC6FD}"/>
              </a:ext>
            </a:extLst>
          </p:cNvPr>
          <p:cNvPicPr>
            <a:picLocks noChangeAspect="1"/>
          </p:cNvPicPr>
          <p:nvPr/>
        </p:nvPicPr>
        <p:blipFill>
          <a:blip r:embed="rId2"/>
          <a:stretch>
            <a:fillRect/>
          </a:stretch>
        </p:blipFill>
        <p:spPr>
          <a:xfrm>
            <a:off x="9219876" y="126647"/>
            <a:ext cx="2033314" cy="1246844"/>
          </a:xfrm>
          <a:prstGeom prst="rect">
            <a:avLst/>
          </a:prstGeom>
        </p:spPr>
      </p:pic>
      <p:pic>
        <p:nvPicPr>
          <p:cNvPr id="167" name="Picture 166">
            <a:extLst>
              <a:ext uri="{FF2B5EF4-FFF2-40B4-BE49-F238E27FC236}">
                <a16:creationId xmlns:a16="http://schemas.microsoft.com/office/drawing/2014/main" id="{23D04A8B-E115-4630-A523-0E0330DCC0E9}"/>
              </a:ext>
            </a:extLst>
          </p:cNvPr>
          <p:cNvPicPr>
            <a:picLocks noChangeAspect="1"/>
          </p:cNvPicPr>
          <p:nvPr/>
        </p:nvPicPr>
        <p:blipFill>
          <a:blip r:embed="rId3"/>
          <a:stretch>
            <a:fillRect/>
          </a:stretch>
        </p:blipFill>
        <p:spPr>
          <a:xfrm>
            <a:off x="10324634" y="5655533"/>
            <a:ext cx="529964" cy="380559"/>
          </a:xfrm>
          <a:prstGeom prst="rect">
            <a:avLst/>
          </a:prstGeom>
        </p:spPr>
      </p:pic>
      <p:grpSp>
        <p:nvGrpSpPr>
          <p:cNvPr id="168" name="Group 167">
            <a:extLst>
              <a:ext uri="{FF2B5EF4-FFF2-40B4-BE49-F238E27FC236}">
                <a16:creationId xmlns:a16="http://schemas.microsoft.com/office/drawing/2014/main" id="{F3E5E87C-FA70-40A3-9EB0-B4F55F046F60}"/>
              </a:ext>
            </a:extLst>
          </p:cNvPr>
          <p:cNvGrpSpPr/>
          <p:nvPr/>
        </p:nvGrpSpPr>
        <p:grpSpPr>
          <a:xfrm>
            <a:off x="9281758" y="4584298"/>
            <a:ext cx="543410" cy="967206"/>
            <a:chOff x="-10786613" y="11134561"/>
            <a:chExt cx="543410" cy="967206"/>
          </a:xfrm>
          <a:solidFill>
            <a:srgbClr val="00B050"/>
          </a:solidFill>
        </p:grpSpPr>
        <p:cxnSp>
          <p:nvCxnSpPr>
            <p:cNvPr id="170" name="Connector: Elbow 169">
              <a:extLst>
                <a:ext uri="{FF2B5EF4-FFF2-40B4-BE49-F238E27FC236}">
                  <a16:creationId xmlns:a16="http://schemas.microsoft.com/office/drawing/2014/main" id="{920D4D2B-7AC6-4600-B8EC-8DC3BCD21373}"/>
                </a:ext>
              </a:extLst>
            </p:cNvPr>
            <p:cNvCxnSpPr>
              <a:cxnSpLocks/>
              <a:stCxn id="171" idx="1"/>
              <a:endCxn id="410" idx="3"/>
            </p:cNvCxnSpPr>
            <p:nvPr/>
          </p:nvCxnSpPr>
          <p:spPr>
            <a:xfrm rot="10800000">
              <a:off x="-10786613" y="11134561"/>
              <a:ext cx="358652" cy="884579"/>
            </a:xfrm>
            <a:prstGeom prst="bentConnector3">
              <a:avLst>
                <a:gd name="adj1" fmla="val 50000"/>
              </a:avLst>
            </a:prstGeom>
            <a:grpFill/>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171" name="Rectangle 170">
              <a:extLst>
                <a:ext uri="{FF2B5EF4-FFF2-40B4-BE49-F238E27FC236}">
                  <a16:creationId xmlns:a16="http://schemas.microsoft.com/office/drawing/2014/main" id="{D3A24EFA-B4F8-4D98-ACE0-80D0CFD8E21B}"/>
                </a:ext>
              </a:extLst>
            </p:cNvPr>
            <p:cNvSpPr/>
            <p:nvPr/>
          </p:nvSpPr>
          <p:spPr>
            <a:xfrm>
              <a:off x="-10427961" y="11936511"/>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62" name="Picture 161">
            <a:extLst>
              <a:ext uri="{FF2B5EF4-FFF2-40B4-BE49-F238E27FC236}">
                <a16:creationId xmlns:a16="http://schemas.microsoft.com/office/drawing/2014/main" id="{EC1F2CDC-A0E0-480A-9DDC-15070A2E5ADF}"/>
              </a:ext>
            </a:extLst>
          </p:cNvPr>
          <p:cNvPicPr>
            <a:picLocks noChangeAspect="1"/>
          </p:cNvPicPr>
          <p:nvPr/>
        </p:nvPicPr>
        <p:blipFill>
          <a:blip r:embed="rId3"/>
          <a:stretch>
            <a:fillRect/>
          </a:stretch>
        </p:blipFill>
        <p:spPr>
          <a:xfrm>
            <a:off x="9566900" y="5341057"/>
            <a:ext cx="529964" cy="380559"/>
          </a:xfrm>
          <a:prstGeom prst="rect">
            <a:avLst/>
          </a:prstGeom>
        </p:spPr>
      </p:pic>
      <p:grpSp>
        <p:nvGrpSpPr>
          <p:cNvPr id="174" name="Group 173">
            <a:extLst>
              <a:ext uri="{FF2B5EF4-FFF2-40B4-BE49-F238E27FC236}">
                <a16:creationId xmlns:a16="http://schemas.microsoft.com/office/drawing/2014/main" id="{82C520BA-DA93-4AD5-9099-F6CE59D2F1CE}"/>
              </a:ext>
            </a:extLst>
          </p:cNvPr>
          <p:cNvGrpSpPr/>
          <p:nvPr/>
        </p:nvGrpSpPr>
        <p:grpSpPr>
          <a:xfrm>
            <a:off x="10096865" y="5531337"/>
            <a:ext cx="477888" cy="338410"/>
            <a:chOff x="-11466030" y="11900673"/>
            <a:chExt cx="477888" cy="338410"/>
          </a:xfrm>
          <a:solidFill>
            <a:srgbClr val="00B050"/>
          </a:solidFill>
        </p:grpSpPr>
        <p:cxnSp>
          <p:nvCxnSpPr>
            <p:cNvPr id="175" name="Connector: Elbow 174">
              <a:extLst>
                <a:ext uri="{FF2B5EF4-FFF2-40B4-BE49-F238E27FC236}">
                  <a16:creationId xmlns:a16="http://schemas.microsoft.com/office/drawing/2014/main" id="{AD5F7523-A6FF-472E-B6B0-762E8CBA6C6F}"/>
                </a:ext>
              </a:extLst>
            </p:cNvPr>
            <p:cNvCxnSpPr>
              <a:cxnSpLocks/>
              <a:stCxn id="176" idx="1"/>
              <a:endCxn id="162" idx="3"/>
            </p:cNvCxnSpPr>
            <p:nvPr/>
          </p:nvCxnSpPr>
          <p:spPr>
            <a:xfrm rot="10800000">
              <a:off x="-11466030" y="11900673"/>
              <a:ext cx="293131" cy="255782"/>
            </a:xfrm>
            <a:prstGeom prst="bentConnector3">
              <a:avLst>
                <a:gd name="adj1" fmla="val 50000"/>
              </a:avLst>
            </a:prstGeom>
            <a:grpFill/>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176" name="Rectangle 175">
              <a:extLst>
                <a:ext uri="{FF2B5EF4-FFF2-40B4-BE49-F238E27FC236}">
                  <a16:creationId xmlns:a16="http://schemas.microsoft.com/office/drawing/2014/main" id="{2E94BA36-D6AB-4EA0-855B-E7273AE782C0}"/>
                </a:ext>
              </a:extLst>
            </p:cNvPr>
            <p:cNvSpPr/>
            <p:nvPr/>
          </p:nvSpPr>
          <p:spPr>
            <a:xfrm>
              <a:off x="-11172900" y="12073827"/>
              <a:ext cx="184758" cy="165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80" name="Connector: Elbow 179">
            <a:extLst>
              <a:ext uri="{FF2B5EF4-FFF2-40B4-BE49-F238E27FC236}">
                <a16:creationId xmlns:a16="http://schemas.microsoft.com/office/drawing/2014/main" id="{D25D4600-D9C2-4DB1-AC09-CAAD4002F51E}"/>
              </a:ext>
            </a:extLst>
          </p:cNvPr>
          <p:cNvCxnSpPr>
            <a:cxnSpLocks/>
            <a:stCxn id="158" idx="1"/>
            <a:endCxn id="167" idx="3"/>
          </p:cNvCxnSpPr>
          <p:nvPr/>
        </p:nvCxnSpPr>
        <p:spPr>
          <a:xfrm flipH="1">
            <a:off x="10854598" y="5842991"/>
            <a:ext cx="244983" cy="2822"/>
          </a:xfrm>
          <a:prstGeom prst="straightConnector1">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18CC9326-5DBD-48CE-BF99-D0CFC676A4C3}"/>
              </a:ext>
            </a:extLst>
          </p:cNvPr>
          <p:cNvSpPr txBox="1"/>
          <p:nvPr/>
        </p:nvSpPr>
        <p:spPr>
          <a:xfrm>
            <a:off x="9610132" y="5373506"/>
            <a:ext cx="500715" cy="307777"/>
          </a:xfrm>
          <a:prstGeom prst="rect">
            <a:avLst/>
          </a:prstGeom>
          <a:noFill/>
        </p:spPr>
        <p:txBody>
          <a:bodyPr wrap="none" rtlCol="0">
            <a:spAutoFit/>
          </a:bodyPr>
          <a:lstStyle/>
          <a:p>
            <a:r>
              <a:rPr lang="en-US" sz="1400" b="1" dirty="0">
                <a:solidFill>
                  <a:schemeClr val="bg1"/>
                </a:solidFill>
              </a:rPr>
              <a:t>XOR</a:t>
            </a:r>
          </a:p>
        </p:txBody>
      </p:sp>
      <p:sp>
        <p:nvSpPr>
          <p:cNvPr id="190" name="TextBox 189">
            <a:extLst>
              <a:ext uri="{FF2B5EF4-FFF2-40B4-BE49-F238E27FC236}">
                <a16:creationId xmlns:a16="http://schemas.microsoft.com/office/drawing/2014/main" id="{3699E3E5-7DFA-4850-B9D3-3879F3D5DE72}"/>
              </a:ext>
            </a:extLst>
          </p:cNvPr>
          <p:cNvSpPr txBox="1"/>
          <p:nvPr/>
        </p:nvSpPr>
        <p:spPr>
          <a:xfrm>
            <a:off x="10380001" y="5693097"/>
            <a:ext cx="500715" cy="307777"/>
          </a:xfrm>
          <a:prstGeom prst="rect">
            <a:avLst/>
          </a:prstGeom>
          <a:noFill/>
        </p:spPr>
        <p:txBody>
          <a:bodyPr wrap="none" rtlCol="0">
            <a:spAutoFit/>
          </a:bodyPr>
          <a:lstStyle/>
          <a:p>
            <a:r>
              <a:rPr lang="en-US" sz="1400" b="1" dirty="0">
                <a:solidFill>
                  <a:schemeClr val="bg1"/>
                </a:solidFill>
              </a:rPr>
              <a:t>XOR</a:t>
            </a:r>
          </a:p>
        </p:txBody>
      </p:sp>
      <p:sp>
        <p:nvSpPr>
          <p:cNvPr id="191" name="TextBox 190">
            <a:extLst>
              <a:ext uri="{FF2B5EF4-FFF2-40B4-BE49-F238E27FC236}">
                <a16:creationId xmlns:a16="http://schemas.microsoft.com/office/drawing/2014/main" id="{B845DB23-0561-46C1-8C15-390A7C139B80}"/>
              </a:ext>
            </a:extLst>
          </p:cNvPr>
          <p:cNvSpPr txBox="1"/>
          <p:nvPr/>
        </p:nvSpPr>
        <p:spPr>
          <a:xfrm>
            <a:off x="296416" y="6132747"/>
            <a:ext cx="11673132" cy="523220"/>
          </a:xfrm>
          <a:prstGeom prst="rect">
            <a:avLst/>
          </a:prstGeom>
          <a:noFill/>
        </p:spPr>
        <p:txBody>
          <a:bodyPr wrap="none" rtlCol="0">
            <a:spAutoFit/>
          </a:bodyPr>
          <a:lstStyle/>
          <a:p>
            <a:r>
              <a:rPr lang="en-US" sz="2800" dirty="0"/>
              <a:t>Retains pattern length, reduces scan-in pins, but gives up on full observability…</a:t>
            </a:r>
          </a:p>
        </p:txBody>
      </p:sp>
      <p:sp>
        <p:nvSpPr>
          <p:cNvPr id="3" name="Slide Number Placeholder 2">
            <a:extLst>
              <a:ext uri="{FF2B5EF4-FFF2-40B4-BE49-F238E27FC236}">
                <a16:creationId xmlns:a16="http://schemas.microsoft.com/office/drawing/2014/main" id="{209F6005-111D-4DE7-81FF-4C0D428B7D92}"/>
              </a:ext>
            </a:extLst>
          </p:cNvPr>
          <p:cNvSpPr>
            <a:spLocks noGrp="1"/>
          </p:cNvSpPr>
          <p:nvPr>
            <p:ph type="sldNum" sz="quarter" idx="12"/>
          </p:nvPr>
        </p:nvSpPr>
        <p:spPr/>
        <p:txBody>
          <a:bodyPr/>
          <a:lstStyle/>
          <a:p>
            <a:fld id="{F0EF8A02-477D-4CB2-9BEA-F0824BCBC14C}" type="slidenum">
              <a:rPr lang="en-US" smtClean="0"/>
              <a:t>57</a:t>
            </a:fld>
            <a:endParaRPr lang="en-US"/>
          </a:p>
        </p:txBody>
      </p:sp>
    </p:spTree>
    <p:extLst>
      <p:ext uri="{BB962C8B-B14F-4D97-AF65-F5344CB8AC3E}">
        <p14:creationId xmlns:p14="http://schemas.microsoft.com/office/powerpoint/2010/main" val="32666961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11139-1836-4310-BFC5-5B2641BFD02E}"/>
              </a:ext>
            </a:extLst>
          </p:cNvPr>
          <p:cNvSpPr>
            <a:spLocks noGrp="1"/>
          </p:cNvSpPr>
          <p:nvPr>
            <p:ph type="title"/>
          </p:nvPr>
        </p:nvSpPr>
        <p:spPr/>
        <p:txBody>
          <a:bodyPr/>
          <a:lstStyle/>
          <a:p>
            <a:r>
              <a:rPr lang="en-US" dirty="0"/>
              <a:t>Test Compactor Techniques</a:t>
            </a:r>
          </a:p>
        </p:txBody>
      </p:sp>
      <p:sp>
        <p:nvSpPr>
          <p:cNvPr id="3" name="Content Placeholder 2">
            <a:extLst>
              <a:ext uri="{FF2B5EF4-FFF2-40B4-BE49-F238E27FC236}">
                <a16:creationId xmlns:a16="http://schemas.microsoft.com/office/drawing/2014/main" id="{9DAC8224-CD60-469B-A097-B896D17E68D0}"/>
              </a:ext>
            </a:extLst>
          </p:cNvPr>
          <p:cNvSpPr>
            <a:spLocks noGrp="1"/>
          </p:cNvSpPr>
          <p:nvPr>
            <p:ph idx="1"/>
          </p:nvPr>
        </p:nvSpPr>
        <p:spPr/>
        <p:txBody>
          <a:bodyPr/>
          <a:lstStyle/>
          <a:p>
            <a:r>
              <a:rPr lang="en-US" b="1" dirty="0"/>
              <a:t>Combinational (Space) Compaction</a:t>
            </a:r>
          </a:p>
          <a:p>
            <a:pPr lvl="1"/>
            <a:r>
              <a:rPr lang="en-US" dirty="0"/>
              <a:t>Simple XOR Network can be deployed to combine output of many scan chains</a:t>
            </a:r>
          </a:p>
        </p:txBody>
      </p:sp>
      <p:pic>
        <p:nvPicPr>
          <p:cNvPr id="58" name="Picture 57">
            <a:extLst>
              <a:ext uri="{FF2B5EF4-FFF2-40B4-BE49-F238E27FC236}">
                <a16:creationId xmlns:a16="http://schemas.microsoft.com/office/drawing/2014/main" id="{42D34712-EB02-4DAB-AE61-1E259E3F59E5}"/>
              </a:ext>
            </a:extLst>
          </p:cNvPr>
          <p:cNvPicPr>
            <a:picLocks noChangeAspect="1"/>
          </p:cNvPicPr>
          <p:nvPr/>
        </p:nvPicPr>
        <p:blipFill>
          <a:blip r:embed="rId2"/>
          <a:stretch>
            <a:fillRect/>
          </a:stretch>
        </p:blipFill>
        <p:spPr>
          <a:xfrm>
            <a:off x="1070791" y="2879859"/>
            <a:ext cx="5471839" cy="3432041"/>
          </a:xfrm>
          <a:prstGeom prst="rect">
            <a:avLst/>
          </a:prstGeom>
        </p:spPr>
      </p:pic>
      <p:sp>
        <p:nvSpPr>
          <p:cNvPr id="59" name="TextBox 58">
            <a:extLst>
              <a:ext uri="{FF2B5EF4-FFF2-40B4-BE49-F238E27FC236}">
                <a16:creationId xmlns:a16="http://schemas.microsoft.com/office/drawing/2014/main" id="{2901B3E8-1FC3-4654-A2F1-A5DE0D7625B7}"/>
              </a:ext>
            </a:extLst>
          </p:cNvPr>
          <p:cNvSpPr txBox="1"/>
          <p:nvPr/>
        </p:nvSpPr>
        <p:spPr>
          <a:xfrm>
            <a:off x="6775221" y="4028440"/>
            <a:ext cx="3486707" cy="1477328"/>
          </a:xfrm>
          <a:prstGeom prst="rect">
            <a:avLst/>
          </a:prstGeom>
          <a:noFill/>
          <a:ln w="28575">
            <a:solidFill>
              <a:srgbClr val="00B050"/>
            </a:solidFill>
          </a:ln>
        </p:spPr>
        <p:txBody>
          <a:bodyPr wrap="square" rtlCol="0">
            <a:spAutoFit/>
          </a:bodyPr>
          <a:lstStyle/>
          <a:p>
            <a:pPr algn="ctr"/>
            <a:r>
              <a:rPr lang="en-US" dirty="0"/>
              <a:t>Single fault effect on input to XOR Network compactor will be propagated to output.</a:t>
            </a:r>
          </a:p>
          <a:p>
            <a:pPr algn="ctr"/>
            <a:r>
              <a:rPr lang="en-US" dirty="0"/>
              <a:t>Many internal chains compacted into one top-level signal. </a:t>
            </a:r>
          </a:p>
        </p:txBody>
      </p:sp>
      <p:sp>
        <p:nvSpPr>
          <p:cNvPr id="4" name="Slide Number Placeholder 3">
            <a:extLst>
              <a:ext uri="{FF2B5EF4-FFF2-40B4-BE49-F238E27FC236}">
                <a16:creationId xmlns:a16="http://schemas.microsoft.com/office/drawing/2014/main" id="{D0FE220D-2AC4-4B60-BB41-03D8B1943B2B}"/>
              </a:ext>
            </a:extLst>
          </p:cNvPr>
          <p:cNvSpPr>
            <a:spLocks noGrp="1"/>
          </p:cNvSpPr>
          <p:nvPr>
            <p:ph type="sldNum" sz="quarter" idx="12"/>
          </p:nvPr>
        </p:nvSpPr>
        <p:spPr/>
        <p:txBody>
          <a:bodyPr/>
          <a:lstStyle/>
          <a:p>
            <a:fld id="{F0EF8A02-477D-4CB2-9BEA-F0824BCBC14C}" type="slidenum">
              <a:rPr lang="en-US" smtClean="0"/>
              <a:t>58</a:t>
            </a:fld>
            <a:endParaRPr lang="en-US"/>
          </a:p>
        </p:txBody>
      </p:sp>
    </p:spTree>
    <p:extLst>
      <p:ext uri="{BB962C8B-B14F-4D97-AF65-F5344CB8AC3E}">
        <p14:creationId xmlns:p14="http://schemas.microsoft.com/office/powerpoint/2010/main" val="27820640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11139-1836-4310-BFC5-5B2641BFD02E}"/>
              </a:ext>
            </a:extLst>
          </p:cNvPr>
          <p:cNvSpPr>
            <a:spLocks noGrp="1"/>
          </p:cNvSpPr>
          <p:nvPr>
            <p:ph type="title"/>
          </p:nvPr>
        </p:nvSpPr>
        <p:spPr/>
        <p:txBody>
          <a:bodyPr/>
          <a:lstStyle/>
          <a:p>
            <a:r>
              <a:rPr lang="en-US" dirty="0"/>
              <a:t>Test Compactor Techniques</a:t>
            </a:r>
          </a:p>
        </p:txBody>
      </p:sp>
      <p:sp>
        <p:nvSpPr>
          <p:cNvPr id="3" name="Content Placeholder 2">
            <a:extLst>
              <a:ext uri="{FF2B5EF4-FFF2-40B4-BE49-F238E27FC236}">
                <a16:creationId xmlns:a16="http://schemas.microsoft.com/office/drawing/2014/main" id="{9DAC8224-CD60-469B-A097-B896D17E68D0}"/>
              </a:ext>
            </a:extLst>
          </p:cNvPr>
          <p:cNvSpPr>
            <a:spLocks noGrp="1"/>
          </p:cNvSpPr>
          <p:nvPr>
            <p:ph idx="1"/>
          </p:nvPr>
        </p:nvSpPr>
        <p:spPr>
          <a:xfrm>
            <a:off x="838200" y="1825625"/>
            <a:ext cx="11144250" cy="910105"/>
          </a:xfrm>
        </p:spPr>
        <p:txBody>
          <a:bodyPr/>
          <a:lstStyle/>
          <a:p>
            <a:r>
              <a:rPr lang="en-US" b="1" dirty="0"/>
              <a:t>Sequential (Time) Compaction</a:t>
            </a:r>
          </a:p>
          <a:p>
            <a:pPr lvl="1"/>
            <a:r>
              <a:rPr lang="en-US" dirty="0"/>
              <a:t>XOR gates and Flip Flops used to compact multiple inputs over multiple clock cycles</a:t>
            </a:r>
          </a:p>
          <a:p>
            <a:endParaRPr lang="en-US" b="1" dirty="0"/>
          </a:p>
        </p:txBody>
      </p:sp>
      <p:sp>
        <p:nvSpPr>
          <p:cNvPr id="4" name="TextBox 3">
            <a:extLst>
              <a:ext uri="{FF2B5EF4-FFF2-40B4-BE49-F238E27FC236}">
                <a16:creationId xmlns:a16="http://schemas.microsoft.com/office/drawing/2014/main" id="{A7E6B9D4-E8E4-4CEB-89E3-133B865C57E1}"/>
              </a:ext>
            </a:extLst>
          </p:cNvPr>
          <p:cNvSpPr txBox="1"/>
          <p:nvPr/>
        </p:nvSpPr>
        <p:spPr>
          <a:xfrm>
            <a:off x="2779620" y="2654520"/>
            <a:ext cx="6609053" cy="461665"/>
          </a:xfrm>
          <a:prstGeom prst="rect">
            <a:avLst/>
          </a:prstGeom>
          <a:noFill/>
        </p:spPr>
        <p:txBody>
          <a:bodyPr wrap="none" rtlCol="0">
            <a:spAutoFit/>
          </a:bodyPr>
          <a:lstStyle/>
          <a:p>
            <a:r>
              <a:rPr lang="en-US" sz="2400" b="1" dirty="0"/>
              <a:t>Example: Multiple-Input Signature Register (MISR)</a:t>
            </a:r>
          </a:p>
        </p:txBody>
      </p:sp>
      <p:grpSp>
        <p:nvGrpSpPr>
          <p:cNvPr id="5" name="Group 4">
            <a:extLst>
              <a:ext uri="{FF2B5EF4-FFF2-40B4-BE49-F238E27FC236}">
                <a16:creationId xmlns:a16="http://schemas.microsoft.com/office/drawing/2014/main" id="{11F7751E-5A16-41FD-A476-1EEAAFDA9B55}"/>
              </a:ext>
            </a:extLst>
          </p:cNvPr>
          <p:cNvGrpSpPr/>
          <p:nvPr/>
        </p:nvGrpSpPr>
        <p:grpSpPr>
          <a:xfrm>
            <a:off x="1556924" y="5311384"/>
            <a:ext cx="401070" cy="543208"/>
            <a:chOff x="3467478" y="3027741"/>
            <a:chExt cx="434566" cy="543208"/>
          </a:xfrm>
        </p:grpSpPr>
        <p:sp>
          <p:nvSpPr>
            <p:cNvPr id="6" name="Rectangle 5">
              <a:extLst>
                <a:ext uri="{FF2B5EF4-FFF2-40B4-BE49-F238E27FC236}">
                  <a16:creationId xmlns:a16="http://schemas.microsoft.com/office/drawing/2014/main" id="{161B334C-0C8D-4F18-A73E-89020B9AA8C9}"/>
                </a:ext>
              </a:extLst>
            </p:cNvPr>
            <p:cNvSpPr/>
            <p:nvPr/>
          </p:nvSpPr>
          <p:spPr>
            <a:xfrm>
              <a:off x="3467478" y="3027741"/>
              <a:ext cx="434566" cy="543208"/>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sosceles Triangle 6">
              <a:extLst>
                <a:ext uri="{FF2B5EF4-FFF2-40B4-BE49-F238E27FC236}">
                  <a16:creationId xmlns:a16="http://schemas.microsoft.com/office/drawing/2014/main" id="{51A4ACF9-6C23-4FB5-952D-B3C837E6B5DF}"/>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8" name="Group 7">
            <a:extLst>
              <a:ext uri="{FF2B5EF4-FFF2-40B4-BE49-F238E27FC236}">
                <a16:creationId xmlns:a16="http://schemas.microsoft.com/office/drawing/2014/main" id="{9E12A6C5-13C6-40E3-B0F7-B4082B8A2330}"/>
              </a:ext>
            </a:extLst>
          </p:cNvPr>
          <p:cNvGrpSpPr/>
          <p:nvPr/>
        </p:nvGrpSpPr>
        <p:grpSpPr>
          <a:xfrm>
            <a:off x="3352801" y="5311384"/>
            <a:ext cx="401070" cy="543208"/>
            <a:chOff x="3467478" y="3027741"/>
            <a:chExt cx="434566" cy="543208"/>
          </a:xfrm>
        </p:grpSpPr>
        <p:sp>
          <p:nvSpPr>
            <p:cNvPr id="9" name="Rectangle 8">
              <a:extLst>
                <a:ext uri="{FF2B5EF4-FFF2-40B4-BE49-F238E27FC236}">
                  <a16:creationId xmlns:a16="http://schemas.microsoft.com/office/drawing/2014/main" id="{756A95C9-DF5B-41A6-B166-947E0683587E}"/>
                </a:ext>
              </a:extLst>
            </p:cNvPr>
            <p:cNvSpPr/>
            <p:nvPr/>
          </p:nvSpPr>
          <p:spPr>
            <a:xfrm>
              <a:off x="3467478" y="3027741"/>
              <a:ext cx="434566" cy="543208"/>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a:extLst>
                <a:ext uri="{FF2B5EF4-FFF2-40B4-BE49-F238E27FC236}">
                  <a16:creationId xmlns:a16="http://schemas.microsoft.com/office/drawing/2014/main" id="{73977806-8947-4DEC-AFB6-BD5F526A613B}"/>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11" name="Group 10">
            <a:extLst>
              <a:ext uri="{FF2B5EF4-FFF2-40B4-BE49-F238E27FC236}">
                <a16:creationId xmlns:a16="http://schemas.microsoft.com/office/drawing/2014/main" id="{27166B5A-58B3-427A-8EF1-F80FD4D68FF4}"/>
              </a:ext>
            </a:extLst>
          </p:cNvPr>
          <p:cNvGrpSpPr/>
          <p:nvPr/>
        </p:nvGrpSpPr>
        <p:grpSpPr>
          <a:xfrm>
            <a:off x="5401916" y="5311384"/>
            <a:ext cx="401070" cy="543208"/>
            <a:chOff x="3467478" y="3027741"/>
            <a:chExt cx="434566" cy="543208"/>
          </a:xfrm>
        </p:grpSpPr>
        <p:sp>
          <p:nvSpPr>
            <p:cNvPr id="12" name="Rectangle 11">
              <a:extLst>
                <a:ext uri="{FF2B5EF4-FFF2-40B4-BE49-F238E27FC236}">
                  <a16:creationId xmlns:a16="http://schemas.microsoft.com/office/drawing/2014/main" id="{7BB4332A-08AB-4D38-A3B7-9D740285C128}"/>
                </a:ext>
              </a:extLst>
            </p:cNvPr>
            <p:cNvSpPr/>
            <p:nvPr/>
          </p:nvSpPr>
          <p:spPr>
            <a:xfrm>
              <a:off x="3467478" y="3027741"/>
              <a:ext cx="434566" cy="543208"/>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Isosceles Triangle 12">
              <a:extLst>
                <a:ext uri="{FF2B5EF4-FFF2-40B4-BE49-F238E27FC236}">
                  <a16:creationId xmlns:a16="http://schemas.microsoft.com/office/drawing/2014/main" id="{CF65950C-65E4-4BA7-955B-037B63A80398}"/>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14" name="Group 13">
            <a:extLst>
              <a:ext uri="{FF2B5EF4-FFF2-40B4-BE49-F238E27FC236}">
                <a16:creationId xmlns:a16="http://schemas.microsoft.com/office/drawing/2014/main" id="{E66D25D1-7202-4FFA-96AC-D69C2F85F8F3}"/>
              </a:ext>
            </a:extLst>
          </p:cNvPr>
          <p:cNvGrpSpPr/>
          <p:nvPr/>
        </p:nvGrpSpPr>
        <p:grpSpPr>
          <a:xfrm>
            <a:off x="7085272" y="5311384"/>
            <a:ext cx="401070" cy="543208"/>
            <a:chOff x="3467478" y="3027741"/>
            <a:chExt cx="434566" cy="543208"/>
          </a:xfrm>
        </p:grpSpPr>
        <p:sp>
          <p:nvSpPr>
            <p:cNvPr id="15" name="Rectangle 14">
              <a:extLst>
                <a:ext uri="{FF2B5EF4-FFF2-40B4-BE49-F238E27FC236}">
                  <a16:creationId xmlns:a16="http://schemas.microsoft.com/office/drawing/2014/main" id="{E1018622-227B-4331-824F-3E074C78B210}"/>
                </a:ext>
              </a:extLst>
            </p:cNvPr>
            <p:cNvSpPr/>
            <p:nvPr/>
          </p:nvSpPr>
          <p:spPr>
            <a:xfrm>
              <a:off x="3467478" y="3027741"/>
              <a:ext cx="434566" cy="543208"/>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4888D32C-3829-4068-B2DB-CCD198243CDC}"/>
                </a:ext>
              </a:extLst>
            </p:cNvPr>
            <p:cNvSpPr/>
            <p:nvPr/>
          </p:nvSpPr>
          <p:spPr>
            <a:xfrm>
              <a:off x="3601534" y="3371183"/>
              <a:ext cx="166454" cy="187472"/>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grpSp>
        <p:nvGrpSpPr>
          <p:cNvPr id="17" name="Group 16">
            <a:extLst>
              <a:ext uri="{FF2B5EF4-FFF2-40B4-BE49-F238E27FC236}">
                <a16:creationId xmlns:a16="http://schemas.microsoft.com/office/drawing/2014/main" id="{3C9CB7D4-B636-4B66-AD1E-C98B4945242E}"/>
              </a:ext>
            </a:extLst>
          </p:cNvPr>
          <p:cNvGrpSpPr>
            <a:grpSpLocks noChangeAspect="1"/>
          </p:cNvGrpSpPr>
          <p:nvPr/>
        </p:nvGrpSpPr>
        <p:grpSpPr>
          <a:xfrm>
            <a:off x="2599537" y="5382453"/>
            <a:ext cx="401070" cy="401070"/>
            <a:chOff x="3550473" y="4352735"/>
            <a:chExt cx="627476" cy="627476"/>
          </a:xfrm>
        </p:grpSpPr>
        <p:sp>
          <p:nvSpPr>
            <p:cNvPr id="18" name="Oval 17">
              <a:extLst>
                <a:ext uri="{FF2B5EF4-FFF2-40B4-BE49-F238E27FC236}">
                  <a16:creationId xmlns:a16="http://schemas.microsoft.com/office/drawing/2014/main" id="{C635BA54-469B-4013-9E99-E2E84DC8562E}"/>
                </a:ext>
              </a:extLst>
            </p:cNvPr>
            <p:cNvSpPr>
              <a:spLocks noChangeAspect="1"/>
            </p:cNvSpPr>
            <p:nvPr/>
          </p:nvSpPr>
          <p:spPr>
            <a:xfrm>
              <a:off x="3550473" y="4352735"/>
              <a:ext cx="627476" cy="627476"/>
            </a:xfrm>
            <a:prstGeom prst="ellipse">
              <a:avLst/>
            </a:prstGeom>
            <a:solidFill>
              <a:schemeClr val="accent2">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37160" rtlCol="0" anchor="ctr"/>
            <a:lstStyle/>
            <a:p>
              <a:pPr algn="ctr"/>
              <a:endParaRPr lang="en-US" sz="9600" dirty="0"/>
            </a:p>
          </p:txBody>
        </p:sp>
        <p:cxnSp>
          <p:nvCxnSpPr>
            <p:cNvPr id="19" name="Straight Connector 18">
              <a:extLst>
                <a:ext uri="{FF2B5EF4-FFF2-40B4-BE49-F238E27FC236}">
                  <a16:creationId xmlns:a16="http://schemas.microsoft.com/office/drawing/2014/main" id="{E27E0024-49F8-4D70-85F9-6EC69A7974D4}"/>
                </a:ext>
              </a:extLst>
            </p:cNvPr>
            <p:cNvCxnSpPr>
              <a:stCxn id="18" idx="0"/>
              <a:endCxn id="18" idx="4"/>
            </p:cNvCxnSpPr>
            <p:nvPr/>
          </p:nvCxnSpPr>
          <p:spPr>
            <a:xfrm>
              <a:off x="3864211" y="4352735"/>
              <a:ext cx="0" cy="627476"/>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19C640E-9E77-4297-AB9E-83F9621D3DD9}"/>
                </a:ext>
              </a:extLst>
            </p:cNvPr>
            <p:cNvCxnSpPr>
              <a:cxnSpLocks/>
              <a:stCxn id="18" idx="2"/>
              <a:endCxn id="18" idx="6"/>
            </p:cNvCxnSpPr>
            <p:nvPr/>
          </p:nvCxnSpPr>
          <p:spPr>
            <a:xfrm>
              <a:off x="3550473" y="4666473"/>
              <a:ext cx="62747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7F43F6E6-A46A-4508-8494-73066C2210F7}"/>
              </a:ext>
            </a:extLst>
          </p:cNvPr>
          <p:cNvGrpSpPr>
            <a:grpSpLocks noChangeAspect="1"/>
          </p:cNvGrpSpPr>
          <p:nvPr/>
        </p:nvGrpSpPr>
        <p:grpSpPr>
          <a:xfrm>
            <a:off x="6283130" y="5382453"/>
            <a:ext cx="401070" cy="401070"/>
            <a:chOff x="3550473" y="4352735"/>
            <a:chExt cx="627476" cy="627476"/>
          </a:xfrm>
        </p:grpSpPr>
        <p:sp>
          <p:nvSpPr>
            <p:cNvPr id="22" name="Oval 21">
              <a:extLst>
                <a:ext uri="{FF2B5EF4-FFF2-40B4-BE49-F238E27FC236}">
                  <a16:creationId xmlns:a16="http://schemas.microsoft.com/office/drawing/2014/main" id="{53C5A584-B9C8-4CB0-8213-B42A5E763F0F}"/>
                </a:ext>
              </a:extLst>
            </p:cNvPr>
            <p:cNvSpPr>
              <a:spLocks noChangeAspect="1"/>
            </p:cNvSpPr>
            <p:nvPr/>
          </p:nvSpPr>
          <p:spPr>
            <a:xfrm>
              <a:off x="3550473" y="4352735"/>
              <a:ext cx="627476" cy="627476"/>
            </a:xfrm>
            <a:prstGeom prst="ellipse">
              <a:avLst/>
            </a:prstGeom>
            <a:solidFill>
              <a:schemeClr val="accent2">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37160" rtlCol="0" anchor="ctr"/>
            <a:lstStyle/>
            <a:p>
              <a:pPr algn="ctr"/>
              <a:endParaRPr lang="en-US" sz="9600" dirty="0"/>
            </a:p>
          </p:txBody>
        </p:sp>
        <p:cxnSp>
          <p:nvCxnSpPr>
            <p:cNvPr id="23" name="Straight Connector 22">
              <a:extLst>
                <a:ext uri="{FF2B5EF4-FFF2-40B4-BE49-F238E27FC236}">
                  <a16:creationId xmlns:a16="http://schemas.microsoft.com/office/drawing/2014/main" id="{79CA8FBF-94A7-4ABF-B133-9CA164FE5A64}"/>
                </a:ext>
              </a:extLst>
            </p:cNvPr>
            <p:cNvCxnSpPr>
              <a:stCxn id="22" idx="0"/>
              <a:endCxn id="22" idx="4"/>
            </p:cNvCxnSpPr>
            <p:nvPr/>
          </p:nvCxnSpPr>
          <p:spPr>
            <a:xfrm>
              <a:off x="3864211" y="4352735"/>
              <a:ext cx="0" cy="627476"/>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12A36BF-6D85-4121-8B87-0603CD6432DE}"/>
                </a:ext>
              </a:extLst>
            </p:cNvPr>
            <p:cNvCxnSpPr>
              <a:cxnSpLocks/>
              <a:stCxn id="22" idx="2"/>
              <a:endCxn id="22" idx="6"/>
            </p:cNvCxnSpPr>
            <p:nvPr/>
          </p:nvCxnSpPr>
          <p:spPr>
            <a:xfrm>
              <a:off x="3550473" y="4666473"/>
              <a:ext cx="62747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771E4E96-3D36-42B3-913D-C0C9107F7837}"/>
              </a:ext>
            </a:extLst>
          </p:cNvPr>
          <p:cNvGrpSpPr>
            <a:grpSpLocks noChangeAspect="1"/>
          </p:cNvGrpSpPr>
          <p:nvPr/>
        </p:nvGrpSpPr>
        <p:grpSpPr>
          <a:xfrm>
            <a:off x="763786" y="5382453"/>
            <a:ext cx="401070" cy="401070"/>
            <a:chOff x="3550473" y="4352735"/>
            <a:chExt cx="627476" cy="627476"/>
          </a:xfrm>
        </p:grpSpPr>
        <p:sp>
          <p:nvSpPr>
            <p:cNvPr id="26" name="Oval 25">
              <a:extLst>
                <a:ext uri="{FF2B5EF4-FFF2-40B4-BE49-F238E27FC236}">
                  <a16:creationId xmlns:a16="http://schemas.microsoft.com/office/drawing/2014/main" id="{E106ADE7-E6DE-4978-9AA1-926355FDFA1B}"/>
                </a:ext>
              </a:extLst>
            </p:cNvPr>
            <p:cNvSpPr>
              <a:spLocks noChangeAspect="1"/>
            </p:cNvSpPr>
            <p:nvPr/>
          </p:nvSpPr>
          <p:spPr>
            <a:xfrm>
              <a:off x="3550473" y="4352735"/>
              <a:ext cx="627476" cy="627476"/>
            </a:xfrm>
            <a:prstGeom prst="ellipse">
              <a:avLst/>
            </a:prstGeom>
            <a:solidFill>
              <a:schemeClr val="accent2">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37160" rtlCol="0" anchor="ctr"/>
            <a:lstStyle/>
            <a:p>
              <a:pPr algn="ctr"/>
              <a:endParaRPr lang="en-US" sz="9600" dirty="0"/>
            </a:p>
          </p:txBody>
        </p:sp>
        <p:cxnSp>
          <p:nvCxnSpPr>
            <p:cNvPr id="27" name="Straight Connector 26">
              <a:extLst>
                <a:ext uri="{FF2B5EF4-FFF2-40B4-BE49-F238E27FC236}">
                  <a16:creationId xmlns:a16="http://schemas.microsoft.com/office/drawing/2014/main" id="{E1ADF199-0025-43F0-B0BD-4AE1C9C65587}"/>
                </a:ext>
              </a:extLst>
            </p:cNvPr>
            <p:cNvCxnSpPr>
              <a:stCxn id="26" idx="0"/>
              <a:endCxn id="26" idx="4"/>
            </p:cNvCxnSpPr>
            <p:nvPr/>
          </p:nvCxnSpPr>
          <p:spPr>
            <a:xfrm>
              <a:off x="3864211" y="4352735"/>
              <a:ext cx="0" cy="627476"/>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A6AC5D1-6B75-41D8-A3BA-309AC179DF8F}"/>
                </a:ext>
              </a:extLst>
            </p:cNvPr>
            <p:cNvCxnSpPr>
              <a:cxnSpLocks/>
              <a:stCxn id="26" idx="2"/>
              <a:endCxn id="26" idx="6"/>
            </p:cNvCxnSpPr>
            <p:nvPr/>
          </p:nvCxnSpPr>
          <p:spPr>
            <a:xfrm>
              <a:off x="3550473" y="4666473"/>
              <a:ext cx="62747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9" name="Straight Arrow Connector 28">
            <a:extLst>
              <a:ext uri="{FF2B5EF4-FFF2-40B4-BE49-F238E27FC236}">
                <a16:creationId xmlns:a16="http://schemas.microsoft.com/office/drawing/2014/main" id="{5AE7EAC5-1AAF-4D48-B877-552480572E00}"/>
              </a:ext>
            </a:extLst>
          </p:cNvPr>
          <p:cNvCxnSpPr>
            <a:stCxn id="26" idx="6"/>
            <a:endCxn id="6" idx="1"/>
          </p:cNvCxnSpPr>
          <p:nvPr/>
        </p:nvCxnSpPr>
        <p:spPr>
          <a:xfrm>
            <a:off x="1164856" y="5582988"/>
            <a:ext cx="39206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506173B4-97CF-47BF-866C-8A28263B51DA}"/>
              </a:ext>
            </a:extLst>
          </p:cNvPr>
          <p:cNvCxnSpPr>
            <a:cxnSpLocks/>
            <a:stCxn id="6" idx="3"/>
            <a:endCxn id="18" idx="2"/>
          </p:cNvCxnSpPr>
          <p:nvPr/>
        </p:nvCxnSpPr>
        <p:spPr>
          <a:xfrm>
            <a:off x="1957994" y="5582988"/>
            <a:ext cx="641543"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1F4EBE05-4034-4723-A5D3-2A86449D7F2C}"/>
              </a:ext>
            </a:extLst>
          </p:cNvPr>
          <p:cNvCxnSpPr>
            <a:cxnSpLocks/>
            <a:stCxn id="18" idx="6"/>
            <a:endCxn id="9" idx="1"/>
          </p:cNvCxnSpPr>
          <p:nvPr/>
        </p:nvCxnSpPr>
        <p:spPr>
          <a:xfrm>
            <a:off x="3000607" y="5582988"/>
            <a:ext cx="35219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85CFF14C-E387-4099-AF9A-DE7FDC955621}"/>
              </a:ext>
            </a:extLst>
          </p:cNvPr>
          <p:cNvCxnSpPr>
            <a:cxnSpLocks/>
            <a:stCxn id="9" idx="3"/>
            <a:endCxn id="78" idx="2"/>
          </p:cNvCxnSpPr>
          <p:nvPr/>
        </p:nvCxnSpPr>
        <p:spPr>
          <a:xfrm flipV="1">
            <a:off x="3753871" y="5582987"/>
            <a:ext cx="631849" cy="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AF212FE7-917A-41F8-B6A3-D6A1D7FA0902}"/>
              </a:ext>
            </a:extLst>
          </p:cNvPr>
          <p:cNvCxnSpPr>
            <a:cxnSpLocks/>
            <a:stCxn id="12" idx="3"/>
            <a:endCxn id="22" idx="2"/>
          </p:cNvCxnSpPr>
          <p:nvPr/>
        </p:nvCxnSpPr>
        <p:spPr>
          <a:xfrm>
            <a:off x="5802986" y="5582988"/>
            <a:ext cx="48014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19EB21FA-EF16-495D-A051-E5F97F115920}"/>
              </a:ext>
            </a:extLst>
          </p:cNvPr>
          <p:cNvCxnSpPr>
            <a:cxnSpLocks/>
            <a:endCxn id="15" idx="1"/>
          </p:cNvCxnSpPr>
          <p:nvPr/>
        </p:nvCxnSpPr>
        <p:spPr>
          <a:xfrm>
            <a:off x="6582191" y="5582988"/>
            <a:ext cx="50308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59">
            <a:extLst>
              <a:ext uri="{FF2B5EF4-FFF2-40B4-BE49-F238E27FC236}">
                <a16:creationId xmlns:a16="http://schemas.microsoft.com/office/drawing/2014/main" id="{2EF55B06-A6F4-413D-856E-0A89B8DD4D7A}"/>
              </a:ext>
            </a:extLst>
          </p:cNvPr>
          <p:cNvCxnSpPr>
            <a:cxnSpLocks/>
            <a:stCxn id="15" idx="3"/>
            <a:endCxn id="26" idx="2"/>
          </p:cNvCxnSpPr>
          <p:nvPr/>
        </p:nvCxnSpPr>
        <p:spPr>
          <a:xfrm flipH="1">
            <a:off x="763786" y="5582988"/>
            <a:ext cx="6722556" cy="12700"/>
          </a:xfrm>
          <a:prstGeom prst="bentConnector5">
            <a:avLst>
              <a:gd name="adj1" fmla="val -3400"/>
              <a:gd name="adj2" fmla="val 3655976"/>
              <a:gd name="adj3" fmla="val 1034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D5301F58-9E8C-49BB-B2BD-D8BA6A605827}"/>
              </a:ext>
            </a:extLst>
          </p:cNvPr>
          <p:cNvCxnSpPr>
            <a:cxnSpLocks/>
            <a:endCxn id="26" idx="0"/>
          </p:cNvCxnSpPr>
          <p:nvPr/>
        </p:nvCxnSpPr>
        <p:spPr>
          <a:xfrm>
            <a:off x="964321" y="4926690"/>
            <a:ext cx="0" cy="45576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E3066AB6-8E4B-4AE2-BA7E-E7CAC0D9AB71}"/>
              </a:ext>
            </a:extLst>
          </p:cNvPr>
          <p:cNvCxnSpPr>
            <a:cxnSpLocks/>
          </p:cNvCxnSpPr>
          <p:nvPr/>
        </p:nvCxnSpPr>
        <p:spPr>
          <a:xfrm>
            <a:off x="6483665" y="4926689"/>
            <a:ext cx="0" cy="45576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0" name="Group 39">
            <a:extLst>
              <a:ext uri="{FF2B5EF4-FFF2-40B4-BE49-F238E27FC236}">
                <a16:creationId xmlns:a16="http://schemas.microsoft.com/office/drawing/2014/main" id="{ED99B4B0-1DAF-42FD-8492-2E5AFDF7893B}"/>
              </a:ext>
            </a:extLst>
          </p:cNvPr>
          <p:cNvGrpSpPr/>
          <p:nvPr/>
        </p:nvGrpSpPr>
        <p:grpSpPr>
          <a:xfrm>
            <a:off x="6213252" y="3455657"/>
            <a:ext cx="540826" cy="1497689"/>
            <a:chOff x="2304609" y="4440606"/>
            <a:chExt cx="570387" cy="1797237"/>
          </a:xfrm>
        </p:grpSpPr>
        <p:sp>
          <p:nvSpPr>
            <p:cNvPr id="41" name="Rectangle 40">
              <a:extLst>
                <a:ext uri="{FF2B5EF4-FFF2-40B4-BE49-F238E27FC236}">
                  <a16:creationId xmlns:a16="http://schemas.microsoft.com/office/drawing/2014/main" id="{EE0D7349-CF3F-426A-B80F-64A31746E6A3}"/>
                </a:ext>
              </a:extLst>
            </p:cNvPr>
            <p:cNvSpPr/>
            <p:nvPr/>
          </p:nvSpPr>
          <p:spPr>
            <a:xfrm>
              <a:off x="2304609" y="4440606"/>
              <a:ext cx="570387" cy="179723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solidFill>
                  <a:schemeClr val="tx1"/>
                </a:solidFill>
              </a:endParaRPr>
            </a:p>
          </p:txBody>
        </p:sp>
        <p:cxnSp>
          <p:nvCxnSpPr>
            <p:cNvPr id="42" name="Straight Connector 41">
              <a:extLst>
                <a:ext uri="{FF2B5EF4-FFF2-40B4-BE49-F238E27FC236}">
                  <a16:creationId xmlns:a16="http://schemas.microsoft.com/office/drawing/2014/main" id="{B9ABEA4B-56C7-432B-9E77-C4D7157EC466}"/>
                </a:ext>
              </a:extLst>
            </p:cNvPr>
            <p:cNvCxnSpPr>
              <a:cxnSpLocks/>
              <a:stCxn id="41" idx="0"/>
              <a:endCxn id="41" idx="2"/>
            </p:cNvCxnSpPr>
            <p:nvPr/>
          </p:nvCxnSpPr>
          <p:spPr>
            <a:xfrm>
              <a:off x="2589802" y="4440606"/>
              <a:ext cx="0" cy="17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3" name="Rectangle 42">
                  <a:extLst>
                    <a:ext uri="{FF2B5EF4-FFF2-40B4-BE49-F238E27FC236}">
                      <a16:creationId xmlns:a16="http://schemas.microsoft.com/office/drawing/2014/main" id="{8BC2D287-72C9-43F7-9407-2C2C9E817EAF}"/>
                    </a:ext>
                  </a:extLst>
                </p:cNvPr>
                <p:cNvSpPr/>
                <p:nvPr/>
              </p:nvSpPr>
              <p:spPr>
                <a:xfrm>
                  <a:off x="2354670" y="4523531"/>
                  <a:ext cx="470263" cy="435118"/>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𝑶</m:t>
                            </m:r>
                          </m:e>
                          <m:sub>
                            <m:r>
                              <a:rPr lang="en-US" b="1" i="1" smtClean="0">
                                <a:solidFill>
                                  <a:schemeClr val="tx1"/>
                                </a:solidFill>
                                <a:latin typeface="Cambria Math" panose="02040503050406030204" pitchFamily="18" charset="0"/>
                              </a:rPr>
                              <m:t>𝟏𝟐</m:t>
                            </m:r>
                          </m:sub>
                        </m:sSub>
                      </m:oMath>
                    </m:oMathPara>
                  </a14:m>
                  <a:endParaRPr lang="en-US" b="1" dirty="0">
                    <a:solidFill>
                      <a:schemeClr val="tx1"/>
                    </a:solidFill>
                  </a:endParaRPr>
                </a:p>
              </p:txBody>
            </p:sp>
          </mc:Choice>
          <mc:Fallback xmlns="">
            <p:sp>
              <p:nvSpPr>
                <p:cNvPr id="43" name="Rectangle 42">
                  <a:extLst>
                    <a:ext uri="{FF2B5EF4-FFF2-40B4-BE49-F238E27FC236}">
                      <a16:creationId xmlns:a16="http://schemas.microsoft.com/office/drawing/2014/main" id="{8BC2D287-72C9-43F7-9407-2C2C9E817EAF}"/>
                    </a:ext>
                  </a:extLst>
                </p:cNvPr>
                <p:cNvSpPr>
                  <a:spLocks noRot="1" noChangeAspect="1" noMove="1" noResize="1" noEditPoints="1" noAdjustHandles="1" noChangeArrowheads="1" noChangeShapeType="1" noTextEdit="1"/>
                </p:cNvSpPr>
                <p:nvPr/>
              </p:nvSpPr>
              <p:spPr>
                <a:xfrm>
                  <a:off x="2354670" y="4523531"/>
                  <a:ext cx="470263" cy="435118"/>
                </a:xfrm>
                <a:prstGeom prst="rect">
                  <a:avLst/>
                </a:prstGeom>
                <a:blipFill>
                  <a:blip r:embed="rId2"/>
                  <a:stretch>
                    <a:fillRect l="-14667"/>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Rectangle 43">
                  <a:extLst>
                    <a:ext uri="{FF2B5EF4-FFF2-40B4-BE49-F238E27FC236}">
                      <a16:creationId xmlns:a16="http://schemas.microsoft.com/office/drawing/2014/main" id="{BF92B0DB-596A-457E-9817-38CF7DA2D050}"/>
                    </a:ext>
                  </a:extLst>
                </p:cNvPr>
                <p:cNvSpPr/>
                <p:nvPr/>
              </p:nvSpPr>
              <p:spPr>
                <a:xfrm>
                  <a:off x="2357258" y="5698369"/>
                  <a:ext cx="470263" cy="43511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𝑶</m:t>
                            </m:r>
                          </m:e>
                          <m:sub>
                            <m:r>
                              <a:rPr lang="en-US" b="1" i="1" smtClean="0">
                                <a:solidFill>
                                  <a:schemeClr val="tx1"/>
                                </a:solidFill>
                                <a:latin typeface="Cambria Math" panose="02040503050406030204" pitchFamily="18" charset="0"/>
                              </a:rPr>
                              <m:t>𝟒</m:t>
                            </m:r>
                          </m:sub>
                        </m:sSub>
                      </m:oMath>
                    </m:oMathPara>
                  </a14:m>
                  <a:endParaRPr lang="en-US" b="1" dirty="0">
                    <a:solidFill>
                      <a:schemeClr val="tx1"/>
                    </a:solidFill>
                  </a:endParaRPr>
                </a:p>
              </p:txBody>
            </p:sp>
          </mc:Choice>
          <mc:Fallback xmlns="">
            <p:sp>
              <p:nvSpPr>
                <p:cNvPr id="44" name="Rectangle 43">
                  <a:extLst>
                    <a:ext uri="{FF2B5EF4-FFF2-40B4-BE49-F238E27FC236}">
                      <a16:creationId xmlns:a16="http://schemas.microsoft.com/office/drawing/2014/main" id="{BF92B0DB-596A-457E-9817-38CF7DA2D050}"/>
                    </a:ext>
                  </a:extLst>
                </p:cNvPr>
                <p:cNvSpPr>
                  <a:spLocks noRot="1" noChangeAspect="1" noMove="1" noResize="1" noEditPoints="1" noAdjustHandles="1" noChangeArrowheads="1" noChangeShapeType="1" noTextEdit="1"/>
                </p:cNvSpPr>
                <p:nvPr/>
              </p:nvSpPr>
              <p:spPr>
                <a:xfrm>
                  <a:off x="2357258" y="5698369"/>
                  <a:ext cx="470263" cy="435115"/>
                </a:xfrm>
                <a:prstGeom prst="rect">
                  <a:avLst/>
                </a:prstGeom>
                <a:blipFill>
                  <a:blip r:embed="rId3"/>
                  <a:stretch>
                    <a:fillRect l="-2632"/>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Rectangle 44">
                  <a:extLst>
                    <a:ext uri="{FF2B5EF4-FFF2-40B4-BE49-F238E27FC236}">
                      <a16:creationId xmlns:a16="http://schemas.microsoft.com/office/drawing/2014/main" id="{CC193DBA-871F-4D8E-99C5-62BEF145EA3E}"/>
                    </a:ext>
                  </a:extLst>
                </p:cNvPr>
                <p:cNvSpPr/>
                <p:nvPr/>
              </p:nvSpPr>
              <p:spPr>
                <a:xfrm>
                  <a:off x="2354670" y="5110950"/>
                  <a:ext cx="470263" cy="435118"/>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𝑶</m:t>
                            </m:r>
                          </m:e>
                          <m:sub>
                            <m:r>
                              <a:rPr lang="en-US" b="1" i="1" smtClean="0">
                                <a:solidFill>
                                  <a:schemeClr val="tx1"/>
                                </a:solidFill>
                                <a:latin typeface="Cambria Math" panose="02040503050406030204" pitchFamily="18" charset="0"/>
                              </a:rPr>
                              <m:t>𝟖</m:t>
                            </m:r>
                          </m:sub>
                        </m:sSub>
                      </m:oMath>
                    </m:oMathPara>
                  </a14:m>
                  <a:endParaRPr lang="en-US" b="1" dirty="0">
                    <a:solidFill>
                      <a:schemeClr val="tx1"/>
                    </a:solidFill>
                  </a:endParaRPr>
                </a:p>
              </p:txBody>
            </p:sp>
          </mc:Choice>
          <mc:Fallback xmlns="">
            <p:sp>
              <p:nvSpPr>
                <p:cNvPr id="45" name="Rectangle 44">
                  <a:extLst>
                    <a:ext uri="{FF2B5EF4-FFF2-40B4-BE49-F238E27FC236}">
                      <a16:creationId xmlns:a16="http://schemas.microsoft.com/office/drawing/2014/main" id="{CC193DBA-871F-4D8E-99C5-62BEF145EA3E}"/>
                    </a:ext>
                  </a:extLst>
                </p:cNvPr>
                <p:cNvSpPr>
                  <a:spLocks noRot="1" noChangeAspect="1" noMove="1" noResize="1" noEditPoints="1" noAdjustHandles="1" noChangeArrowheads="1" noChangeShapeType="1" noTextEdit="1"/>
                </p:cNvSpPr>
                <p:nvPr/>
              </p:nvSpPr>
              <p:spPr>
                <a:xfrm>
                  <a:off x="2354670" y="5110950"/>
                  <a:ext cx="470263" cy="435118"/>
                </a:xfrm>
                <a:prstGeom prst="rect">
                  <a:avLst/>
                </a:prstGeom>
                <a:blipFill>
                  <a:blip r:embed="rId4"/>
                  <a:stretch>
                    <a:fillRect l="-4000"/>
                  </a:stretch>
                </a:blipFill>
                <a:ln>
                  <a:solidFill>
                    <a:schemeClr val="tx1"/>
                  </a:solidFill>
                </a:ln>
              </p:spPr>
              <p:txBody>
                <a:bodyPr/>
                <a:lstStyle/>
                <a:p>
                  <a:r>
                    <a:rPr lang="en-US">
                      <a:noFill/>
                    </a:rPr>
                    <a:t> </a:t>
                  </a:r>
                </a:p>
              </p:txBody>
            </p:sp>
          </mc:Fallback>
        </mc:AlternateContent>
      </p:grpSp>
      <p:grpSp>
        <p:nvGrpSpPr>
          <p:cNvPr id="47" name="Group 46">
            <a:extLst>
              <a:ext uri="{FF2B5EF4-FFF2-40B4-BE49-F238E27FC236}">
                <a16:creationId xmlns:a16="http://schemas.microsoft.com/office/drawing/2014/main" id="{2029A76B-0410-412B-911B-93824EDC3E4E}"/>
              </a:ext>
            </a:extLst>
          </p:cNvPr>
          <p:cNvGrpSpPr/>
          <p:nvPr/>
        </p:nvGrpSpPr>
        <p:grpSpPr>
          <a:xfrm>
            <a:off x="4315842" y="3429000"/>
            <a:ext cx="540826" cy="1497689"/>
            <a:chOff x="2304609" y="4440606"/>
            <a:chExt cx="570387" cy="1797237"/>
          </a:xfrm>
        </p:grpSpPr>
        <p:sp>
          <p:nvSpPr>
            <p:cNvPr id="48" name="Rectangle 47">
              <a:extLst>
                <a:ext uri="{FF2B5EF4-FFF2-40B4-BE49-F238E27FC236}">
                  <a16:creationId xmlns:a16="http://schemas.microsoft.com/office/drawing/2014/main" id="{142F6EAE-FCC8-49E3-95F4-2BD99D2A6B14}"/>
                </a:ext>
              </a:extLst>
            </p:cNvPr>
            <p:cNvSpPr/>
            <p:nvPr/>
          </p:nvSpPr>
          <p:spPr>
            <a:xfrm>
              <a:off x="2304609" y="4440606"/>
              <a:ext cx="570387" cy="179723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solidFill>
                  <a:schemeClr val="tx1"/>
                </a:solidFill>
              </a:endParaRPr>
            </a:p>
          </p:txBody>
        </p:sp>
        <p:cxnSp>
          <p:nvCxnSpPr>
            <p:cNvPr id="49" name="Straight Connector 48">
              <a:extLst>
                <a:ext uri="{FF2B5EF4-FFF2-40B4-BE49-F238E27FC236}">
                  <a16:creationId xmlns:a16="http://schemas.microsoft.com/office/drawing/2014/main" id="{E3DE7554-E9D5-4AC7-8736-B326DD75AFEF}"/>
                </a:ext>
              </a:extLst>
            </p:cNvPr>
            <p:cNvCxnSpPr>
              <a:cxnSpLocks/>
              <a:stCxn id="48" idx="0"/>
              <a:endCxn id="48" idx="2"/>
            </p:cNvCxnSpPr>
            <p:nvPr/>
          </p:nvCxnSpPr>
          <p:spPr>
            <a:xfrm>
              <a:off x="2589802" y="4440606"/>
              <a:ext cx="0" cy="17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0" name="Rectangle 49">
                  <a:extLst>
                    <a:ext uri="{FF2B5EF4-FFF2-40B4-BE49-F238E27FC236}">
                      <a16:creationId xmlns:a16="http://schemas.microsoft.com/office/drawing/2014/main" id="{FDF293DB-3D7C-4CC7-8EFB-153F9830A052}"/>
                    </a:ext>
                  </a:extLst>
                </p:cNvPr>
                <p:cNvSpPr/>
                <p:nvPr/>
              </p:nvSpPr>
              <p:spPr>
                <a:xfrm>
                  <a:off x="2354670" y="4523531"/>
                  <a:ext cx="470263" cy="435118"/>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𝑶</m:t>
                            </m:r>
                          </m:e>
                          <m:sub>
                            <m:r>
                              <a:rPr lang="en-US" b="1" i="1" smtClean="0">
                                <a:solidFill>
                                  <a:schemeClr val="tx1"/>
                                </a:solidFill>
                                <a:latin typeface="Cambria Math" panose="02040503050406030204" pitchFamily="18" charset="0"/>
                              </a:rPr>
                              <m:t>𝟏𝟏</m:t>
                            </m:r>
                          </m:sub>
                        </m:sSub>
                      </m:oMath>
                    </m:oMathPara>
                  </a14:m>
                  <a:endParaRPr lang="en-US" b="1" dirty="0">
                    <a:solidFill>
                      <a:schemeClr val="tx1"/>
                    </a:solidFill>
                  </a:endParaRPr>
                </a:p>
              </p:txBody>
            </p:sp>
          </mc:Choice>
          <mc:Fallback xmlns="">
            <p:sp>
              <p:nvSpPr>
                <p:cNvPr id="50" name="Rectangle 49">
                  <a:extLst>
                    <a:ext uri="{FF2B5EF4-FFF2-40B4-BE49-F238E27FC236}">
                      <a16:creationId xmlns:a16="http://schemas.microsoft.com/office/drawing/2014/main" id="{FDF293DB-3D7C-4CC7-8EFB-153F9830A052}"/>
                    </a:ext>
                  </a:extLst>
                </p:cNvPr>
                <p:cNvSpPr>
                  <a:spLocks noRot="1" noChangeAspect="1" noMove="1" noResize="1" noEditPoints="1" noAdjustHandles="1" noChangeArrowheads="1" noChangeShapeType="1" noTextEdit="1"/>
                </p:cNvSpPr>
                <p:nvPr/>
              </p:nvSpPr>
              <p:spPr>
                <a:xfrm>
                  <a:off x="2354670" y="4523531"/>
                  <a:ext cx="470263" cy="435118"/>
                </a:xfrm>
                <a:prstGeom prst="rect">
                  <a:avLst/>
                </a:prstGeom>
                <a:blipFill>
                  <a:blip r:embed="rId5"/>
                  <a:stretch>
                    <a:fillRect l="-14667"/>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Rectangle 50">
                  <a:extLst>
                    <a:ext uri="{FF2B5EF4-FFF2-40B4-BE49-F238E27FC236}">
                      <a16:creationId xmlns:a16="http://schemas.microsoft.com/office/drawing/2014/main" id="{156BB3F9-A5C7-454A-B852-A65AC39BBD96}"/>
                    </a:ext>
                  </a:extLst>
                </p:cNvPr>
                <p:cNvSpPr/>
                <p:nvPr/>
              </p:nvSpPr>
              <p:spPr>
                <a:xfrm>
                  <a:off x="2357258" y="5698369"/>
                  <a:ext cx="470263" cy="43511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𝑶</m:t>
                            </m:r>
                          </m:e>
                          <m:sub>
                            <m:r>
                              <a:rPr lang="en-US" b="1" i="1" smtClean="0">
                                <a:solidFill>
                                  <a:schemeClr val="tx1"/>
                                </a:solidFill>
                                <a:latin typeface="Cambria Math" panose="02040503050406030204" pitchFamily="18" charset="0"/>
                              </a:rPr>
                              <m:t>𝟑</m:t>
                            </m:r>
                          </m:sub>
                        </m:sSub>
                      </m:oMath>
                    </m:oMathPara>
                  </a14:m>
                  <a:endParaRPr lang="en-US" b="1" dirty="0">
                    <a:solidFill>
                      <a:schemeClr val="tx1"/>
                    </a:solidFill>
                  </a:endParaRPr>
                </a:p>
              </p:txBody>
            </p:sp>
          </mc:Choice>
          <mc:Fallback xmlns="">
            <p:sp>
              <p:nvSpPr>
                <p:cNvPr id="51" name="Rectangle 50">
                  <a:extLst>
                    <a:ext uri="{FF2B5EF4-FFF2-40B4-BE49-F238E27FC236}">
                      <a16:creationId xmlns:a16="http://schemas.microsoft.com/office/drawing/2014/main" id="{156BB3F9-A5C7-454A-B852-A65AC39BBD96}"/>
                    </a:ext>
                  </a:extLst>
                </p:cNvPr>
                <p:cNvSpPr>
                  <a:spLocks noRot="1" noChangeAspect="1" noMove="1" noResize="1" noEditPoints="1" noAdjustHandles="1" noChangeArrowheads="1" noChangeShapeType="1" noTextEdit="1"/>
                </p:cNvSpPr>
                <p:nvPr/>
              </p:nvSpPr>
              <p:spPr>
                <a:xfrm>
                  <a:off x="2357258" y="5698369"/>
                  <a:ext cx="470263" cy="435115"/>
                </a:xfrm>
                <a:prstGeom prst="rect">
                  <a:avLst/>
                </a:prstGeom>
                <a:blipFill>
                  <a:blip r:embed="rId6"/>
                  <a:stretch>
                    <a:fillRect l="-4000"/>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Rectangle 51">
                  <a:extLst>
                    <a:ext uri="{FF2B5EF4-FFF2-40B4-BE49-F238E27FC236}">
                      <a16:creationId xmlns:a16="http://schemas.microsoft.com/office/drawing/2014/main" id="{A1028474-DBE4-4739-99A3-2B8A9EAE7FB4}"/>
                    </a:ext>
                  </a:extLst>
                </p:cNvPr>
                <p:cNvSpPr/>
                <p:nvPr/>
              </p:nvSpPr>
              <p:spPr>
                <a:xfrm>
                  <a:off x="2354670" y="5110950"/>
                  <a:ext cx="470263" cy="435118"/>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𝑶</m:t>
                            </m:r>
                          </m:e>
                          <m:sub>
                            <m:r>
                              <a:rPr lang="en-US" b="1" i="1" smtClean="0">
                                <a:solidFill>
                                  <a:schemeClr val="tx1"/>
                                </a:solidFill>
                                <a:latin typeface="Cambria Math" panose="02040503050406030204" pitchFamily="18" charset="0"/>
                              </a:rPr>
                              <m:t>𝟕</m:t>
                            </m:r>
                          </m:sub>
                        </m:sSub>
                      </m:oMath>
                    </m:oMathPara>
                  </a14:m>
                  <a:endParaRPr lang="en-US" b="1" dirty="0">
                    <a:solidFill>
                      <a:schemeClr val="tx1"/>
                    </a:solidFill>
                  </a:endParaRPr>
                </a:p>
              </p:txBody>
            </p:sp>
          </mc:Choice>
          <mc:Fallback xmlns="">
            <p:sp>
              <p:nvSpPr>
                <p:cNvPr id="52" name="Rectangle 51">
                  <a:extLst>
                    <a:ext uri="{FF2B5EF4-FFF2-40B4-BE49-F238E27FC236}">
                      <a16:creationId xmlns:a16="http://schemas.microsoft.com/office/drawing/2014/main" id="{A1028474-DBE4-4739-99A3-2B8A9EAE7FB4}"/>
                    </a:ext>
                  </a:extLst>
                </p:cNvPr>
                <p:cNvSpPr>
                  <a:spLocks noRot="1" noChangeAspect="1" noMove="1" noResize="1" noEditPoints="1" noAdjustHandles="1" noChangeArrowheads="1" noChangeShapeType="1" noTextEdit="1"/>
                </p:cNvSpPr>
                <p:nvPr/>
              </p:nvSpPr>
              <p:spPr>
                <a:xfrm>
                  <a:off x="2354670" y="5110950"/>
                  <a:ext cx="470263" cy="435118"/>
                </a:xfrm>
                <a:prstGeom prst="rect">
                  <a:avLst/>
                </a:prstGeom>
                <a:blipFill>
                  <a:blip r:embed="rId7"/>
                  <a:stretch>
                    <a:fillRect l="-4000"/>
                  </a:stretch>
                </a:blipFill>
                <a:ln>
                  <a:solidFill>
                    <a:schemeClr val="tx1"/>
                  </a:solidFill>
                </a:ln>
              </p:spPr>
              <p:txBody>
                <a:bodyPr/>
                <a:lstStyle/>
                <a:p>
                  <a:r>
                    <a:rPr lang="en-US">
                      <a:noFill/>
                    </a:rPr>
                    <a:t> </a:t>
                  </a:r>
                </a:p>
              </p:txBody>
            </p:sp>
          </mc:Fallback>
        </mc:AlternateContent>
      </p:grpSp>
      <p:grpSp>
        <p:nvGrpSpPr>
          <p:cNvPr id="54" name="Group 53">
            <a:extLst>
              <a:ext uri="{FF2B5EF4-FFF2-40B4-BE49-F238E27FC236}">
                <a16:creationId xmlns:a16="http://schemas.microsoft.com/office/drawing/2014/main" id="{991E3A5D-FCFD-4DFE-9A3E-DB76FC32BC58}"/>
              </a:ext>
            </a:extLst>
          </p:cNvPr>
          <p:cNvGrpSpPr/>
          <p:nvPr/>
        </p:nvGrpSpPr>
        <p:grpSpPr>
          <a:xfrm>
            <a:off x="2537783" y="3433589"/>
            <a:ext cx="540826" cy="1497689"/>
            <a:chOff x="2304609" y="4440606"/>
            <a:chExt cx="570387" cy="1797237"/>
          </a:xfrm>
        </p:grpSpPr>
        <p:sp>
          <p:nvSpPr>
            <p:cNvPr id="55" name="Rectangle 54">
              <a:extLst>
                <a:ext uri="{FF2B5EF4-FFF2-40B4-BE49-F238E27FC236}">
                  <a16:creationId xmlns:a16="http://schemas.microsoft.com/office/drawing/2014/main" id="{E4477AA4-EA64-42A1-989A-1399A5101510}"/>
                </a:ext>
              </a:extLst>
            </p:cNvPr>
            <p:cNvSpPr/>
            <p:nvPr/>
          </p:nvSpPr>
          <p:spPr>
            <a:xfrm>
              <a:off x="2304609" y="4440606"/>
              <a:ext cx="570387" cy="179723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solidFill>
                  <a:schemeClr val="tx1"/>
                </a:solidFill>
              </a:endParaRPr>
            </a:p>
          </p:txBody>
        </p:sp>
        <p:cxnSp>
          <p:nvCxnSpPr>
            <p:cNvPr id="56" name="Straight Connector 55">
              <a:extLst>
                <a:ext uri="{FF2B5EF4-FFF2-40B4-BE49-F238E27FC236}">
                  <a16:creationId xmlns:a16="http://schemas.microsoft.com/office/drawing/2014/main" id="{A0A14C5A-BBA7-4D98-A218-458C19504C00}"/>
                </a:ext>
              </a:extLst>
            </p:cNvPr>
            <p:cNvCxnSpPr>
              <a:cxnSpLocks/>
              <a:stCxn id="55" idx="0"/>
              <a:endCxn id="55" idx="2"/>
            </p:cNvCxnSpPr>
            <p:nvPr/>
          </p:nvCxnSpPr>
          <p:spPr>
            <a:xfrm>
              <a:off x="2589802" y="4440606"/>
              <a:ext cx="0" cy="17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7" name="Rectangle 56">
                  <a:extLst>
                    <a:ext uri="{FF2B5EF4-FFF2-40B4-BE49-F238E27FC236}">
                      <a16:creationId xmlns:a16="http://schemas.microsoft.com/office/drawing/2014/main" id="{77AF5444-4CE7-4AF7-A9F9-8EF7B83B1D9E}"/>
                    </a:ext>
                  </a:extLst>
                </p:cNvPr>
                <p:cNvSpPr/>
                <p:nvPr/>
              </p:nvSpPr>
              <p:spPr>
                <a:xfrm>
                  <a:off x="2354670" y="4523531"/>
                  <a:ext cx="470263" cy="435118"/>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𝑶</m:t>
                            </m:r>
                          </m:e>
                          <m:sub>
                            <m:r>
                              <a:rPr lang="en-US" b="1" i="1" smtClean="0">
                                <a:solidFill>
                                  <a:schemeClr val="tx1"/>
                                </a:solidFill>
                                <a:latin typeface="Cambria Math" panose="02040503050406030204" pitchFamily="18" charset="0"/>
                              </a:rPr>
                              <m:t>𝟏𝟎</m:t>
                            </m:r>
                          </m:sub>
                        </m:sSub>
                      </m:oMath>
                    </m:oMathPara>
                  </a14:m>
                  <a:endParaRPr lang="en-US" b="1" dirty="0">
                    <a:solidFill>
                      <a:schemeClr val="tx1"/>
                    </a:solidFill>
                  </a:endParaRPr>
                </a:p>
              </p:txBody>
            </p:sp>
          </mc:Choice>
          <mc:Fallback xmlns="">
            <p:sp>
              <p:nvSpPr>
                <p:cNvPr id="57" name="Rectangle 56">
                  <a:extLst>
                    <a:ext uri="{FF2B5EF4-FFF2-40B4-BE49-F238E27FC236}">
                      <a16:creationId xmlns:a16="http://schemas.microsoft.com/office/drawing/2014/main" id="{77AF5444-4CE7-4AF7-A9F9-8EF7B83B1D9E}"/>
                    </a:ext>
                  </a:extLst>
                </p:cNvPr>
                <p:cNvSpPr>
                  <a:spLocks noRot="1" noChangeAspect="1" noMove="1" noResize="1" noEditPoints="1" noAdjustHandles="1" noChangeArrowheads="1" noChangeShapeType="1" noTextEdit="1"/>
                </p:cNvSpPr>
                <p:nvPr/>
              </p:nvSpPr>
              <p:spPr>
                <a:xfrm>
                  <a:off x="2354670" y="4523531"/>
                  <a:ext cx="470263" cy="435118"/>
                </a:xfrm>
                <a:prstGeom prst="rect">
                  <a:avLst/>
                </a:prstGeom>
                <a:blipFill>
                  <a:blip r:embed="rId8"/>
                  <a:stretch>
                    <a:fillRect l="-14667"/>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Rectangle 57">
                  <a:extLst>
                    <a:ext uri="{FF2B5EF4-FFF2-40B4-BE49-F238E27FC236}">
                      <a16:creationId xmlns:a16="http://schemas.microsoft.com/office/drawing/2014/main" id="{20D495CC-5C76-4A41-8067-4DC86F508A5B}"/>
                    </a:ext>
                  </a:extLst>
                </p:cNvPr>
                <p:cNvSpPr/>
                <p:nvPr/>
              </p:nvSpPr>
              <p:spPr>
                <a:xfrm>
                  <a:off x="2357258" y="5698369"/>
                  <a:ext cx="470263" cy="43511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𝑶</m:t>
                            </m:r>
                          </m:e>
                          <m:sub>
                            <m:r>
                              <a:rPr lang="en-US" b="1" i="1" smtClean="0">
                                <a:solidFill>
                                  <a:schemeClr val="tx1"/>
                                </a:solidFill>
                                <a:latin typeface="Cambria Math" panose="02040503050406030204" pitchFamily="18" charset="0"/>
                              </a:rPr>
                              <m:t>𝟐</m:t>
                            </m:r>
                          </m:sub>
                        </m:sSub>
                      </m:oMath>
                    </m:oMathPara>
                  </a14:m>
                  <a:endParaRPr lang="en-US" b="1" dirty="0">
                    <a:solidFill>
                      <a:schemeClr val="tx1"/>
                    </a:solidFill>
                  </a:endParaRPr>
                </a:p>
              </p:txBody>
            </p:sp>
          </mc:Choice>
          <mc:Fallback xmlns="">
            <p:sp>
              <p:nvSpPr>
                <p:cNvPr id="58" name="Rectangle 57">
                  <a:extLst>
                    <a:ext uri="{FF2B5EF4-FFF2-40B4-BE49-F238E27FC236}">
                      <a16:creationId xmlns:a16="http://schemas.microsoft.com/office/drawing/2014/main" id="{20D495CC-5C76-4A41-8067-4DC86F508A5B}"/>
                    </a:ext>
                  </a:extLst>
                </p:cNvPr>
                <p:cNvSpPr>
                  <a:spLocks noRot="1" noChangeAspect="1" noMove="1" noResize="1" noEditPoints="1" noAdjustHandles="1" noChangeArrowheads="1" noChangeShapeType="1" noTextEdit="1"/>
                </p:cNvSpPr>
                <p:nvPr/>
              </p:nvSpPr>
              <p:spPr>
                <a:xfrm>
                  <a:off x="2357258" y="5698369"/>
                  <a:ext cx="470263" cy="435115"/>
                </a:xfrm>
                <a:prstGeom prst="rect">
                  <a:avLst/>
                </a:prstGeom>
                <a:blipFill>
                  <a:blip r:embed="rId9"/>
                  <a:stretch>
                    <a:fillRect l="-2632"/>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Rectangle 58">
                  <a:extLst>
                    <a:ext uri="{FF2B5EF4-FFF2-40B4-BE49-F238E27FC236}">
                      <a16:creationId xmlns:a16="http://schemas.microsoft.com/office/drawing/2014/main" id="{1CF68161-FD60-4C99-B780-F7C8AB58FF5B}"/>
                    </a:ext>
                  </a:extLst>
                </p:cNvPr>
                <p:cNvSpPr/>
                <p:nvPr/>
              </p:nvSpPr>
              <p:spPr>
                <a:xfrm>
                  <a:off x="2354670" y="5110950"/>
                  <a:ext cx="470263" cy="435118"/>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𝑶</m:t>
                            </m:r>
                          </m:e>
                          <m:sub>
                            <m:r>
                              <a:rPr lang="en-US" b="1" i="1" smtClean="0">
                                <a:solidFill>
                                  <a:schemeClr val="tx1"/>
                                </a:solidFill>
                                <a:latin typeface="Cambria Math" panose="02040503050406030204" pitchFamily="18" charset="0"/>
                              </a:rPr>
                              <m:t>𝟔</m:t>
                            </m:r>
                          </m:sub>
                        </m:sSub>
                      </m:oMath>
                    </m:oMathPara>
                  </a14:m>
                  <a:endParaRPr lang="en-US" b="1" dirty="0">
                    <a:solidFill>
                      <a:schemeClr val="tx1"/>
                    </a:solidFill>
                  </a:endParaRPr>
                </a:p>
              </p:txBody>
            </p:sp>
          </mc:Choice>
          <mc:Fallback xmlns="">
            <p:sp>
              <p:nvSpPr>
                <p:cNvPr id="59" name="Rectangle 58">
                  <a:extLst>
                    <a:ext uri="{FF2B5EF4-FFF2-40B4-BE49-F238E27FC236}">
                      <a16:creationId xmlns:a16="http://schemas.microsoft.com/office/drawing/2014/main" id="{1CF68161-FD60-4C99-B780-F7C8AB58FF5B}"/>
                    </a:ext>
                  </a:extLst>
                </p:cNvPr>
                <p:cNvSpPr>
                  <a:spLocks noRot="1" noChangeAspect="1" noMove="1" noResize="1" noEditPoints="1" noAdjustHandles="1" noChangeArrowheads="1" noChangeShapeType="1" noTextEdit="1"/>
                </p:cNvSpPr>
                <p:nvPr/>
              </p:nvSpPr>
              <p:spPr>
                <a:xfrm>
                  <a:off x="2354670" y="5110950"/>
                  <a:ext cx="470263" cy="435118"/>
                </a:xfrm>
                <a:prstGeom prst="rect">
                  <a:avLst/>
                </a:prstGeom>
                <a:blipFill>
                  <a:blip r:embed="rId10"/>
                  <a:stretch>
                    <a:fillRect l="-4000"/>
                  </a:stretch>
                </a:blipFill>
                <a:ln>
                  <a:solidFill>
                    <a:schemeClr val="tx1"/>
                  </a:solidFill>
                </a:ln>
              </p:spPr>
              <p:txBody>
                <a:bodyPr/>
                <a:lstStyle/>
                <a:p>
                  <a:r>
                    <a:rPr lang="en-US">
                      <a:noFill/>
                    </a:rPr>
                    <a:t> </a:t>
                  </a:r>
                </a:p>
              </p:txBody>
            </p:sp>
          </mc:Fallback>
        </mc:AlternateContent>
      </p:grpSp>
      <p:grpSp>
        <p:nvGrpSpPr>
          <p:cNvPr id="61" name="Group 60">
            <a:extLst>
              <a:ext uri="{FF2B5EF4-FFF2-40B4-BE49-F238E27FC236}">
                <a16:creationId xmlns:a16="http://schemas.microsoft.com/office/drawing/2014/main" id="{56449E4C-ECD4-4F73-88A7-343676328861}"/>
              </a:ext>
            </a:extLst>
          </p:cNvPr>
          <p:cNvGrpSpPr/>
          <p:nvPr/>
        </p:nvGrpSpPr>
        <p:grpSpPr>
          <a:xfrm>
            <a:off x="693908" y="3455658"/>
            <a:ext cx="540826" cy="1497689"/>
            <a:chOff x="2304609" y="4440606"/>
            <a:chExt cx="570387" cy="1797237"/>
          </a:xfrm>
        </p:grpSpPr>
        <p:sp>
          <p:nvSpPr>
            <p:cNvPr id="62" name="Rectangle 61">
              <a:extLst>
                <a:ext uri="{FF2B5EF4-FFF2-40B4-BE49-F238E27FC236}">
                  <a16:creationId xmlns:a16="http://schemas.microsoft.com/office/drawing/2014/main" id="{FDB7FB4F-A7FB-4675-9251-BB86DB66306C}"/>
                </a:ext>
              </a:extLst>
            </p:cNvPr>
            <p:cNvSpPr/>
            <p:nvPr/>
          </p:nvSpPr>
          <p:spPr>
            <a:xfrm>
              <a:off x="2304609" y="4440606"/>
              <a:ext cx="570387" cy="1797237"/>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a:solidFill>
                  <a:schemeClr val="tx1"/>
                </a:solidFill>
              </a:endParaRPr>
            </a:p>
          </p:txBody>
        </p:sp>
        <p:cxnSp>
          <p:nvCxnSpPr>
            <p:cNvPr id="63" name="Straight Connector 62">
              <a:extLst>
                <a:ext uri="{FF2B5EF4-FFF2-40B4-BE49-F238E27FC236}">
                  <a16:creationId xmlns:a16="http://schemas.microsoft.com/office/drawing/2014/main" id="{F19CDEAE-4DF7-43BE-B5E3-160798466845}"/>
                </a:ext>
              </a:extLst>
            </p:cNvPr>
            <p:cNvCxnSpPr>
              <a:cxnSpLocks/>
              <a:stCxn id="62" idx="0"/>
              <a:endCxn id="62" idx="2"/>
            </p:cNvCxnSpPr>
            <p:nvPr/>
          </p:nvCxnSpPr>
          <p:spPr>
            <a:xfrm>
              <a:off x="2589802" y="4440606"/>
              <a:ext cx="0" cy="17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4" name="Rectangle 63">
                  <a:extLst>
                    <a:ext uri="{FF2B5EF4-FFF2-40B4-BE49-F238E27FC236}">
                      <a16:creationId xmlns:a16="http://schemas.microsoft.com/office/drawing/2014/main" id="{B2DD24F5-2483-4E9D-B0E3-C435D0D3164A}"/>
                    </a:ext>
                  </a:extLst>
                </p:cNvPr>
                <p:cNvSpPr/>
                <p:nvPr/>
              </p:nvSpPr>
              <p:spPr>
                <a:xfrm>
                  <a:off x="2354670" y="4523531"/>
                  <a:ext cx="470263" cy="435118"/>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14:m>
                    <m:oMathPara xmlns:m="http://schemas.openxmlformats.org/officeDocument/2006/math">
                      <m:oMathParaPr>
                        <m:jc m:val="centerGroup"/>
                      </m:oMathParaPr>
                      <m:oMath xmlns:m="http://schemas.openxmlformats.org/officeDocument/2006/math">
                        <m:sSub>
                          <m:sSubPr>
                            <m:ctrlPr>
                              <a:rPr lang="en-US" b="1" i="1">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𝑶</m:t>
                            </m:r>
                          </m:e>
                          <m:sub>
                            <m:r>
                              <a:rPr lang="en-US" b="1" i="1">
                                <a:solidFill>
                                  <a:schemeClr val="tx1"/>
                                </a:solidFill>
                                <a:latin typeface="Cambria Math" panose="02040503050406030204" pitchFamily="18" charset="0"/>
                              </a:rPr>
                              <m:t>𝟗</m:t>
                            </m:r>
                          </m:sub>
                        </m:sSub>
                      </m:oMath>
                    </m:oMathPara>
                  </a14:m>
                  <a:endParaRPr lang="en-US" b="1" dirty="0">
                    <a:solidFill>
                      <a:schemeClr val="tx1"/>
                    </a:solidFill>
                  </a:endParaRPr>
                </a:p>
              </p:txBody>
            </p:sp>
          </mc:Choice>
          <mc:Fallback xmlns="">
            <p:sp>
              <p:nvSpPr>
                <p:cNvPr id="64" name="Rectangle 63">
                  <a:extLst>
                    <a:ext uri="{FF2B5EF4-FFF2-40B4-BE49-F238E27FC236}">
                      <a16:creationId xmlns:a16="http://schemas.microsoft.com/office/drawing/2014/main" id="{B2DD24F5-2483-4E9D-B0E3-C435D0D3164A}"/>
                    </a:ext>
                  </a:extLst>
                </p:cNvPr>
                <p:cNvSpPr>
                  <a:spLocks noRot="1" noChangeAspect="1" noMove="1" noResize="1" noEditPoints="1" noAdjustHandles="1" noChangeArrowheads="1" noChangeShapeType="1" noTextEdit="1"/>
                </p:cNvSpPr>
                <p:nvPr/>
              </p:nvSpPr>
              <p:spPr>
                <a:xfrm>
                  <a:off x="2354670" y="4523531"/>
                  <a:ext cx="470263" cy="435118"/>
                </a:xfrm>
                <a:prstGeom prst="rect">
                  <a:avLst/>
                </a:prstGeom>
                <a:blipFill>
                  <a:blip r:embed="rId11"/>
                  <a:stretch>
                    <a:fillRect l="-4000"/>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Rectangle 64">
                  <a:extLst>
                    <a:ext uri="{FF2B5EF4-FFF2-40B4-BE49-F238E27FC236}">
                      <a16:creationId xmlns:a16="http://schemas.microsoft.com/office/drawing/2014/main" id="{EAC3312E-AC10-4618-8F60-633A37FE6120}"/>
                    </a:ext>
                  </a:extLst>
                </p:cNvPr>
                <p:cNvSpPr/>
                <p:nvPr/>
              </p:nvSpPr>
              <p:spPr>
                <a:xfrm>
                  <a:off x="2357258" y="5698369"/>
                  <a:ext cx="470263" cy="435115"/>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𝑶</m:t>
                            </m:r>
                          </m:e>
                          <m:sub>
                            <m:r>
                              <a:rPr lang="en-US" b="1" i="1" smtClean="0">
                                <a:solidFill>
                                  <a:schemeClr val="tx1"/>
                                </a:solidFill>
                                <a:latin typeface="Cambria Math" panose="02040503050406030204" pitchFamily="18" charset="0"/>
                              </a:rPr>
                              <m:t>𝟏</m:t>
                            </m:r>
                          </m:sub>
                        </m:sSub>
                      </m:oMath>
                    </m:oMathPara>
                  </a14:m>
                  <a:endParaRPr lang="en-US" b="1" dirty="0">
                    <a:solidFill>
                      <a:schemeClr val="tx1"/>
                    </a:solidFill>
                  </a:endParaRPr>
                </a:p>
              </p:txBody>
            </p:sp>
          </mc:Choice>
          <mc:Fallback xmlns="">
            <p:sp>
              <p:nvSpPr>
                <p:cNvPr id="65" name="Rectangle 64">
                  <a:extLst>
                    <a:ext uri="{FF2B5EF4-FFF2-40B4-BE49-F238E27FC236}">
                      <a16:creationId xmlns:a16="http://schemas.microsoft.com/office/drawing/2014/main" id="{EAC3312E-AC10-4618-8F60-633A37FE6120}"/>
                    </a:ext>
                  </a:extLst>
                </p:cNvPr>
                <p:cNvSpPr>
                  <a:spLocks noRot="1" noChangeAspect="1" noMove="1" noResize="1" noEditPoints="1" noAdjustHandles="1" noChangeArrowheads="1" noChangeShapeType="1" noTextEdit="1"/>
                </p:cNvSpPr>
                <p:nvPr/>
              </p:nvSpPr>
              <p:spPr>
                <a:xfrm>
                  <a:off x="2357258" y="5698369"/>
                  <a:ext cx="470263" cy="435115"/>
                </a:xfrm>
                <a:prstGeom prst="rect">
                  <a:avLst/>
                </a:prstGeom>
                <a:blipFill>
                  <a:blip r:embed="rId12"/>
                  <a:stretch>
                    <a:fillRect l="-4000"/>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Rectangle 65">
                  <a:extLst>
                    <a:ext uri="{FF2B5EF4-FFF2-40B4-BE49-F238E27FC236}">
                      <a16:creationId xmlns:a16="http://schemas.microsoft.com/office/drawing/2014/main" id="{3A09642E-16FC-4286-A0E1-92E507953E41}"/>
                    </a:ext>
                  </a:extLst>
                </p:cNvPr>
                <p:cNvSpPr/>
                <p:nvPr/>
              </p:nvSpPr>
              <p:spPr>
                <a:xfrm>
                  <a:off x="2354670" y="5110950"/>
                  <a:ext cx="470263" cy="435118"/>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14:m>
                    <m:oMathPara xmlns:m="http://schemas.openxmlformats.org/officeDocument/2006/math">
                      <m:oMathParaPr>
                        <m:jc m:val="centerGroup"/>
                      </m:oMathParaPr>
                      <m:oMath xmlns:m="http://schemas.openxmlformats.org/officeDocument/2006/math">
                        <m:sSub>
                          <m:sSubPr>
                            <m:ctrlPr>
                              <a:rPr lang="en-US" b="1" i="1" smtClean="0">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𝑶</m:t>
                            </m:r>
                          </m:e>
                          <m:sub>
                            <m:r>
                              <a:rPr lang="en-US" b="1" i="1" smtClean="0">
                                <a:solidFill>
                                  <a:schemeClr val="tx1"/>
                                </a:solidFill>
                                <a:latin typeface="Cambria Math" panose="02040503050406030204" pitchFamily="18" charset="0"/>
                              </a:rPr>
                              <m:t>𝟓</m:t>
                            </m:r>
                          </m:sub>
                        </m:sSub>
                      </m:oMath>
                    </m:oMathPara>
                  </a14:m>
                  <a:endParaRPr lang="en-US" b="1" dirty="0">
                    <a:solidFill>
                      <a:schemeClr val="tx1"/>
                    </a:solidFill>
                  </a:endParaRPr>
                </a:p>
              </p:txBody>
            </p:sp>
          </mc:Choice>
          <mc:Fallback xmlns="">
            <p:sp>
              <p:nvSpPr>
                <p:cNvPr id="66" name="Rectangle 65">
                  <a:extLst>
                    <a:ext uri="{FF2B5EF4-FFF2-40B4-BE49-F238E27FC236}">
                      <a16:creationId xmlns:a16="http://schemas.microsoft.com/office/drawing/2014/main" id="{3A09642E-16FC-4286-A0E1-92E507953E41}"/>
                    </a:ext>
                  </a:extLst>
                </p:cNvPr>
                <p:cNvSpPr>
                  <a:spLocks noRot="1" noChangeAspect="1" noMove="1" noResize="1" noEditPoints="1" noAdjustHandles="1" noChangeArrowheads="1" noChangeShapeType="1" noTextEdit="1"/>
                </p:cNvSpPr>
                <p:nvPr/>
              </p:nvSpPr>
              <p:spPr>
                <a:xfrm>
                  <a:off x="2354670" y="5110950"/>
                  <a:ext cx="470263" cy="435118"/>
                </a:xfrm>
                <a:prstGeom prst="rect">
                  <a:avLst/>
                </a:prstGeom>
                <a:blipFill>
                  <a:blip r:embed="rId13"/>
                  <a:stretch>
                    <a:fillRect l="-4000"/>
                  </a:stretch>
                </a:blipFill>
                <a:ln>
                  <a:solidFill>
                    <a:schemeClr val="tx1"/>
                  </a:solidFill>
                </a:ln>
              </p:spPr>
              <p:txBody>
                <a:bodyPr/>
                <a:lstStyle/>
                <a:p>
                  <a:r>
                    <a:rPr lang="en-US">
                      <a:noFill/>
                    </a:rPr>
                    <a:t> </a:t>
                  </a:r>
                </a:p>
              </p:txBody>
            </p:sp>
          </mc:Fallback>
        </mc:AlternateContent>
      </p:grpSp>
      <p:grpSp>
        <p:nvGrpSpPr>
          <p:cNvPr id="77" name="Group 76">
            <a:extLst>
              <a:ext uri="{FF2B5EF4-FFF2-40B4-BE49-F238E27FC236}">
                <a16:creationId xmlns:a16="http://schemas.microsoft.com/office/drawing/2014/main" id="{CEDA6DA8-3F90-49CD-992D-70F3AE9EAFA7}"/>
              </a:ext>
            </a:extLst>
          </p:cNvPr>
          <p:cNvGrpSpPr>
            <a:grpSpLocks noChangeAspect="1"/>
          </p:cNvGrpSpPr>
          <p:nvPr/>
        </p:nvGrpSpPr>
        <p:grpSpPr>
          <a:xfrm>
            <a:off x="4385720" y="5382452"/>
            <a:ext cx="401070" cy="401070"/>
            <a:chOff x="3550473" y="4352735"/>
            <a:chExt cx="627476" cy="627476"/>
          </a:xfrm>
        </p:grpSpPr>
        <p:sp>
          <p:nvSpPr>
            <p:cNvPr id="78" name="Oval 77">
              <a:extLst>
                <a:ext uri="{FF2B5EF4-FFF2-40B4-BE49-F238E27FC236}">
                  <a16:creationId xmlns:a16="http://schemas.microsoft.com/office/drawing/2014/main" id="{714E9A33-6A0E-461C-AC03-02E91EB0B19A}"/>
                </a:ext>
              </a:extLst>
            </p:cNvPr>
            <p:cNvSpPr>
              <a:spLocks noChangeAspect="1"/>
            </p:cNvSpPr>
            <p:nvPr/>
          </p:nvSpPr>
          <p:spPr>
            <a:xfrm>
              <a:off x="3550473" y="4352735"/>
              <a:ext cx="627476" cy="627476"/>
            </a:xfrm>
            <a:prstGeom prst="ellipse">
              <a:avLst/>
            </a:prstGeom>
            <a:solidFill>
              <a:schemeClr val="accent2">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37160" rtlCol="0" anchor="ctr"/>
            <a:lstStyle/>
            <a:p>
              <a:pPr algn="ctr"/>
              <a:endParaRPr lang="en-US" sz="9600" dirty="0"/>
            </a:p>
          </p:txBody>
        </p:sp>
        <p:cxnSp>
          <p:nvCxnSpPr>
            <p:cNvPr id="79" name="Straight Connector 78">
              <a:extLst>
                <a:ext uri="{FF2B5EF4-FFF2-40B4-BE49-F238E27FC236}">
                  <a16:creationId xmlns:a16="http://schemas.microsoft.com/office/drawing/2014/main" id="{0B7C7FC4-BB6D-474F-AD40-6A58DC15192F}"/>
                </a:ext>
              </a:extLst>
            </p:cNvPr>
            <p:cNvCxnSpPr>
              <a:stCxn id="78" idx="0"/>
              <a:endCxn id="78" idx="4"/>
            </p:cNvCxnSpPr>
            <p:nvPr/>
          </p:nvCxnSpPr>
          <p:spPr>
            <a:xfrm>
              <a:off x="3864211" y="4352735"/>
              <a:ext cx="0" cy="627476"/>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9157E874-1F75-40A9-8ABD-F9F0D595A3CF}"/>
                </a:ext>
              </a:extLst>
            </p:cNvPr>
            <p:cNvCxnSpPr>
              <a:cxnSpLocks/>
              <a:stCxn id="78" idx="2"/>
              <a:endCxn id="78" idx="6"/>
            </p:cNvCxnSpPr>
            <p:nvPr/>
          </p:nvCxnSpPr>
          <p:spPr>
            <a:xfrm>
              <a:off x="3550473" y="4666473"/>
              <a:ext cx="627476"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2" name="Straight Arrow Connector 81">
            <a:extLst>
              <a:ext uri="{FF2B5EF4-FFF2-40B4-BE49-F238E27FC236}">
                <a16:creationId xmlns:a16="http://schemas.microsoft.com/office/drawing/2014/main" id="{C228E2A0-02F7-47C5-AD0B-9553EE984995}"/>
              </a:ext>
            </a:extLst>
          </p:cNvPr>
          <p:cNvCxnSpPr>
            <a:cxnSpLocks/>
            <a:stCxn id="78" idx="6"/>
          </p:cNvCxnSpPr>
          <p:nvPr/>
        </p:nvCxnSpPr>
        <p:spPr>
          <a:xfrm flipV="1">
            <a:off x="4786790" y="5579909"/>
            <a:ext cx="605105" cy="307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213A003D-F37A-47DD-81C0-9740BD6A47C7}"/>
              </a:ext>
            </a:extLst>
          </p:cNvPr>
          <p:cNvCxnSpPr>
            <a:cxnSpLocks/>
          </p:cNvCxnSpPr>
          <p:nvPr/>
        </p:nvCxnSpPr>
        <p:spPr>
          <a:xfrm>
            <a:off x="4586255" y="4909853"/>
            <a:ext cx="0" cy="45576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A4DE9428-244C-40A2-A3A9-BCE0601F17A9}"/>
              </a:ext>
            </a:extLst>
          </p:cNvPr>
          <p:cNvCxnSpPr>
            <a:cxnSpLocks/>
          </p:cNvCxnSpPr>
          <p:nvPr/>
        </p:nvCxnSpPr>
        <p:spPr>
          <a:xfrm>
            <a:off x="2817188" y="4926689"/>
            <a:ext cx="0" cy="45576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9" name="TextBox 88">
            <a:extLst>
              <a:ext uri="{FF2B5EF4-FFF2-40B4-BE49-F238E27FC236}">
                <a16:creationId xmlns:a16="http://schemas.microsoft.com/office/drawing/2014/main" id="{394DA3FF-7999-4D25-841A-18D63FC4B7A1}"/>
              </a:ext>
            </a:extLst>
          </p:cNvPr>
          <p:cNvSpPr txBox="1"/>
          <p:nvPr/>
        </p:nvSpPr>
        <p:spPr>
          <a:xfrm>
            <a:off x="7511765" y="3945080"/>
            <a:ext cx="4284904" cy="923330"/>
          </a:xfrm>
          <a:prstGeom prst="rect">
            <a:avLst/>
          </a:prstGeom>
          <a:noFill/>
          <a:ln w="28575">
            <a:solidFill>
              <a:srgbClr val="00B050"/>
            </a:solidFill>
          </a:ln>
        </p:spPr>
        <p:txBody>
          <a:bodyPr wrap="square" rtlCol="0">
            <a:spAutoFit/>
          </a:bodyPr>
          <a:lstStyle/>
          <a:p>
            <a:pPr algn="ctr"/>
            <a:r>
              <a:rPr lang="en-US" dirty="0"/>
              <a:t>Single fault effect on input to MISR Network compactor will be captured and retained until signature read-out</a:t>
            </a:r>
          </a:p>
        </p:txBody>
      </p:sp>
      <p:cxnSp>
        <p:nvCxnSpPr>
          <p:cNvPr id="91" name="Straight Arrow Connector 90">
            <a:extLst>
              <a:ext uri="{FF2B5EF4-FFF2-40B4-BE49-F238E27FC236}">
                <a16:creationId xmlns:a16="http://schemas.microsoft.com/office/drawing/2014/main" id="{D7B99833-D7D3-4960-B7C0-C9E1FDEF58F2}"/>
              </a:ext>
            </a:extLst>
          </p:cNvPr>
          <p:cNvCxnSpPr>
            <a:cxnSpLocks/>
            <a:endCxn id="18" idx="4"/>
          </p:cNvCxnSpPr>
          <p:nvPr/>
        </p:nvCxnSpPr>
        <p:spPr>
          <a:xfrm flipV="1">
            <a:off x="2800072" y="5783523"/>
            <a:ext cx="0" cy="2793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Slide Number Placeholder 36">
            <a:extLst>
              <a:ext uri="{FF2B5EF4-FFF2-40B4-BE49-F238E27FC236}">
                <a16:creationId xmlns:a16="http://schemas.microsoft.com/office/drawing/2014/main" id="{F2C4C9EF-C950-466F-98CF-68E957AE2114}"/>
              </a:ext>
            </a:extLst>
          </p:cNvPr>
          <p:cNvSpPr>
            <a:spLocks noGrp="1"/>
          </p:cNvSpPr>
          <p:nvPr>
            <p:ph type="sldNum" sz="quarter" idx="12"/>
          </p:nvPr>
        </p:nvSpPr>
        <p:spPr/>
        <p:txBody>
          <a:bodyPr/>
          <a:lstStyle/>
          <a:p>
            <a:fld id="{F0EF8A02-477D-4CB2-9BEA-F0824BCBC14C}" type="slidenum">
              <a:rPr lang="en-US" smtClean="0"/>
              <a:t>59</a:t>
            </a:fld>
            <a:endParaRPr lang="en-US"/>
          </a:p>
        </p:txBody>
      </p:sp>
    </p:spTree>
    <p:extLst>
      <p:ext uri="{BB962C8B-B14F-4D97-AF65-F5344CB8AC3E}">
        <p14:creationId xmlns:p14="http://schemas.microsoft.com/office/powerpoint/2010/main" val="9850002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F7BC9-BB8B-4CD2-961F-642CDB7A7D3C}"/>
              </a:ext>
            </a:extLst>
          </p:cNvPr>
          <p:cNvSpPr>
            <a:spLocks noGrp="1"/>
          </p:cNvSpPr>
          <p:nvPr>
            <p:ph type="title"/>
          </p:nvPr>
        </p:nvSpPr>
        <p:spPr/>
        <p:txBody>
          <a:bodyPr/>
          <a:lstStyle/>
          <a:p>
            <a:r>
              <a:rPr lang="en-US" dirty="0"/>
              <a:t>Challenges of Compression</a:t>
            </a:r>
          </a:p>
        </p:txBody>
      </p:sp>
      <p:sp>
        <p:nvSpPr>
          <p:cNvPr id="3" name="Content Placeholder 2">
            <a:extLst>
              <a:ext uri="{FF2B5EF4-FFF2-40B4-BE49-F238E27FC236}">
                <a16:creationId xmlns:a16="http://schemas.microsoft.com/office/drawing/2014/main" id="{78D8BE4B-FF05-40D4-ADB7-11DCD722AB3D}"/>
              </a:ext>
            </a:extLst>
          </p:cNvPr>
          <p:cNvSpPr>
            <a:spLocks noGrp="1"/>
          </p:cNvSpPr>
          <p:nvPr>
            <p:ph idx="1"/>
          </p:nvPr>
        </p:nvSpPr>
        <p:spPr/>
        <p:txBody>
          <a:bodyPr/>
          <a:lstStyle/>
          <a:p>
            <a:pPr marL="0" indent="0" algn="ctr">
              <a:buNone/>
            </a:pPr>
            <a:r>
              <a:rPr lang="en-US" b="1" dirty="0"/>
              <a:t>Impact of “X”s in compactors</a:t>
            </a:r>
          </a:p>
          <a:p>
            <a:r>
              <a:rPr lang="en-US" dirty="0"/>
              <a:t>Let’s look again at the forward implication table of an XOR gate</a:t>
            </a:r>
          </a:p>
        </p:txBody>
      </p:sp>
      <mc:AlternateContent xmlns:mc="http://schemas.openxmlformats.org/markup-compatibility/2006" xmlns:a14="http://schemas.microsoft.com/office/drawing/2010/main">
        <mc:Choice Requires="a14">
          <p:graphicFrame>
            <p:nvGraphicFramePr>
              <p:cNvPr id="4" name="Table 5">
                <a:extLst>
                  <a:ext uri="{FF2B5EF4-FFF2-40B4-BE49-F238E27FC236}">
                    <a16:creationId xmlns:a16="http://schemas.microsoft.com/office/drawing/2014/main" id="{A8983CD3-BC69-4C69-88F1-3A0D79676F35}"/>
                  </a:ext>
                </a:extLst>
              </p:cNvPr>
              <p:cNvGraphicFramePr>
                <a:graphicFrameLocks noGrp="1"/>
              </p:cNvGraphicFramePr>
              <p:nvPr>
                <p:extLst>
                  <p:ext uri="{D42A27DB-BD31-4B8C-83A1-F6EECF244321}">
                    <p14:modId xmlns:p14="http://schemas.microsoft.com/office/powerpoint/2010/main" val="4212631675"/>
                  </p:ext>
                </p:extLst>
              </p:nvPr>
            </p:nvGraphicFramePr>
            <p:xfrm>
              <a:off x="1156427" y="3185156"/>
              <a:ext cx="3035298" cy="2291082"/>
            </p:xfrm>
            <a:graphic>
              <a:graphicData uri="http://schemas.openxmlformats.org/drawingml/2006/table">
                <a:tbl>
                  <a:tblPr firstRow="1" bandRow="1">
                    <a:tableStyleId>{5940675A-B579-460E-94D1-54222C63F5DA}</a:tableStyleId>
                  </a:tblPr>
                  <a:tblGrid>
                    <a:gridCol w="505883">
                      <a:extLst>
                        <a:ext uri="{9D8B030D-6E8A-4147-A177-3AD203B41FA5}">
                          <a16:colId xmlns:a16="http://schemas.microsoft.com/office/drawing/2014/main" val="2258604902"/>
                        </a:ext>
                      </a:extLst>
                    </a:gridCol>
                    <a:gridCol w="505883">
                      <a:extLst>
                        <a:ext uri="{9D8B030D-6E8A-4147-A177-3AD203B41FA5}">
                          <a16:colId xmlns:a16="http://schemas.microsoft.com/office/drawing/2014/main" val="41190026"/>
                        </a:ext>
                      </a:extLst>
                    </a:gridCol>
                    <a:gridCol w="505883">
                      <a:extLst>
                        <a:ext uri="{9D8B030D-6E8A-4147-A177-3AD203B41FA5}">
                          <a16:colId xmlns:a16="http://schemas.microsoft.com/office/drawing/2014/main" val="3369704311"/>
                        </a:ext>
                      </a:extLst>
                    </a:gridCol>
                    <a:gridCol w="505883">
                      <a:extLst>
                        <a:ext uri="{9D8B030D-6E8A-4147-A177-3AD203B41FA5}">
                          <a16:colId xmlns:a16="http://schemas.microsoft.com/office/drawing/2014/main" val="4137181690"/>
                        </a:ext>
                      </a:extLst>
                    </a:gridCol>
                    <a:gridCol w="505883">
                      <a:extLst>
                        <a:ext uri="{9D8B030D-6E8A-4147-A177-3AD203B41FA5}">
                          <a16:colId xmlns:a16="http://schemas.microsoft.com/office/drawing/2014/main" val="1112083352"/>
                        </a:ext>
                      </a:extLst>
                    </a:gridCol>
                    <a:gridCol w="505883">
                      <a:extLst>
                        <a:ext uri="{9D8B030D-6E8A-4147-A177-3AD203B41FA5}">
                          <a16:colId xmlns:a16="http://schemas.microsoft.com/office/drawing/2014/main" val="585681794"/>
                        </a:ext>
                      </a:extLst>
                    </a:gridCol>
                  </a:tblGrid>
                  <a:tr h="381847">
                    <a:tc>
                      <a:txBody>
                        <a:bodyPr/>
                        <a:lstStyle/>
                        <a:p>
                          <a:pPr algn="ctr"/>
                          <a:endParaRPr lang="en-US" b="1"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14:m>
                            <m:oMathPara xmlns:m="http://schemas.openxmlformats.org/officeDocument/2006/math">
                              <m:oMathParaPr>
                                <m:jc m:val="centerGroup"/>
                              </m:oMathParaPr>
                              <m:oMath xmlns:m="http://schemas.openxmlformats.org/officeDocument/2006/math">
                                <m:acc>
                                  <m:accPr>
                                    <m:chr m:val="̅"/>
                                    <m:ctrlPr>
                                      <a:rPr lang="en-US" b="1" i="1" smtClean="0">
                                        <a:latin typeface="Cambria Math" panose="02040503050406030204" pitchFamily="18" charset="0"/>
                                      </a:rPr>
                                    </m:ctrlPr>
                                  </m:accPr>
                                  <m:e>
                                    <m:r>
                                      <a:rPr lang="en-US" b="1" i="0" smtClean="0">
                                        <a:latin typeface="Cambria Math" panose="02040503050406030204" pitchFamily="18" charset="0"/>
                                      </a:rPr>
                                      <m:t>𝐃</m:t>
                                    </m:r>
                                  </m:e>
                                </m:acc>
                              </m:oMath>
                            </m:oMathPara>
                          </a14:m>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20365635"/>
                      </a:ext>
                    </a:extLst>
                  </a:tr>
                  <a:tr h="381847">
                    <a:tc>
                      <a:txBody>
                        <a:bodyPr/>
                        <a:lstStyle/>
                        <a:p>
                          <a:pPr algn="ctr"/>
                          <a:r>
                            <a:rPr lang="en-US" b="1" dirty="0"/>
                            <a:t>0</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0</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a:t>1</a:t>
                          </a:r>
                        </a:p>
                      </a:txBody>
                      <a:tcPr>
                        <a:lnT w="12700" cap="flat" cmpd="sng" algn="ctr">
                          <a:solidFill>
                            <a:schemeClr val="tx1"/>
                          </a:solidFill>
                          <a:prstDash val="solid"/>
                          <a:round/>
                          <a:headEnd type="none" w="med" len="med"/>
                          <a:tailEnd type="none" w="med" len="med"/>
                        </a:lnT>
                      </a:tcPr>
                    </a:tc>
                    <a:tc>
                      <a:txBody>
                        <a:bodyPr/>
                        <a:lstStyle/>
                        <a:p>
                          <a:pPr algn="ctr"/>
                          <a:r>
                            <a:rPr lang="en-US" dirty="0"/>
                            <a:t>X</a:t>
                          </a:r>
                        </a:p>
                      </a:txBody>
                      <a:tcPr>
                        <a:lnT w="12700" cap="flat" cmpd="sng" algn="ctr">
                          <a:solidFill>
                            <a:schemeClr val="tx1"/>
                          </a:solidFill>
                          <a:prstDash val="solid"/>
                          <a:round/>
                          <a:headEnd type="none" w="med" len="med"/>
                          <a:tailEnd type="none" w="med" len="med"/>
                        </a:lnT>
                      </a:tcPr>
                    </a:tc>
                    <a:tc>
                      <a:txBody>
                        <a:bodyPr/>
                        <a:lstStyle/>
                        <a:p>
                          <a:pPr algn="ctr"/>
                          <a:r>
                            <a:rPr lang="en-US" dirty="0"/>
                            <a:t>D</a:t>
                          </a:r>
                        </a:p>
                      </a:txBody>
                      <a:tcP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m:rPr>
                                        <m:sty m:val="p"/>
                                      </m:rPr>
                                      <a:rPr lang="en-US" b="0" i="0" smtClean="0">
                                        <a:latin typeface="Cambria Math" panose="02040503050406030204" pitchFamily="18" charset="0"/>
                                      </a:rPr>
                                      <m:t>D</m:t>
                                    </m:r>
                                  </m:e>
                                </m:acc>
                              </m:oMath>
                            </m:oMathPara>
                          </a14:m>
                          <a:endParaRPr lang="en-US" dirty="0"/>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553577287"/>
                      </a:ext>
                    </a:extLst>
                  </a:tr>
                  <a:tr h="381847">
                    <a:tc>
                      <a:txBody>
                        <a:bodyPr/>
                        <a:lstStyle/>
                        <a:p>
                          <a:pPr algn="ctr"/>
                          <a:r>
                            <a:rPr lang="en-US" b="1" dirty="0"/>
                            <a:t>1</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1</a:t>
                          </a:r>
                        </a:p>
                      </a:txBody>
                      <a:tcPr>
                        <a:lnL w="12700" cap="flat" cmpd="sng" algn="ctr">
                          <a:solidFill>
                            <a:schemeClr val="tx1"/>
                          </a:solidFill>
                          <a:prstDash val="solid"/>
                          <a:round/>
                          <a:headEnd type="none" w="med" len="med"/>
                          <a:tailEnd type="none" w="med" len="med"/>
                        </a:lnL>
                      </a:tcPr>
                    </a:tc>
                    <a:tc>
                      <a:txBody>
                        <a:bodyPr/>
                        <a:lstStyle/>
                        <a:p>
                          <a:pPr algn="ctr"/>
                          <a:r>
                            <a:rPr lang="en-US" dirty="0"/>
                            <a:t>0</a:t>
                          </a:r>
                        </a:p>
                      </a:txBody>
                      <a:tcPr/>
                    </a:tc>
                    <a:tc>
                      <a:txBody>
                        <a:bodyPr/>
                        <a:lstStyle/>
                        <a:p>
                          <a:pPr algn="ctr"/>
                          <a:r>
                            <a:rPr lang="en-US" dirty="0"/>
                            <a:t>X</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m:rPr>
                                        <m:sty m:val="p"/>
                                      </m:rPr>
                                      <a:rPr lang="en-US" b="0" i="0" smtClean="0">
                                        <a:latin typeface="Cambria Math" panose="02040503050406030204" pitchFamily="18" charset="0"/>
                                      </a:rPr>
                                      <m:t>D</m:t>
                                    </m:r>
                                  </m:e>
                                </m:acc>
                              </m:oMath>
                            </m:oMathPara>
                          </a14:m>
                          <a:endParaRPr lang="en-US" dirty="0"/>
                        </a:p>
                      </a:txBody>
                      <a:tcPr/>
                    </a:tc>
                    <a:tc>
                      <a:txBody>
                        <a:bodyPr/>
                        <a:lstStyle/>
                        <a:p>
                          <a:pPr algn="ctr"/>
                          <a:r>
                            <a:rPr lang="en-US" dirty="0"/>
                            <a:t>D</a:t>
                          </a:r>
                        </a:p>
                      </a:txBody>
                      <a:tcPr/>
                    </a:tc>
                    <a:extLst>
                      <a:ext uri="{0D108BD9-81ED-4DB2-BD59-A6C34878D82A}">
                        <a16:rowId xmlns:a16="http://schemas.microsoft.com/office/drawing/2014/main" val="2920695706"/>
                      </a:ext>
                    </a:extLst>
                  </a:tr>
                  <a:tr h="381847">
                    <a:tc>
                      <a:txBody>
                        <a:bodyPr/>
                        <a:lstStyle/>
                        <a:p>
                          <a:pPr algn="ctr"/>
                          <a:r>
                            <a:rPr lang="en-US" b="1" dirty="0"/>
                            <a:t>X</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X</a:t>
                          </a:r>
                        </a:p>
                      </a:txBody>
                      <a:tcPr>
                        <a:lnL w="12700" cap="flat" cmpd="sng" algn="ctr">
                          <a:solidFill>
                            <a:schemeClr val="tx1"/>
                          </a:solidFill>
                          <a:prstDash val="solid"/>
                          <a:round/>
                          <a:headEnd type="none" w="med" len="med"/>
                          <a:tailEnd type="none" w="med" len="med"/>
                        </a:lnL>
                      </a:tcPr>
                    </a:tc>
                    <a:tc>
                      <a:txBody>
                        <a:bodyPr/>
                        <a:lstStyle/>
                        <a:p>
                          <a:pPr algn="ctr"/>
                          <a:r>
                            <a:rPr lang="en-US" dirty="0"/>
                            <a:t>X</a:t>
                          </a:r>
                        </a:p>
                      </a:txBody>
                      <a:tcPr/>
                    </a:tc>
                    <a:tc>
                      <a:txBody>
                        <a:bodyPr/>
                        <a:lstStyle/>
                        <a:p>
                          <a:pPr algn="ctr"/>
                          <a:r>
                            <a:rPr lang="en-US" dirty="0"/>
                            <a:t>X</a:t>
                          </a:r>
                        </a:p>
                      </a:txBody>
                      <a:tcPr/>
                    </a:tc>
                    <a:tc>
                      <a:txBody>
                        <a:bodyPr/>
                        <a:lstStyle/>
                        <a:p>
                          <a:pPr algn="ctr"/>
                          <a:r>
                            <a:rPr lang="en-US" dirty="0"/>
                            <a:t>X</a:t>
                          </a:r>
                        </a:p>
                      </a:txBody>
                      <a:tcPr/>
                    </a:tc>
                    <a:tc>
                      <a:txBody>
                        <a:bodyPr/>
                        <a:lstStyle/>
                        <a:p>
                          <a:pPr algn="ctr"/>
                          <a:r>
                            <a:rPr lang="en-US" dirty="0"/>
                            <a:t>X</a:t>
                          </a:r>
                        </a:p>
                      </a:txBody>
                      <a:tcPr/>
                    </a:tc>
                    <a:extLst>
                      <a:ext uri="{0D108BD9-81ED-4DB2-BD59-A6C34878D82A}">
                        <a16:rowId xmlns:a16="http://schemas.microsoft.com/office/drawing/2014/main" val="2967196022"/>
                      </a:ext>
                    </a:extLst>
                  </a:tr>
                  <a:tr h="381847">
                    <a:tc>
                      <a:txBody>
                        <a:bodyPr/>
                        <a:lstStyle/>
                        <a:p>
                          <a:pPr algn="ctr"/>
                          <a:r>
                            <a:rPr lang="en-US" b="1" dirty="0"/>
                            <a:t>D</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D</a:t>
                          </a:r>
                        </a:p>
                      </a:txBody>
                      <a:tcPr>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m:rPr>
                                        <m:sty m:val="p"/>
                                      </m:rPr>
                                      <a:rPr lang="en-US" b="0" i="0" smtClean="0">
                                        <a:latin typeface="Cambria Math" panose="02040503050406030204" pitchFamily="18" charset="0"/>
                                      </a:rPr>
                                      <m:t>D</m:t>
                                    </m:r>
                                  </m:e>
                                </m:acc>
                              </m:oMath>
                            </m:oMathPara>
                          </a14:m>
                          <a:endParaRPr lang="en-US" dirty="0"/>
                        </a:p>
                      </a:txBody>
                      <a:tcPr/>
                    </a:tc>
                    <a:tc>
                      <a:txBody>
                        <a:bodyPr/>
                        <a:lstStyle/>
                        <a:p>
                          <a:pPr algn="ctr"/>
                          <a:r>
                            <a:rPr lang="en-US" dirty="0"/>
                            <a:t>X</a:t>
                          </a:r>
                        </a:p>
                      </a:txBody>
                      <a:tcPr/>
                    </a:tc>
                    <a:tc>
                      <a:txBody>
                        <a:bodyPr/>
                        <a:lstStyle/>
                        <a:p>
                          <a:pPr algn="ctr"/>
                          <a:r>
                            <a:rPr lang="en-US" dirty="0"/>
                            <a:t>0</a:t>
                          </a:r>
                        </a:p>
                      </a:txBody>
                      <a:tcPr/>
                    </a:tc>
                    <a:tc>
                      <a:txBody>
                        <a:bodyPr/>
                        <a:lstStyle/>
                        <a:p>
                          <a:pPr algn="ctr"/>
                          <a:r>
                            <a:rPr lang="en-US" dirty="0"/>
                            <a:t>1</a:t>
                          </a:r>
                        </a:p>
                      </a:txBody>
                      <a:tcPr/>
                    </a:tc>
                    <a:extLst>
                      <a:ext uri="{0D108BD9-81ED-4DB2-BD59-A6C34878D82A}">
                        <a16:rowId xmlns:a16="http://schemas.microsoft.com/office/drawing/2014/main" val="3926752827"/>
                      </a:ext>
                    </a:extLst>
                  </a:tr>
                  <a:tr h="381847">
                    <a:tc>
                      <a:txBody>
                        <a:bodyPr/>
                        <a:lstStyle/>
                        <a:p>
                          <a:pPr algn="ctr"/>
                          <a14:m>
                            <m:oMathPara xmlns:m="http://schemas.openxmlformats.org/officeDocument/2006/math">
                              <m:oMathParaPr>
                                <m:jc m:val="centerGroup"/>
                              </m:oMathParaPr>
                              <m:oMath xmlns:m="http://schemas.openxmlformats.org/officeDocument/2006/math">
                                <m:acc>
                                  <m:accPr>
                                    <m:chr m:val="̅"/>
                                    <m:ctrlPr>
                                      <a:rPr lang="en-US" b="1" i="1" smtClean="0">
                                        <a:latin typeface="Cambria Math" panose="02040503050406030204" pitchFamily="18" charset="0"/>
                                      </a:rPr>
                                    </m:ctrlPr>
                                  </m:accPr>
                                  <m:e>
                                    <m:r>
                                      <a:rPr lang="en-US" b="1" i="0" smtClean="0">
                                        <a:latin typeface="Cambria Math" panose="02040503050406030204" pitchFamily="18" charset="0"/>
                                      </a:rPr>
                                      <m:t>𝐃</m:t>
                                    </m:r>
                                  </m:e>
                                </m:acc>
                              </m:oMath>
                            </m:oMathPara>
                          </a14:m>
                          <a:endParaRPr lang="en-US" b="1"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m:rPr>
                                        <m:sty m:val="p"/>
                                      </m:rPr>
                                      <a:rPr lang="en-US" b="0" i="0" smtClean="0">
                                        <a:latin typeface="Cambria Math" panose="02040503050406030204" pitchFamily="18" charset="0"/>
                                      </a:rPr>
                                      <m:t>D</m:t>
                                    </m:r>
                                  </m:e>
                                </m:acc>
                              </m:oMath>
                            </m:oMathPara>
                          </a14:m>
                          <a:endParaRPr lang="en-US" dirty="0"/>
                        </a:p>
                      </a:txBody>
                      <a:tcPr>
                        <a:lnL w="12700" cap="flat" cmpd="sng" algn="ctr">
                          <a:solidFill>
                            <a:schemeClr val="tx1"/>
                          </a:solidFill>
                          <a:prstDash val="solid"/>
                          <a:round/>
                          <a:headEnd type="none" w="med" len="med"/>
                          <a:tailEnd type="none" w="med" len="med"/>
                        </a:lnL>
                      </a:tcPr>
                    </a:tc>
                    <a:tc>
                      <a:txBody>
                        <a:bodyPr/>
                        <a:lstStyle/>
                        <a:p>
                          <a:pPr algn="ctr"/>
                          <a:r>
                            <a:rPr lang="en-US" dirty="0"/>
                            <a:t>D</a:t>
                          </a:r>
                        </a:p>
                      </a:txBody>
                      <a:tcPr/>
                    </a:tc>
                    <a:tc>
                      <a:txBody>
                        <a:bodyPr/>
                        <a:lstStyle/>
                        <a:p>
                          <a:pPr algn="ctr"/>
                          <a:r>
                            <a:rPr lang="en-US" dirty="0"/>
                            <a:t>X</a:t>
                          </a:r>
                        </a:p>
                      </a:txBody>
                      <a:tcPr/>
                    </a:tc>
                    <a:tc>
                      <a:txBody>
                        <a:bodyPr/>
                        <a:lstStyle/>
                        <a:p>
                          <a:pPr algn="ctr"/>
                          <a:r>
                            <a:rPr lang="en-US" dirty="0"/>
                            <a:t>1</a:t>
                          </a:r>
                        </a:p>
                      </a:txBody>
                      <a:tcPr/>
                    </a:tc>
                    <a:tc>
                      <a:txBody>
                        <a:bodyPr/>
                        <a:lstStyle/>
                        <a:p>
                          <a:pPr algn="ctr"/>
                          <a:r>
                            <a:rPr lang="en-US" b="0" dirty="0"/>
                            <a:t>0</a:t>
                          </a:r>
                        </a:p>
                      </a:txBody>
                      <a:tcPr/>
                    </a:tc>
                    <a:extLst>
                      <a:ext uri="{0D108BD9-81ED-4DB2-BD59-A6C34878D82A}">
                        <a16:rowId xmlns:a16="http://schemas.microsoft.com/office/drawing/2014/main" val="2476094968"/>
                      </a:ext>
                    </a:extLst>
                  </a:tr>
                </a:tbl>
              </a:graphicData>
            </a:graphic>
          </p:graphicFrame>
        </mc:Choice>
        <mc:Fallback xmlns="">
          <p:graphicFrame>
            <p:nvGraphicFramePr>
              <p:cNvPr id="4" name="Table 5">
                <a:extLst>
                  <a:ext uri="{FF2B5EF4-FFF2-40B4-BE49-F238E27FC236}">
                    <a16:creationId xmlns:a16="http://schemas.microsoft.com/office/drawing/2014/main" id="{A8983CD3-BC69-4C69-88F1-3A0D79676F35}"/>
                  </a:ext>
                </a:extLst>
              </p:cNvPr>
              <p:cNvGraphicFramePr>
                <a:graphicFrameLocks noGrp="1"/>
              </p:cNvGraphicFramePr>
              <p:nvPr>
                <p:extLst>
                  <p:ext uri="{D42A27DB-BD31-4B8C-83A1-F6EECF244321}">
                    <p14:modId xmlns:p14="http://schemas.microsoft.com/office/powerpoint/2010/main" val="4212631675"/>
                  </p:ext>
                </p:extLst>
              </p:nvPr>
            </p:nvGraphicFramePr>
            <p:xfrm>
              <a:off x="1156427" y="3185156"/>
              <a:ext cx="3035298" cy="2291082"/>
            </p:xfrm>
            <a:graphic>
              <a:graphicData uri="http://schemas.openxmlformats.org/drawingml/2006/table">
                <a:tbl>
                  <a:tblPr firstRow="1" bandRow="1">
                    <a:tableStyleId>{5940675A-B579-460E-94D1-54222C63F5DA}</a:tableStyleId>
                  </a:tblPr>
                  <a:tblGrid>
                    <a:gridCol w="505883">
                      <a:extLst>
                        <a:ext uri="{9D8B030D-6E8A-4147-A177-3AD203B41FA5}">
                          <a16:colId xmlns:a16="http://schemas.microsoft.com/office/drawing/2014/main" val="2258604902"/>
                        </a:ext>
                      </a:extLst>
                    </a:gridCol>
                    <a:gridCol w="505883">
                      <a:extLst>
                        <a:ext uri="{9D8B030D-6E8A-4147-A177-3AD203B41FA5}">
                          <a16:colId xmlns:a16="http://schemas.microsoft.com/office/drawing/2014/main" val="41190026"/>
                        </a:ext>
                      </a:extLst>
                    </a:gridCol>
                    <a:gridCol w="505883">
                      <a:extLst>
                        <a:ext uri="{9D8B030D-6E8A-4147-A177-3AD203B41FA5}">
                          <a16:colId xmlns:a16="http://schemas.microsoft.com/office/drawing/2014/main" val="3369704311"/>
                        </a:ext>
                      </a:extLst>
                    </a:gridCol>
                    <a:gridCol w="505883">
                      <a:extLst>
                        <a:ext uri="{9D8B030D-6E8A-4147-A177-3AD203B41FA5}">
                          <a16:colId xmlns:a16="http://schemas.microsoft.com/office/drawing/2014/main" val="4137181690"/>
                        </a:ext>
                      </a:extLst>
                    </a:gridCol>
                    <a:gridCol w="505883">
                      <a:extLst>
                        <a:ext uri="{9D8B030D-6E8A-4147-A177-3AD203B41FA5}">
                          <a16:colId xmlns:a16="http://schemas.microsoft.com/office/drawing/2014/main" val="1112083352"/>
                        </a:ext>
                      </a:extLst>
                    </a:gridCol>
                    <a:gridCol w="505883">
                      <a:extLst>
                        <a:ext uri="{9D8B030D-6E8A-4147-A177-3AD203B41FA5}">
                          <a16:colId xmlns:a16="http://schemas.microsoft.com/office/drawing/2014/main" val="585681794"/>
                        </a:ext>
                      </a:extLst>
                    </a:gridCol>
                  </a:tblGrid>
                  <a:tr h="381847">
                    <a:tc>
                      <a:txBody>
                        <a:bodyPr/>
                        <a:lstStyle/>
                        <a:p>
                          <a:pPr algn="ctr"/>
                          <a:endParaRPr lang="en-US" b="1"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2"/>
                          <a:stretch>
                            <a:fillRect l="-501205" t="-7937" r="-2410" b="-519048"/>
                          </a:stretch>
                        </a:blipFill>
                      </a:tcPr>
                    </a:tc>
                    <a:extLst>
                      <a:ext uri="{0D108BD9-81ED-4DB2-BD59-A6C34878D82A}">
                        <a16:rowId xmlns:a16="http://schemas.microsoft.com/office/drawing/2014/main" val="2820365635"/>
                      </a:ext>
                    </a:extLst>
                  </a:tr>
                  <a:tr h="381847">
                    <a:tc>
                      <a:txBody>
                        <a:bodyPr/>
                        <a:lstStyle/>
                        <a:p>
                          <a:pPr algn="ctr"/>
                          <a:r>
                            <a:rPr lang="en-US" b="1" dirty="0"/>
                            <a:t>0</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0</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a:t>1</a:t>
                          </a:r>
                        </a:p>
                      </a:txBody>
                      <a:tcPr>
                        <a:lnT w="12700" cap="flat" cmpd="sng" algn="ctr">
                          <a:solidFill>
                            <a:schemeClr val="tx1"/>
                          </a:solidFill>
                          <a:prstDash val="solid"/>
                          <a:round/>
                          <a:headEnd type="none" w="med" len="med"/>
                          <a:tailEnd type="none" w="med" len="med"/>
                        </a:lnT>
                      </a:tcPr>
                    </a:tc>
                    <a:tc>
                      <a:txBody>
                        <a:bodyPr/>
                        <a:lstStyle/>
                        <a:p>
                          <a:pPr algn="ctr"/>
                          <a:r>
                            <a:rPr lang="en-US" dirty="0"/>
                            <a:t>X</a:t>
                          </a:r>
                        </a:p>
                      </a:txBody>
                      <a:tcPr>
                        <a:lnT w="12700" cap="flat" cmpd="sng" algn="ctr">
                          <a:solidFill>
                            <a:schemeClr val="tx1"/>
                          </a:solidFill>
                          <a:prstDash val="solid"/>
                          <a:round/>
                          <a:headEnd type="none" w="med" len="med"/>
                          <a:tailEnd type="none" w="med" len="med"/>
                        </a:lnT>
                      </a:tcPr>
                    </a:tc>
                    <a:tc>
                      <a:txBody>
                        <a:bodyPr/>
                        <a:lstStyle/>
                        <a:p>
                          <a:pPr algn="ctr"/>
                          <a:r>
                            <a:rPr lang="en-US" dirty="0"/>
                            <a:t>D</a:t>
                          </a:r>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blipFill>
                          <a:blip r:embed="rId2"/>
                          <a:stretch>
                            <a:fillRect l="-501205" t="-107937" r="-2410" b="-419048"/>
                          </a:stretch>
                        </a:blipFill>
                      </a:tcPr>
                    </a:tc>
                    <a:extLst>
                      <a:ext uri="{0D108BD9-81ED-4DB2-BD59-A6C34878D82A}">
                        <a16:rowId xmlns:a16="http://schemas.microsoft.com/office/drawing/2014/main" val="1553577287"/>
                      </a:ext>
                    </a:extLst>
                  </a:tr>
                  <a:tr h="381847">
                    <a:tc>
                      <a:txBody>
                        <a:bodyPr/>
                        <a:lstStyle/>
                        <a:p>
                          <a:pPr algn="ctr"/>
                          <a:r>
                            <a:rPr lang="en-US" b="1" dirty="0"/>
                            <a:t>1</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1</a:t>
                          </a:r>
                        </a:p>
                      </a:txBody>
                      <a:tcPr>
                        <a:lnL w="12700" cap="flat" cmpd="sng" algn="ctr">
                          <a:solidFill>
                            <a:schemeClr val="tx1"/>
                          </a:solidFill>
                          <a:prstDash val="solid"/>
                          <a:round/>
                          <a:headEnd type="none" w="med" len="med"/>
                          <a:tailEnd type="none" w="med" len="med"/>
                        </a:lnL>
                      </a:tcPr>
                    </a:tc>
                    <a:tc>
                      <a:txBody>
                        <a:bodyPr/>
                        <a:lstStyle/>
                        <a:p>
                          <a:pPr algn="ctr"/>
                          <a:r>
                            <a:rPr lang="en-US" dirty="0"/>
                            <a:t>0</a:t>
                          </a:r>
                        </a:p>
                      </a:txBody>
                      <a:tcPr/>
                    </a:tc>
                    <a:tc>
                      <a:txBody>
                        <a:bodyPr/>
                        <a:lstStyle/>
                        <a:p>
                          <a:pPr algn="ctr"/>
                          <a:r>
                            <a:rPr lang="en-US" dirty="0"/>
                            <a:t>X</a:t>
                          </a:r>
                        </a:p>
                      </a:txBody>
                      <a:tcPr/>
                    </a:tc>
                    <a:tc>
                      <a:txBody>
                        <a:bodyPr/>
                        <a:lstStyle/>
                        <a:p>
                          <a:endParaRPr lang="en-US"/>
                        </a:p>
                      </a:txBody>
                      <a:tcPr>
                        <a:blipFill>
                          <a:blip r:embed="rId2"/>
                          <a:stretch>
                            <a:fillRect l="-401205" t="-207937" r="-102410" b="-319048"/>
                          </a:stretch>
                        </a:blipFill>
                      </a:tcPr>
                    </a:tc>
                    <a:tc>
                      <a:txBody>
                        <a:bodyPr/>
                        <a:lstStyle/>
                        <a:p>
                          <a:pPr algn="ctr"/>
                          <a:r>
                            <a:rPr lang="en-US" dirty="0"/>
                            <a:t>D</a:t>
                          </a:r>
                        </a:p>
                      </a:txBody>
                      <a:tcPr/>
                    </a:tc>
                    <a:extLst>
                      <a:ext uri="{0D108BD9-81ED-4DB2-BD59-A6C34878D82A}">
                        <a16:rowId xmlns:a16="http://schemas.microsoft.com/office/drawing/2014/main" val="2920695706"/>
                      </a:ext>
                    </a:extLst>
                  </a:tr>
                  <a:tr h="381847">
                    <a:tc>
                      <a:txBody>
                        <a:bodyPr/>
                        <a:lstStyle/>
                        <a:p>
                          <a:pPr algn="ctr"/>
                          <a:r>
                            <a:rPr lang="en-US" b="1" dirty="0"/>
                            <a:t>X</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X</a:t>
                          </a:r>
                        </a:p>
                      </a:txBody>
                      <a:tcPr>
                        <a:lnL w="12700" cap="flat" cmpd="sng" algn="ctr">
                          <a:solidFill>
                            <a:schemeClr val="tx1"/>
                          </a:solidFill>
                          <a:prstDash val="solid"/>
                          <a:round/>
                          <a:headEnd type="none" w="med" len="med"/>
                          <a:tailEnd type="none" w="med" len="med"/>
                        </a:lnL>
                      </a:tcPr>
                    </a:tc>
                    <a:tc>
                      <a:txBody>
                        <a:bodyPr/>
                        <a:lstStyle/>
                        <a:p>
                          <a:pPr algn="ctr"/>
                          <a:r>
                            <a:rPr lang="en-US" dirty="0"/>
                            <a:t>X</a:t>
                          </a:r>
                        </a:p>
                      </a:txBody>
                      <a:tcPr/>
                    </a:tc>
                    <a:tc>
                      <a:txBody>
                        <a:bodyPr/>
                        <a:lstStyle/>
                        <a:p>
                          <a:pPr algn="ctr"/>
                          <a:r>
                            <a:rPr lang="en-US" dirty="0"/>
                            <a:t>X</a:t>
                          </a:r>
                        </a:p>
                      </a:txBody>
                      <a:tcPr/>
                    </a:tc>
                    <a:tc>
                      <a:txBody>
                        <a:bodyPr/>
                        <a:lstStyle/>
                        <a:p>
                          <a:pPr algn="ctr"/>
                          <a:r>
                            <a:rPr lang="en-US" dirty="0"/>
                            <a:t>X</a:t>
                          </a:r>
                        </a:p>
                      </a:txBody>
                      <a:tcPr/>
                    </a:tc>
                    <a:tc>
                      <a:txBody>
                        <a:bodyPr/>
                        <a:lstStyle/>
                        <a:p>
                          <a:pPr algn="ctr"/>
                          <a:r>
                            <a:rPr lang="en-US" dirty="0"/>
                            <a:t>X</a:t>
                          </a:r>
                        </a:p>
                      </a:txBody>
                      <a:tcPr/>
                    </a:tc>
                    <a:extLst>
                      <a:ext uri="{0D108BD9-81ED-4DB2-BD59-A6C34878D82A}">
                        <a16:rowId xmlns:a16="http://schemas.microsoft.com/office/drawing/2014/main" val="2967196022"/>
                      </a:ext>
                    </a:extLst>
                  </a:tr>
                  <a:tr h="381847">
                    <a:tc>
                      <a:txBody>
                        <a:bodyPr/>
                        <a:lstStyle/>
                        <a:p>
                          <a:pPr algn="ctr"/>
                          <a:r>
                            <a:rPr lang="en-US" b="1" dirty="0"/>
                            <a:t>D</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D</a:t>
                          </a:r>
                        </a:p>
                      </a:txBody>
                      <a:tcPr>
                        <a:lnL w="12700" cap="flat" cmpd="sng" algn="ctr">
                          <a:solidFill>
                            <a:schemeClr val="tx1"/>
                          </a:solidFill>
                          <a:prstDash val="solid"/>
                          <a:round/>
                          <a:headEnd type="none" w="med" len="med"/>
                          <a:tailEnd type="none" w="med" len="med"/>
                        </a:lnL>
                      </a:tcPr>
                    </a:tc>
                    <a:tc>
                      <a:txBody>
                        <a:bodyPr/>
                        <a:lstStyle/>
                        <a:p>
                          <a:endParaRPr lang="en-US"/>
                        </a:p>
                      </a:txBody>
                      <a:tcPr>
                        <a:blipFill>
                          <a:blip r:embed="rId2"/>
                          <a:stretch>
                            <a:fillRect l="-197619" t="-406349" r="-298810" b="-120635"/>
                          </a:stretch>
                        </a:blipFill>
                      </a:tcPr>
                    </a:tc>
                    <a:tc>
                      <a:txBody>
                        <a:bodyPr/>
                        <a:lstStyle/>
                        <a:p>
                          <a:pPr algn="ctr"/>
                          <a:r>
                            <a:rPr lang="en-US" dirty="0"/>
                            <a:t>X</a:t>
                          </a:r>
                        </a:p>
                      </a:txBody>
                      <a:tcPr/>
                    </a:tc>
                    <a:tc>
                      <a:txBody>
                        <a:bodyPr/>
                        <a:lstStyle/>
                        <a:p>
                          <a:pPr algn="ctr"/>
                          <a:r>
                            <a:rPr lang="en-US" dirty="0"/>
                            <a:t>0</a:t>
                          </a:r>
                        </a:p>
                      </a:txBody>
                      <a:tcPr/>
                    </a:tc>
                    <a:tc>
                      <a:txBody>
                        <a:bodyPr/>
                        <a:lstStyle/>
                        <a:p>
                          <a:pPr algn="ctr"/>
                          <a:r>
                            <a:rPr lang="en-US" dirty="0"/>
                            <a:t>1</a:t>
                          </a:r>
                        </a:p>
                      </a:txBody>
                      <a:tcPr/>
                    </a:tc>
                    <a:extLst>
                      <a:ext uri="{0D108BD9-81ED-4DB2-BD59-A6C34878D82A}">
                        <a16:rowId xmlns:a16="http://schemas.microsoft.com/office/drawing/2014/main" val="3926752827"/>
                      </a:ext>
                    </a:extLst>
                  </a:tr>
                  <a:tr h="381847">
                    <a:tc>
                      <a:txBody>
                        <a:bodyPr/>
                        <a:lstStyle/>
                        <a:p>
                          <a:endParaRPr lang="en-US"/>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2"/>
                          <a:stretch>
                            <a:fillRect t="-506349" r="-503614" b="-20635"/>
                          </a:stretch>
                        </a:blipFill>
                      </a:tcPr>
                    </a:tc>
                    <a:tc>
                      <a:txBody>
                        <a:bodyPr/>
                        <a:lstStyle/>
                        <a:p>
                          <a:endParaRPr lang="en-US"/>
                        </a:p>
                      </a:txBody>
                      <a:tcPr>
                        <a:lnL w="12700" cap="flat" cmpd="sng" algn="ctr">
                          <a:solidFill>
                            <a:schemeClr val="tx1"/>
                          </a:solidFill>
                          <a:prstDash val="solid"/>
                          <a:round/>
                          <a:headEnd type="none" w="med" len="med"/>
                          <a:tailEnd type="none" w="med" len="med"/>
                        </a:lnL>
                        <a:blipFill>
                          <a:blip r:embed="rId2"/>
                          <a:stretch>
                            <a:fillRect l="-100000" t="-506349" r="-403614" b="-20635"/>
                          </a:stretch>
                        </a:blipFill>
                      </a:tcPr>
                    </a:tc>
                    <a:tc>
                      <a:txBody>
                        <a:bodyPr/>
                        <a:lstStyle/>
                        <a:p>
                          <a:pPr algn="ctr"/>
                          <a:r>
                            <a:rPr lang="en-US" dirty="0"/>
                            <a:t>D</a:t>
                          </a:r>
                        </a:p>
                      </a:txBody>
                      <a:tcPr/>
                    </a:tc>
                    <a:tc>
                      <a:txBody>
                        <a:bodyPr/>
                        <a:lstStyle/>
                        <a:p>
                          <a:pPr algn="ctr"/>
                          <a:r>
                            <a:rPr lang="en-US" dirty="0"/>
                            <a:t>X</a:t>
                          </a:r>
                        </a:p>
                      </a:txBody>
                      <a:tcPr/>
                    </a:tc>
                    <a:tc>
                      <a:txBody>
                        <a:bodyPr/>
                        <a:lstStyle/>
                        <a:p>
                          <a:pPr algn="ctr"/>
                          <a:r>
                            <a:rPr lang="en-US" dirty="0"/>
                            <a:t>1</a:t>
                          </a:r>
                        </a:p>
                      </a:txBody>
                      <a:tcPr/>
                    </a:tc>
                    <a:tc>
                      <a:txBody>
                        <a:bodyPr/>
                        <a:lstStyle/>
                        <a:p>
                          <a:pPr algn="ctr"/>
                          <a:r>
                            <a:rPr lang="en-US" b="0" dirty="0"/>
                            <a:t>0</a:t>
                          </a:r>
                        </a:p>
                      </a:txBody>
                      <a:tcPr/>
                    </a:tc>
                    <a:extLst>
                      <a:ext uri="{0D108BD9-81ED-4DB2-BD59-A6C34878D82A}">
                        <a16:rowId xmlns:a16="http://schemas.microsoft.com/office/drawing/2014/main" val="2476094968"/>
                      </a:ext>
                    </a:extLst>
                  </a:tr>
                </a:tbl>
              </a:graphicData>
            </a:graphic>
          </p:graphicFrame>
        </mc:Fallback>
      </mc:AlternateContent>
      <p:sp>
        <p:nvSpPr>
          <p:cNvPr id="5" name="TextBox 4">
            <a:extLst>
              <a:ext uri="{FF2B5EF4-FFF2-40B4-BE49-F238E27FC236}">
                <a16:creationId xmlns:a16="http://schemas.microsoft.com/office/drawing/2014/main" id="{2642834F-A1E1-4A74-92F7-1F6AC97732FE}"/>
              </a:ext>
            </a:extLst>
          </p:cNvPr>
          <p:cNvSpPr txBox="1"/>
          <p:nvPr/>
        </p:nvSpPr>
        <p:spPr>
          <a:xfrm>
            <a:off x="2069744" y="2785046"/>
            <a:ext cx="1174552" cy="400110"/>
          </a:xfrm>
          <a:prstGeom prst="rect">
            <a:avLst/>
          </a:prstGeom>
          <a:noFill/>
        </p:spPr>
        <p:txBody>
          <a:bodyPr wrap="none" rtlCol="0">
            <a:spAutoFit/>
          </a:bodyPr>
          <a:lstStyle/>
          <a:p>
            <a:r>
              <a:rPr lang="en-US" sz="2000" i="1" dirty="0"/>
              <a:t>XOR Gate</a:t>
            </a:r>
          </a:p>
        </p:txBody>
      </p:sp>
      <p:sp>
        <p:nvSpPr>
          <p:cNvPr id="6" name="Rectangle 5">
            <a:extLst>
              <a:ext uri="{FF2B5EF4-FFF2-40B4-BE49-F238E27FC236}">
                <a16:creationId xmlns:a16="http://schemas.microsoft.com/office/drawing/2014/main" id="{307B1D4B-7B59-45DE-AE72-C2587A601D39}"/>
              </a:ext>
            </a:extLst>
          </p:cNvPr>
          <p:cNvSpPr/>
          <p:nvPr/>
        </p:nvSpPr>
        <p:spPr>
          <a:xfrm>
            <a:off x="1671138" y="4738029"/>
            <a:ext cx="985882" cy="73820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4109C1F-106F-4104-B6D2-568EA8362F32}"/>
              </a:ext>
            </a:extLst>
          </p:cNvPr>
          <p:cNvSpPr/>
          <p:nvPr/>
        </p:nvSpPr>
        <p:spPr>
          <a:xfrm>
            <a:off x="3205843" y="3585266"/>
            <a:ext cx="985882" cy="73820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EEBDCB4-A1C2-47B7-B5AE-AE2491BF71F5}"/>
              </a:ext>
            </a:extLst>
          </p:cNvPr>
          <p:cNvSpPr/>
          <p:nvPr/>
        </p:nvSpPr>
        <p:spPr>
          <a:xfrm>
            <a:off x="2656659" y="3585266"/>
            <a:ext cx="492941" cy="1138317"/>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C2E5CAA-2BC9-421E-85B2-A7FAA416C7C9}"/>
              </a:ext>
            </a:extLst>
          </p:cNvPr>
          <p:cNvSpPr/>
          <p:nvPr/>
        </p:nvSpPr>
        <p:spPr>
          <a:xfrm>
            <a:off x="1671139" y="4323472"/>
            <a:ext cx="1478462" cy="400111"/>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FA8FB96F-7BB3-464A-AD80-397B54C08FD8}"/>
              </a:ext>
            </a:extLst>
          </p:cNvPr>
          <p:cNvSpPr txBox="1"/>
          <p:nvPr/>
        </p:nvSpPr>
        <p:spPr>
          <a:xfrm>
            <a:off x="954133" y="5537792"/>
            <a:ext cx="3439886" cy="338554"/>
          </a:xfrm>
          <a:prstGeom prst="rect">
            <a:avLst/>
          </a:prstGeom>
          <a:noFill/>
          <a:ln w="28575">
            <a:solidFill>
              <a:srgbClr val="C00000"/>
            </a:solidFill>
          </a:ln>
        </p:spPr>
        <p:txBody>
          <a:bodyPr wrap="square" rtlCol="0">
            <a:spAutoFit/>
          </a:bodyPr>
          <a:lstStyle/>
          <a:p>
            <a:pPr algn="ctr"/>
            <a:r>
              <a:rPr lang="en-US" sz="1600" dirty="0" err="1"/>
              <a:t>Xs</a:t>
            </a:r>
            <a:r>
              <a:rPr lang="en-US" sz="1600" dirty="0"/>
              <a:t> on either input produce X at output</a:t>
            </a:r>
          </a:p>
        </p:txBody>
      </p:sp>
      <p:sp>
        <p:nvSpPr>
          <p:cNvPr id="11" name="Rectangle 10">
            <a:extLst>
              <a:ext uri="{FF2B5EF4-FFF2-40B4-BE49-F238E27FC236}">
                <a16:creationId xmlns:a16="http://schemas.microsoft.com/office/drawing/2014/main" id="{7AE87CA8-C5C6-4DEB-8C31-AD565D7EEF4A}"/>
              </a:ext>
            </a:extLst>
          </p:cNvPr>
          <p:cNvSpPr/>
          <p:nvPr/>
        </p:nvSpPr>
        <p:spPr>
          <a:xfrm>
            <a:off x="2678428" y="4723584"/>
            <a:ext cx="492941" cy="75964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5DF6B45-D54E-4E37-9161-F565D0DF5C0A}"/>
              </a:ext>
            </a:extLst>
          </p:cNvPr>
          <p:cNvSpPr/>
          <p:nvPr/>
        </p:nvSpPr>
        <p:spPr>
          <a:xfrm>
            <a:off x="3171370" y="4330466"/>
            <a:ext cx="1020355" cy="40011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E19E589F-F519-4456-8694-7434D90704AA}"/>
              </a:ext>
            </a:extLst>
          </p:cNvPr>
          <p:cNvSpPr txBox="1"/>
          <p:nvPr/>
        </p:nvSpPr>
        <p:spPr>
          <a:xfrm>
            <a:off x="954133" y="5923457"/>
            <a:ext cx="3439886" cy="338554"/>
          </a:xfrm>
          <a:prstGeom prst="rect">
            <a:avLst/>
          </a:prstGeom>
          <a:noFill/>
          <a:ln w="28575">
            <a:solidFill>
              <a:srgbClr val="FF0000"/>
            </a:solidFill>
          </a:ln>
        </p:spPr>
        <p:txBody>
          <a:bodyPr wrap="square" rtlCol="0">
            <a:spAutoFit/>
          </a:bodyPr>
          <a:lstStyle/>
          <a:p>
            <a:pPr algn="ctr"/>
            <a:r>
              <a:rPr lang="en-US" sz="1600" dirty="0" err="1"/>
              <a:t>Xs</a:t>
            </a:r>
            <a:r>
              <a:rPr lang="en-US" sz="1600" dirty="0"/>
              <a:t> corrupt fault detection!!!</a:t>
            </a:r>
          </a:p>
        </p:txBody>
      </p:sp>
      <p:grpSp>
        <p:nvGrpSpPr>
          <p:cNvPr id="28" name="Group 27">
            <a:extLst>
              <a:ext uri="{FF2B5EF4-FFF2-40B4-BE49-F238E27FC236}">
                <a16:creationId xmlns:a16="http://schemas.microsoft.com/office/drawing/2014/main" id="{A05C8F94-3624-4BA3-946F-249A3C7A650D}"/>
              </a:ext>
            </a:extLst>
          </p:cNvPr>
          <p:cNvGrpSpPr/>
          <p:nvPr/>
        </p:nvGrpSpPr>
        <p:grpSpPr>
          <a:xfrm>
            <a:off x="5971103" y="4456387"/>
            <a:ext cx="543947" cy="380559"/>
            <a:chOff x="7372340" y="3303251"/>
            <a:chExt cx="543947" cy="380559"/>
          </a:xfrm>
        </p:grpSpPr>
        <p:pic>
          <p:nvPicPr>
            <p:cNvPr id="29" name="Picture 28">
              <a:extLst>
                <a:ext uri="{FF2B5EF4-FFF2-40B4-BE49-F238E27FC236}">
                  <a16:creationId xmlns:a16="http://schemas.microsoft.com/office/drawing/2014/main" id="{0E03459E-1881-43B4-8194-1A11961F5F17}"/>
                </a:ext>
              </a:extLst>
            </p:cNvPr>
            <p:cNvPicPr>
              <a:picLocks noChangeAspect="1"/>
            </p:cNvPicPr>
            <p:nvPr/>
          </p:nvPicPr>
          <p:blipFill>
            <a:blip r:embed="rId3"/>
            <a:stretch>
              <a:fillRect/>
            </a:stretch>
          </p:blipFill>
          <p:spPr>
            <a:xfrm>
              <a:off x="7372340" y="3303251"/>
              <a:ext cx="529964" cy="380559"/>
            </a:xfrm>
            <a:prstGeom prst="rect">
              <a:avLst/>
            </a:prstGeom>
          </p:spPr>
        </p:pic>
        <p:sp>
          <p:nvSpPr>
            <p:cNvPr id="30" name="TextBox 29">
              <a:extLst>
                <a:ext uri="{FF2B5EF4-FFF2-40B4-BE49-F238E27FC236}">
                  <a16:creationId xmlns:a16="http://schemas.microsoft.com/office/drawing/2014/main" id="{8A14EAB1-61C8-437D-B5AD-587F45A8FDF8}"/>
                </a:ext>
              </a:extLst>
            </p:cNvPr>
            <p:cNvSpPr txBox="1"/>
            <p:nvPr/>
          </p:nvSpPr>
          <p:spPr>
            <a:xfrm>
              <a:off x="7415572" y="3335700"/>
              <a:ext cx="500715" cy="307777"/>
            </a:xfrm>
            <a:prstGeom prst="rect">
              <a:avLst/>
            </a:prstGeom>
            <a:noFill/>
          </p:spPr>
          <p:txBody>
            <a:bodyPr wrap="none" rtlCol="0">
              <a:spAutoFit/>
            </a:bodyPr>
            <a:lstStyle/>
            <a:p>
              <a:r>
                <a:rPr lang="en-US" sz="1400" b="1" dirty="0">
                  <a:solidFill>
                    <a:schemeClr val="bg1"/>
                  </a:solidFill>
                </a:rPr>
                <a:t>XOR</a:t>
              </a:r>
            </a:p>
          </p:txBody>
        </p:sp>
      </p:grpSp>
      <p:grpSp>
        <p:nvGrpSpPr>
          <p:cNvPr id="31" name="Group 30">
            <a:extLst>
              <a:ext uri="{FF2B5EF4-FFF2-40B4-BE49-F238E27FC236}">
                <a16:creationId xmlns:a16="http://schemas.microsoft.com/office/drawing/2014/main" id="{53BBEC83-4D35-48A2-A298-3D69B6E61C04}"/>
              </a:ext>
            </a:extLst>
          </p:cNvPr>
          <p:cNvGrpSpPr/>
          <p:nvPr/>
        </p:nvGrpSpPr>
        <p:grpSpPr>
          <a:xfrm>
            <a:off x="7068993" y="4733108"/>
            <a:ext cx="543947" cy="380559"/>
            <a:chOff x="8491392" y="4137134"/>
            <a:chExt cx="543947" cy="380559"/>
          </a:xfrm>
        </p:grpSpPr>
        <p:pic>
          <p:nvPicPr>
            <p:cNvPr id="32" name="Picture 31">
              <a:extLst>
                <a:ext uri="{FF2B5EF4-FFF2-40B4-BE49-F238E27FC236}">
                  <a16:creationId xmlns:a16="http://schemas.microsoft.com/office/drawing/2014/main" id="{37F7AE1C-9A18-4EE9-BC4E-B477A016C53F}"/>
                </a:ext>
              </a:extLst>
            </p:cNvPr>
            <p:cNvPicPr>
              <a:picLocks noChangeAspect="1"/>
            </p:cNvPicPr>
            <p:nvPr/>
          </p:nvPicPr>
          <p:blipFill>
            <a:blip r:embed="rId3"/>
            <a:stretch>
              <a:fillRect/>
            </a:stretch>
          </p:blipFill>
          <p:spPr>
            <a:xfrm>
              <a:off x="8491392" y="4137134"/>
              <a:ext cx="529964" cy="380559"/>
            </a:xfrm>
            <a:prstGeom prst="rect">
              <a:avLst/>
            </a:prstGeom>
          </p:spPr>
        </p:pic>
        <p:sp>
          <p:nvSpPr>
            <p:cNvPr id="33" name="TextBox 32">
              <a:extLst>
                <a:ext uri="{FF2B5EF4-FFF2-40B4-BE49-F238E27FC236}">
                  <a16:creationId xmlns:a16="http://schemas.microsoft.com/office/drawing/2014/main" id="{A62219A4-01E5-4098-BD83-8A720041B0A9}"/>
                </a:ext>
              </a:extLst>
            </p:cNvPr>
            <p:cNvSpPr txBox="1"/>
            <p:nvPr/>
          </p:nvSpPr>
          <p:spPr>
            <a:xfrm>
              <a:off x="8534624" y="4169583"/>
              <a:ext cx="500715" cy="307777"/>
            </a:xfrm>
            <a:prstGeom prst="rect">
              <a:avLst/>
            </a:prstGeom>
            <a:noFill/>
          </p:spPr>
          <p:txBody>
            <a:bodyPr wrap="none" rtlCol="0">
              <a:spAutoFit/>
            </a:bodyPr>
            <a:lstStyle/>
            <a:p>
              <a:r>
                <a:rPr lang="en-US" sz="1400" b="1" dirty="0">
                  <a:solidFill>
                    <a:schemeClr val="bg1"/>
                  </a:solidFill>
                </a:rPr>
                <a:t>XOR</a:t>
              </a:r>
            </a:p>
          </p:txBody>
        </p:sp>
      </p:grpSp>
      <p:grpSp>
        <p:nvGrpSpPr>
          <p:cNvPr id="34" name="Group 33">
            <a:extLst>
              <a:ext uri="{FF2B5EF4-FFF2-40B4-BE49-F238E27FC236}">
                <a16:creationId xmlns:a16="http://schemas.microsoft.com/office/drawing/2014/main" id="{F962D7AF-CD39-40BC-933D-35E1EDA458A8}"/>
              </a:ext>
            </a:extLst>
          </p:cNvPr>
          <p:cNvGrpSpPr/>
          <p:nvPr/>
        </p:nvGrpSpPr>
        <p:grpSpPr>
          <a:xfrm>
            <a:off x="5985086" y="5044780"/>
            <a:ext cx="543947" cy="380559"/>
            <a:chOff x="7372340" y="4331355"/>
            <a:chExt cx="543947" cy="380559"/>
          </a:xfrm>
        </p:grpSpPr>
        <p:pic>
          <p:nvPicPr>
            <p:cNvPr id="35" name="Picture 34">
              <a:extLst>
                <a:ext uri="{FF2B5EF4-FFF2-40B4-BE49-F238E27FC236}">
                  <a16:creationId xmlns:a16="http://schemas.microsoft.com/office/drawing/2014/main" id="{F4E5B769-4130-4512-B4C5-DB3540C77386}"/>
                </a:ext>
              </a:extLst>
            </p:cNvPr>
            <p:cNvPicPr>
              <a:picLocks noChangeAspect="1"/>
            </p:cNvPicPr>
            <p:nvPr/>
          </p:nvPicPr>
          <p:blipFill>
            <a:blip r:embed="rId3"/>
            <a:stretch>
              <a:fillRect/>
            </a:stretch>
          </p:blipFill>
          <p:spPr>
            <a:xfrm>
              <a:off x="7372340" y="4331355"/>
              <a:ext cx="529964" cy="380559"/>
            </a:xfrm>
            <a:prstGeom prst="rect">
              <a:avLst/>
            </a:prstGeom>
          </p:spPr>
        </p:pic>
        <p:sp>
          <p:nvSpPr>
            <p:cNvPr id="36" name="TextBox 35">
              <a:extLst>
                <a:ext uri="{FF2B5EF4-FFF2-40B4-BE49-F238E27FC236}">
                  <a16:creationId xmlns:a16="http://schemas.microsoft.com/office/drawing/2014/main" id="{76B3732C-88E5-4C5B-8AC7-BF830E811FDF}"/>
                </a:ext>
              </a:extLst>
            </p:cNvPr>
            <p:cNvSpPr txBox="1"/>
            <p:nvPr/>
          </p:nvSpPr>
          <p:spPr>
            <a:xfrm>
              <a:off x="7415572" y="4363804"/>
              <a:ext cx="500715" cy="307777"/>
            </a:xfrm>
            <a:prstGeom prst="rect">
              <a:avLst/>
            </a:prstGeom>
            <a:noFill/>
          </p:spPr>
          <p:txBody>
            <a:bodyPr wrap="none" rtlCol="0">
              <a:spAutoFit/>
            </a:bodyPr>
            <a:lstStyle/>
            <a:p>
              <a:r>
                <a:rPr lang="en-US" sz="1400" b="1" dirty="0">
                  <a:solidFill>
                    <a:schemeClr val="bg1"/>
                  </a:solidFill>
                </a:rPr>
                <a:t>XOR</a:t>
              </a:r>
            </a:p>
          </p:txBody>
        </p:sp>
      </p:grpSp>
      <p:cxnSp>
        <p:nvCxnSpPr>
          <p:cNvPr id="37" name="Connector: Elbow 36">
            <a:extLst>
              <a:ext uri="{FF2B5EF4-FFF2-40B4-BE49-F238E27FC236}">
                <a16:creationId xmlns:a16="http://schemas.microsoft.com/office/drawing/2014/main" id="{26C5E853-EF2C-411C-A910-450250A70A90}"/>
              </a:ext>
            </a:extLst>
          </p:cNvPr>
          <p:cNvCxnSpPr>
            <a:cxnSpLocks/>
            <a:stCxn id="30" idx="3"/>
          </p:cNvCxnSpPr>
          <p:nvPr/>
        </p:nvCxnSpPr>
        <p:spPr>
          <a:xfrm>
            <a:off x="6515050" y="4642725"/>
            <a:ext cx="567926" cy="160942"/>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Connector: Elbow 37">
            <a:extLst>
              <a:ext uri="{FF2B5EF4-FFF2-40B4-BE49-F238E27FC236}">
                <a16:creationId xmlns:a16="http://schemas.microsoft.com/office/drawing/2014/main" id="{E7E39935-0D50-4082-A136-4912DAFCDDD9}"/>
              </a:ext>
            </a:extLst>
          </p:cNvPr>
          <p:cNvCxnSpPr>
            <a:cxnSpLocks/>
            <a:stCxn id="36" idx="3"/>
          </p:cNvCxnSpPr>
          <p:nvPr/>
        </p:nvCxnSpPr>
        <p:spPr>
          <a:xfrm flipV="1">
            <a:off x="6529033" y="5044780"/>
            <a:ext cx="556842" cy="186338"/>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7A3A0FF1-D937-407B-9602-582D01A6B908}"/>
              </a:ext>
            </a:extLst>
          </p:cNvPr>
          <p:cNvGrpSpPr/>
          <p:nvPr/>
        </p:nvGrpSpPr>
        <p:grpSpPr>
          <a:xfrm>
            <a:off x="5957120" y="3204707"/>
            <a:ext cx="543947" cy="380559"/>
            <a:chOff x="7372340" y="3303251"/>
            <a:chExt cx="543947" cy="380559"/>
          </a:xfrm>
        </p:grpSpPr>
        <p:pic>
          <p:nvPicPr>
            <p:cNvPr id="42" name="Picture 41">
              <a:extLst>
                <a:ext uri="{FF2B5EF4-FFF2-40B4-BE49-F238E27FC236}">
                  <a16:creationId xmlns:a16="http://schemas.microsoft.com/office/drawing/2014/main" id="{2B300E97-2BA6-4971-8B7A-01FF11A19FCB}"/>
                </a:ext>
              </a:extLst>
            </p:cNvPr>
            <p:cNvPicPr>
              <a:picLocks noChangeAspect="1"/>
            </p:cNvPicPr>
            <p:nvPr/>
          </p:nvPicPr>
          <p:blipFill>
            <a:blip r:embed="rId3"/>
            <a:stretch>
              <a:fillRect/>
            </a:stretch>
          </p:blipFill>
          <p:spPr>
            <a:xfrm>
              <a:off x="7372340" y="3303251"/>
              <a:ext cx="529964" cy="380559"/>
            </a:xfrm>
            <a:prstGeom prst="rect">
              <a:avLst/>
            </a:prstGeom>
          </p:spPr>
        </p:pic>
        <p:sp>
          <p:nvSpPr>
            <p:cNvPr id="43" name="TextBox 42">
              <a:extLst>
                <a:ext uri="{FF2B5EF4-FFF2-40B4-BE49-F238E27FC236}">
                  <a16:creationId xmlns:a16="http://schemas.microsoft.com/office/drawing/2014/main" id="{24379093-8B6E-4ED8-BB96-E3DDBA1F4CF2}"/>
                </a:ext>
              </a:extLst>
            </p:cNvPr>
            <p:cNvSpPr txBox="1"/>
            <p:nvPr/>
          </p:nvSpPr>
          <p:spPr>
            <a:xfrm>
              <a:off x="7415572" y="3335700"/>
              <a:ext cx="500715" cy="307777"/>
            </a:xfrm>
            <a:prstGeom prst="rect">
              <a:avLst/>
            </a:prstGeom>
            <a:noFill/>
          </p:spPr>
          <p:txBody>
            <a:bodyPr wrap="none" rtlCol="0">
              <a:spAutoFit/>
            </a:bodyPr>
            <a:lstStyle/>
            <a:p>
              <a:r>
                <a:rPr lang="en-US" sz="1400" b="1" dirty="0">
                  <a:solidFill>
                    <a:schemeClr val="bg1"/>
                  </a:solidFill>
                </a:rPr>
                <a:t>XOR</a:t>
              </a:r>
            </a:p>
          </p:txBody>
        </p:sp>
      </p:grpSp>
      <p:grpSp>
        <p:nvGrpSpPr>
          <p:cNvPr id="44" name="Group 43">
            <a:extLst>
              <a:ext uri="{FF2B5EF4-FFF2-40B4-BE49-F238E27FC236}">
                <a16:creationId xmlns:a16="http://schemas.microsoft.com/office/drawing/2014/main" id="{A6E7E4D4-A2B5-4D52-AFBE-ED23FBB52BCD}"/>
              </a:ext>
            </a:extLst>
          </p:cNvPr>
          <p:cNvGrpSpPr/>
          <p:nvPr/>
        </p:nvGrpSpPr>
        <p:grpSpPr>
          <a:xfrm>
            <a:off x="7055010" y="3481428"/>
            <a:ext cx="543947" cy="380559"/>
            <a:chOff x="8491392" y="4137134"/>
            <a:chExt cx="543947" cy="380559"/>
          </a:xfrm>
        </p:grpSpPr>
        <p:pic>
          <p:nvPicPr>
            <p:cNvPr id="45" name="Picture 44">
              <a:extLst>
                <a:ext uri="{FF2B5EF4-FFF2-40B4-BE49-F238E27FC236}">
                  <a16:creationId xmlns:a16="http://schemas.microsoft.com/office/drawing/2014/main" id="{5A07DD25-5C9E-4C7D-AF44-E0D73F08EBE3}"/>
                </a:ext>
              </a:extLst>
            </p:cNvPr>
            <p:cNvPicPr>
              <a:picLocks noChangeAspect="1"/>
            </p:cNvPicPr>
            <p:nvPr/>
          </p:nvPicPr>
          <p:blipFill>
            <a:blip r:embed="rId3"/>
            <a:stretch>
              <a:fillRect/>
            </a:stretch>
          </p:blipFill>
          <p:spPr>
            <a:xfrm>
              <a:off x="8491392" y="4137134"/>
              <a:ext cx="529964" cy="380559"/>
            </a:xfrm>
            <a:prstGeom prst="rect">
              <a:avLst/>
            </a:prstGeom>
          </p:spPr>
        </p:pic>
        <p:sp>
          <p:nvSpPr>
            <p:cNvPr id="46" name="TextBox 45">
              <a:extLst>
                <a:ext uri="{FF2B5EF4-FFF2-40B4-BE49-F238E27FC236}">
                  <a16:creationId xmlns:a16="http://schemas.microsoft.com/office/drawing/2014/main" id="{175C1CED-58AA-4B59-885D-160259670854}"/>
                </a:ext>
              </a:extLst>
            </p:cNvPr>
            <p:cNvSpPr txBox="1"/>
            <p:nvPr/>
          </p:nvSpPr>
          <p:spPr>
            <a:xfrm>
              <a:off x="8534624" y="4169583"/>
              <a:ext cx="500715" cy="307777"/>
            </a:xfrm>
            <a:prstGeom prst="rect">
              <a:avLst/>
            </a:prstGeom>
            <a:noFill/>
          </p:spPr>
          <p:txBody>
            <a:bodyPr wrap="none" rtlCol="0">
              <a:spAutoFit/>
            </a:bodyPr>
            <a:lstStyle/>
            <a:p>
              <a:r>
                <a:rPr lang="en-US" sz="1400" b="1" dirty="0">
                  <a:solidFill>
                    <a:schemeClr val="bg1"/>
                  </a:solidFill>
                </a:rPr>
                <a:t>XOR</a:t>
              </a:r>
            </a:p>
          </p:txBody>
        </p:sp>
      </p:grpSp>
      <p:grpSp>
        <p:nvGrpSpPr>
          <p:cNvPr id="47" name="Group 46">
            <a:extLst>
              <a:ext uri="{FF2B5EF4-FFF2-40B4-BE49-F238E27FC236}">
                <a16:creationId xmlns:a16="http://schemas.microsoft.com/office/drawing/2014/main" id="{0D129E26-4798-4853-B0B6-99FDD96FB09D}"/>
              </a:ext>
            </a:extLst>
          </p:cNvPr>
          <p:cNvGrpSpPr/>
          <p:nvPr/>
        </p:nvGrpSpPr>
        <p:grpSpPr>
          <a:xfrm>
            <a:off x="5971103" y="3793100"/>
            <a:ext cx="543947" cy="380559"/>
            <a:chOff x="7372340" y="4331355"/>
            <a:chExt cx="543947" cy="380559"/>
          </a:xfrm>
        </p:grpSpPr>
        <p:pic>
          <p:nvPicPr>
            <p:cNvPr id="48" name="Picture 47">
              <a:extLst>
                <a:ext uri="{FF2B5EF4-FFF2-40B4-BE49-F238E27FC236}">
                  <a16:creationId xmlns:a16="http://schemas.microsoft.com/office/drawing/2014/main" id="{51E3A39F-7430-48A7-AF1F-AA2719B5B9A8}"/>
                </a:ext>
              </a:extLst>
            </p:cNvPr>
            <p:cNvPicPr>
              <a:picLocks noChangeAspect="1"/>
            </p:cNvPicPr>
            <p:nvPr/>
          </p:nvPicPr>
          <p:blipFill>
            <a:blip r:embed="rId3"/>
            <a:stretch>
              <a:fillRect/>
            </a:stretch>
          </p:blipFill>
          <p:spPr>
            <a:xfrm>
              <a:off x="7372340" y="4331355"/>
              <a:ext cx="529964" cy="380559"/>
            </a:xfrm>
            <a:prstGeom prst="rect">
              <a:avLst/>
            </a:prstGeom>
          </p:spPr>
        </p:pic>
        <p:sp>
          <p:nvSpPr>
            <p:cNvPr id="49" name="TextBox 48">
              <a:extLst>
                <a:ext uri="{FF2B5EF4-FFF2-40B4-BE49-F238E27FC236}">
                  <a16:creationId xmlns:a16="http://schemas.microsoft.com/office/drawing/2014/main" id="{C2101194-754E-45C9-B1A1-A86AB9B5C61B}"/>
                </a:ext>
              </a:extLst>
            </p:cNvPr>
            <p:cNvSpPr txBox="1"/>
            <p:nvPr/>
          </p:nvSpPr>
          <p:spPr>
            <a:xfrm>
              <a:off x="7415572" y="4363804"/>
              <a:ext cx="500715" cy="307777"/>
            </a:xfrm>
            <a:prstGeom prst="rect">
              <a:avLst/>
            </a:prstGeom>
            <a:noFill/>
          </p:spPr>
          <p:txBody>
            <a:bodyPr wrap="none" rtlCol="0">
              <a:spAutoFit/>
            </a:bodyPr>
            <a:lstStyle/>
            <a:p>
              <a:r>
                <a:rPr lang="en-US" sz="1400" b="1" dirty="0">
                  <a:solidFill>
                    <a:schemeClr val="bg1"/>
                  </a:solidFill>
                </a:rPr>
                <a:t>XOR</a:t>
              </a:r>
            </a:p>
          </p:txBody>
        </p:sp>
      </p:grpSp>
      <p:cxnSp>
        <p:nvCxnSpPr>
          <p:cNvPr id="50" name="Connector: Elbow 49">
            <a:extLst>
              <a:ext uri="{FF2B5EF4-FFF2-40B4-BE49-F238E27FC236}">
                <a16:creationId xmlns:a16="http://schemas.microsoft.com/office/drawing/2014/main" id="{170D2154-2578-40CF-906F-EBB5EB88DF3A}"/>
              </a:ext>
            </a:extLst>
          </p:cNvPr>
          <p:cNvCxnSpPr>
            <a:cxnSpLocks/>
            <a:stCxn id="43" idx="3"/>
          </p:cNvCxnSpPr>
          <p:nvPr/>
        </p:nvCxnSpPr>
        <p:spPr>
          <a:xfrm>
            <a:off x="6501067" y="3391045"/>
            <a:ext cx="567926" cy="160942"/>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Connector: Elbow 50">
            <a:extLst>
              <a:ext uri="{FF2B5EF4-FFF2-40B4-BE49-F238E27FC236}">
                <a16:creationId xmlns:a16="http://schemas.microsoft.com/office/drawing/2014/main" id="{393C96A6-1F3F-43E4-84B9-45D42F80F3D6}"/>
              </a:ext>
            </a:extLst>
          </p:cNvPr>
          <p:cNvCxnSpPr>
            <a:cxnSpLocks/>
            <a:stCxn id="49" idx="3"/>
          </p:cNvCxnSpPr>
          <p:nvPr/>
        </p:nvCxnSpPr>
        <p:spPr>
          <a:xfrm flipV="1">
            <a:off x="6515050" y="3793100"/>
            <a:ext cx="556842" cy="186338"/>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2" name="Group 51">
            <a:extLst>
              <a:ext uri="{FF2B5EF4-FFF2-40B4-BE49-F238E27FC236}">
                <a16:creationId xmlns:a16="http://schemas.microsoft.com/office/drawing/2014/main" id="{77C1A46A-DC6A-473B-9F23-5CCF542E7645}"/>
              </a:ext>
            </a:extLst>
          </p:cNvPr>
          <p:cNvGrpSpPr/>
          <p:nvPr/>
        </p:nvGrpSpPr>
        <p:grpSpPr>
          <a:xfrm>
            <a:off x="8234335" y="4153703"/>
            <a:ext cx="543947" cy="380559"/>
            <a:chOff x="8491392" y="4137134"/>
            <a:chExt cx="543947" cy="380559"/>
          </a:xfrm>
        </p:grpSpPr>
        <p:pic>
          <p:nvPicPr>
            <p:cNvPr id="53" name="Picture 52">
              <a:extLst>
                <a:ext uri="{FF2B5EF4-FFF2-40B4-BE49-F238E27FC236}">
                  <a16:creationId xmlns:a16="http://schemas.microsoft.com/office/drawing/2014/main" id="{AF00D8D1-7938-4FAF-9D3C-82B49AAFE97B}"/>
                </a:ext>
              </a:extLst>
            </p:cNvPr>
            <p:cNvPicPr>
              <a:picLocks noChangeAspect="1"/>
            </p:cNvPicPr>
            <p:nvPr/>
          </p:nvPicPr>
          <p:blipFill>
            <a:blip r:embed="rId3"/>
            <a:stretch>
              <a:fillRect/>
            </a:stretch>
          </p:blipFill>
          <p:spPr>
            <a:xfrm>
              <a:off x="8491392" y="4137134"/>
              <a:ext cx="529964" cy="380559"/>
            </a:xfrm>
            <a:prstGeom prst="rect">
              <a:avLst/>
            </a:prstGeom>
          </p:spPr>
        </p:pic>
        <p:sp>
          <p:nvSpPr>
            <p:cNvPr id="54" name="TextBox 53">
              <a:extLst>
                <a:ext uri="{FF2B5EF4-FFF2-40B4-BE49-F238E27FC236}">
                  <a16:creationId xmlns:a16="http://schemas.microsoft.com/office/drawing/2014/main" id="{67F869C7-B478-4477-924C-16681CA296C8}"/>
                </a:ext>
              </a:extLst>
            </p:cNvPr>
            <p:cNvSpPr txBox="1"/>
            <p:nvPr/>
          </p:nvSpPr>
          <p:spPr>
            <a:xfrm>
              <a:off x="8534624" y="4169583"/>
              <a:ext cx="500715" cy="307777"/>
            </a:xfrm>
            <a:prstGeom prst="rect">
              <a:avLst/>
            </a:prstGeom>
            <a:noFill/>
          </p:spPr>
          <p:txBody>
            <a:bodyPr wrap="none" rtlCol="0">
              <a:spAutoFit/>
            </a:bodyPr>
            <a:lstStyle/>
            <a:p>
              <a:r>
                <a:rPr lang="en-US" sz="1400" b="1" dirty="0">
                  <a:solidFill>
                    <a:schemeClr val="bg1"/>
                  </a:solidFill>
                </a:rPr>
                <a:t>XOR</a:t>
              </a:r>
            </a:p>
          </p:txBody>
        </p:sp>
      </p:grpSp>
      <p:cxnSp>
        <p:nvCxnSpPr>
          <p:cNvPr id="55" name="Connector: Elbow 54">
            <a:extLst>
              <a:ext uri="{FF2B5EF4-FFF2-40B4-BE49-F238E27FC236}">
                <a16:creationId xmlns:a16="http://schemas.microsoft.com/office/drawing/2014/main" id="{A9E9A9F2-5D4C-4FDA-ADCB-669BD4D93B48}"/>
              </a:ext>
            </a:extLst>
          </p:cNvPr>
          <p:cNvCxnSpPr>
            <a:cxnSpLocks/>
            <a:stCxn id="46" idx="3"/>
          </p:cNvCxnSpPr>
          <p:nvPr/>
        </p:nvCxnSpPr>
        <p:spPr>
          <a:xfrm>
            <a:off x="7598957" y="3667766"/>
            <a:ext cx="649361" cy="556496"/>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Connector: Elbow 55">
            <a:extLst>
              <a:ext uri="{FF2B5EF4-FFF2-40B4-BE49-F238E27FC236}">
                <a16:creationId xmlns:a16="http://schemas.microsoft.com/office/drawing/2014/main" id="{0ABDF398-0391-4F8E-AC57-F3A5DCBBA1AF}"/>
              </a:ext>
            </a:extLst>
          </p:cNvPr>
          <p:cNvCxnSpPr>
            <a:cxnSpLocks/>
            <a:stCxn id="33" idx="3"/>
          </p:cNvCxnSpPr>
          <p:nvPr/>
        </p:nvCxnSpPr>
        <p:spPr>
          <a:xfrm flipV="1">
            <a:off x="7612940" y="4465376"/>
            <a:ext cx="638277" cy="45407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505E249-F777-4045-A38A-66B1A81A3CD8}"/>
              </a:ext>
            </a:extLst>
          </p:cNvPr>
          <p:cNvCxnSpPr/>
          <p:nvPr/>
        </p:nvCxnSpPr>
        <p:spPr>
          <a:xfrm flipH="1">
            <a:off x="5649273" y="3280701"/>
            <a:ext cx="3392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C9F79EE9-9558-40FE-9B1F-28803292DC48}"/>
              </a:ext>
            </a:extLst>
          </p:cNvPr>
          <p:cNvCxnSpPr/>
          <p:nvPr/>
        </p:nvCxnSpPr>
        <p:spPr>
          <a:xfrm flipH="1">
            <a:off x="5666378" y="3481428"/>
            <a:ext cx="3392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147A4961-B7EE-4A37-B1EA-2FF86A77A82C}"/>
              </a:ext>
            </a:extLst>
          </p:cNvPr>
          <p:cNvCxnSpPr/>
          <p:nvPr/>
        </p:nvCxnSpPr>
        <p:spPr>
          <a:xfrm flipH="1">
            <a:off x="5671965" y="3864733"/>
            <a:ext cx="3392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BC5AFDBE-A76D-44D9-870B-0FD6B66C5800}"/>
              </a:ext>
            </a:extLst>
          </p:cNvPr>
          <p:cNvCxnSpPr/>
          <p:nvPr/>
        </p:nvCxnSpPr>
        <p:spPr>
          <a:xfrm flipH="1">
            <a:off x="5689070" y="4065460"/>
            <a:ext cx="3392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AB7B1E99-B47C-4C15-859C-72D177CC6312}"/>
              </a:ext>
            </a:extLst>
          </p:cNvPr>
          <p:cNvCxnSpPr/>
          <p:nvPr/>
        </p:nvCxnSpPr>
        <p:spPr>
          <a:xfrm flipH="1">
            <a:off x="5671965" y="4564830"/>
            <a:ext cx="3392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35149D1A-90D8-4F16-A284-67D48E8C622B}"/>
              </a:ext>
            </a:extLst>
          </p:cNvPr>
          <p:cNvCxnSpPr/>
          <p:nvPr/>
        </p:nvCxnSpPr>
        <p:spPr>
          <a:xfrm flipH="1">
            <a:off x="5689070" y="4765557"/>
            <a:ext cx="3392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B1A87B2-7BCC-4C73-98AD-01EEAB914CC9}"/>
              </a:ext>
            </a:extLst>
          </p:cNvPr>
          <p:cNvCxnSpPr/>
          <p:nvPr/>
        </p:nvCxnSpPr>
        <p:spPr>
          <a:xfrm flipH="1">
            <a:off x="5680674" y="5136389"/>
            <a:ext cx="3392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DA3FBF5D-050A-4DAA-8167-E12B35FB912A}"/>
              </a:ext>
            </a:extLst>
          </p:cNvPr>
          <p:cNvCxnSpPr/>
          <p:nvPr/>
        </p:nvCxnSpPr>
        <p:spPr>
          <a:xfrm flipH="1">
            <a:off x="5697779" y="5337116"/>
            <a:ext cx="3392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A756673D-F510-4156-B9D0-F8E6D61D68A1}"/>
              </a:ext>
            </a:extLst>
          </p:cNvPr>
          <p:cNvCxnSpPr/>
          <p:nvPr/>
        </p:nvCxnSpPr>
        <p:spPr>
          <a:xfrm flipH="1">
            <a:off x="8778282" y="4339350"/>
            <a:ext cx="3392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5B4AC31B-3894-445E-9B2F-FC1A89011252}"/>
              </a:ext>
            </a:extLst>
          </p:cNvPr>
          <p:cNvSpPr txBox="1"/>
          <p:nvPr/>
        </p:nvSpPr>
        <p:spPr>
          <a:xfrm>
            <a:off x="5401308" y="3092504"/>
            <a:ext cx="311304" cy="369332"/>
          </a:xfrm>
          <a:prstGeom prst="rect">
            <a:avLst/>
          </a:prstGeom>
          <a:noFill/>
        </p:spPr>
        <p:txBody>
          <a:bodyPr wrap="none" rtlCol="0">
            <a:spAutoFit/>
          </a:bodyPr>
          <a:lstStyle/>
          <a:p>
            <a:r>
              <a:rPr lang="en-US" b="1" dirty="0">
                <a:solidFill>
                  <a:srgbClr val="FF0000"/>
                </a:solidFill>
              </a:rPr>
              <a:t>X</a:t>
            </a:r>
          </a:p>
        </p:txBody>
      </p:sp>
      <p:sp>
        <p:nvSpPr>
          <p:cNvPr id="70" name="TextBox 69">
            <a:extLst>
              <a:ext uri="{FF2B5EF4-FFF2-40B4-BE49-F238E27FC236}">
                <a16:creationId xmlns:a16="http://schemas.microsoft.com/office/drawing/2014/main" id="{A87E905A-C26A-439D-BF83-A8596CA4C3D1}"/>
              </a:ext>
            </a:extLst>
          </p:cNvPr>
          <p:cNvSpPr txBox="1"/>
          <p:nvPr/>
        </p:nvSpPr>
        <p:spPr>
          <a:xfrm>
            <a:off x="5415233" y="3286966"/>
            <a:ext cx="301686" cy="369332"/>
          </a:xfrm>
          <a:prstGeom prst="rect">
            <a:avLst/>
          </a:prstGeom>
          <a:noFill/>
        </p:spPr>
        <p:txBody>
          <a:bodyPr wrap="none" rtlCol="0">
            <a:spAutoFit/>
          </a:bodyPr>
          <a:lstStyle/>
          <a:p>
            <a:r>
              <a:rPr lang="en-US" dirty="0"/>
              <a:t>0</a:t>
            </a:r>
          </a:p>
        </p:txBody>
      </p:sp>
      <p:sp>
        <p:nvSpPr>
          <p:cNvPr id="71" name="TextBox 70">
            <a:extLst>
              <a:ext uri="{FF2B5EF4-FFF2-40B4-BE49-F238E27FC236}">
                <a16:creationId xmlns:a16="http://schemas.microsoft.com/office/drawing/2014/main" id="{29F80BFF-7523-4287-A10E-4E5617640295}"/>
              </a:ext>
            </a:extLst>
          </p:cNvPr>
          <p:cNvSpPr txBox="1"/>
          <p:nvPr/>
        </p:nvSpPr>
        <p:spPr>
          <a:xfrm>
            <a:off x="5410926" y="3657047"/>
            <a:ext cx="301686" cy="369332"/>
          </a:xfrm>
          <a:prstGeom prst="rect">
            <a:avLst/>
          </a:prstGeom>
          <a:noFill/>
        </p:spPr>
        <p:txBody>
          <a:bodyPr wrap="none" rtlCol="0">
            <a:spAutoFit/>
          </a:bodyPr>
          <a:lstStyle/>
          <a:p>
            <a:r>
              <a:rPr lang="en-US" dirty="0"/>
              <a:t>1</a:t>
            </a:r>
          </a:p>
        </p:txBody>
      </p:sp>
      <p:sp>
        <p:nvSpPr>
          <p:cNvPr id="73" name="TextBox 72">
            <a:extLst>
              <a:ext uri="{FF2B5EF4-FFF2-40B4-BE49-F238E27FC236}">
                <a16:creationId xmlns:a16="http://schemas.microsoft.com/office/drawing/2014/main" id="{2419209F-82E8-4F3E-9E46-2FCD2D1F8238}"/>
              </a:ext>
            </a:extLst>
          </p:cNvPr>
          <p:cNvSpPr txBox="1"/>
          <p:nvPr/>
        </p:nvSpPr>
        <p:spPr>
          <a:xfrm>
            <a:off x="5428589" y="4572426"/>
            <a:ext cx="301686" cy="369332"/>
          </a:xfrm>
          <a:prstGeom prst="rect">
            <a:avLst/>
          </a:prstGeom>
          <a:noFill/>
        </p:spPr>
        <p:txBody>
          <a:bodyPr wrap="none" rtlCol="0">
            <a:spAutoFit/>
          </a:bodyPr>
          <a:lstStyle/>
          <a:p>
            <a:r>
              <a:rPr lang="en-US" dirty="0"/>
              <a:t>1</a:t>
            </a:r>
          </a:p>
        </p:txBody>
      </p:sp>
      <p:sp>
        <p:nvSpPr>
          <p:cNvPr id="74" name="TextBox 73">
            <a:extLst>
              <a:ext uri="{FF2B5EF4-FFF2-40B4-BE49-F238E27FC236}">
                <a16:creationId xmlns:a16="http://schemas.microsoft.com/office/drawing/2014/main" id="{BDCD7ACC-AA29-4EBB-B178-E2AC8962498F}"/>
              </a:ext>
            </a:extLst>
          </p:cNvPr>
          <p:cNvSpPr txBox="1"/>
          <p:nvPr/>
        </p:nvSpPr>
        <p:spPr>
          <a:xfrm>
            <a:off x="5424282" y="4942507"/>
            <a:ext cx="301686" cy="369332"/>
          </a:xfrm>
          <a:prstGeom prst="rect">
            <a:avLst/>
          </a:prstGeom>
          <a:noFill/>
        </p:spPr>
        <p:txBody>
          <a:bodyPr wrap="none" rtlCol="0">
            <a:spAutoFit/>
          </a:bodyPr>
          <a:lstStyle/>
          <a:p>
            <a:r>
              <a:rPr lang="en-US" dirty="0"/>
              <a:t>1</a:t>
            </a:r>
          </a:p>
        </p:txBody>
      </p:sp>
      <p:sp>
        <p:nvSpPr>
          <p:cNvPr id="75" name="TextBox 74">
            <a:extLst>
              <a:ext uri="{FF2B5EF4-FFF2-40B4-BE49-F238E27FC236}">
                <a16:creationId xmlns:a16="http://schemas.microsoft.com/office/drawing/2014/main" id="{7D5F4B27-CBA6-4F0B-A091-96905E34D32F}"/>
              </a:ext>
            </a:extLst>
          </p:cNvPr>
          <p:cNvSpPr txBox="1"/>
          <p:nvPr/>
        </p:nvSpPr>
        <p:spPr>
          <a:xfrm>
            <a:off x="5432791" y="5152450"/>
            <a:ext cx="262643" cy="369332"/>
          </a:xfrm>
          <a:prstGeom prst="rect">
            <a:avLst/>
          </a:prstGeom>
          <a:noFill/>
        </p:spPr>
        <p:txBody>
          <a:bodyPr wrap="square" rtlCol="0">
            <a:spAutoFit/>
          </a:bodyPr>
          <a:lstStyle/>
          <a:p>
            <a:r>
              <a:rPr lang="en-US" dirty="0"/>
              <a:t>0</a:t>
            </a:r>
          </a:p>
        </p:txBody>
      </p:sp>
      <p:sp>
        <p:nvSpPr>
          <p:cNvPr id="76" name="TextBox 75">
            <a:extLst>
              <a:ext uri="{FF2B5EF4-FFF2-40B4-BE49-F238E27FC236}">
                <a16:creationId xmlns:a16="http://schemas.microsoft.com/office/drawing/2014/main" id="{879C6F84-A66A-40B5-A1F6-50F4346FEC54}"/>
              </a:ext>
            </a:extLst>
          </p:cNvPr>
          <p:cNvSpPr txBox="1"/>
          <p:nvPr/>
        </p:nvSpPr>
        <p:spPr>
          <a:xfrm>
            <a:off x="5432791" y="4358329"/>
            <a:ext cx="301686" cy="369332"/>
          </a:xfrm>
          <a:prstGeom prst="rect">
            <a:avLst/>
          </a:prstGeom>
          <a:noFill/>
        </p:spPr>
        <p:txBody>
          <a:bodyPr wrap="none" rtlCol="0">
            <a:spAutoFit/>
          </a:bodyPr>
          <a:lstStyle/>
          <a:p>
            <a:r>
              <a:rPr lang="en-US" dirty="0"/>
              <a:t>1</a:t>
            </a:r>
          </a:p>
        </p:txBody>
      </p:sp>
      <p:sp>
        <p:nvSpPr>
          <p:cNvPr id="77" name="TextBox 76">
            <a:extLst>
              <a:ext uri="{FF2B5EF4-FFF2-40B4-BE49-F238E27FC236}">
                <a16:creationId xmlns:a16="http://schemas.microsoft.com/office/drawing/2014/main" id="{E499CD47-E069-4580-A1CF-22752227FB4F}"/>
              </a:ext>
            </a:extLst>
          </p:cNvPr>
          <p:cNvSpPr txBox="1"/>
          <p:nvPr/>
        </p:nvSpPr>
        <p:spPr>
          <a:xfrm>
            <a:off x="6547938" y="3088491"/>
            <a:ext cx="184731" cy="369332"/>
          </a:xfrm>
          <a:prstGeom prst="rect">
            <a:avLst/>
          </a:prstGeom>
          <a:noFill/>
        </p:spPr>
        <p:txBody>
          <a:bodyPr wrap="none" rtlCol="0">
            <a:spAutoFit/>
          </a:bodyPr>
          <a:lstStyle/>
          <a:p>
            <a:endParaRPr lang="en-US" dirty="0"/>
          </a:p>
        </p:txBody>
      </p:sp>
      <p:sp>
        <p:nvSpPr>
          <p:cNvPr id="79" name="TextBox 78">
            <a:extLst>
              <a:ext uri="{FF2B5EF4-FFF2-40B4-BE49-F238E27FC236}">
                <a16:creationId xmlns:a16="http://schemas.microsoft.com/office/drawing/2014/main" id="{EFFE18F5-08EA-4BFA-AD89-C57E0F79AC13}"/>
              </a:ext>
            </a:extLst>
          </p:cNvPr>
          <p:cNvSpPr txBox="1"/>
          <p:nvPr/>
        </p:nvSpPr>
        <p:spPr>
          <a:xfrm>
            <a:off x="6561921" y="3059668"/>
            <a:ext cx="311304" cy="369332"/>
          </a:xfrm>
          <a:prstGeom prst="rect">
            <a:avLst/>
          </a:prstGeom>
          <a:noFill/>
        </p:spPr>
        <p:txBody>
          <a:bodyPr wrap="none" rtlCol="0">
            <a:spAutoFit/>
          </a:bodyPr>
          <a:lstStyle/>
          <a:p>
            <a:r>
              <a:rPr lang="en-US" b="1" dirty="0">
                <a:solidFill>
                  <a:srgbClr val="FF0000"/>
                </a:solidFill>
              </a:rPr>
              <a:t>X</a:t>
            </a:r>
          </a:p>
        </p:txBody>
      </p:sp>
      <p:sp>
        <p:nvSpPr>
          <p:cNvPr id="80" name="TextBox 79">
            <a:extLst>
              <a:ext uri="{FF2B5EF4-FFF2-40B4-BE49-F238E27FC236}">
                <a16:creationId xmlns:a16="http://schemas.microsoft.com/office/drawing/2014/main" id="{1E822AFB-1126-4488-89A8-3F56E88B88D0}"/>
              </a:ext>
            </a:extLst>
          </p:cNvPr>
          <p:cNvSpPr txBox="1"/>
          <p:nvPr/>
        </p:nvSpPr>
        <p:spPr>
          <a:xfrm>
            <a:off x="7748667" y="3329211"/>
            <a:ext cx="311304" cy="369332"/>
          </a:xfrm>
          <a:prstGeom prst="rect">
            <a:avLst/>
          </a:prstGeom>
          <a:noFill/>
        </p:spPr>
        <p:txBody>
          <a:bodyPr wrap="none" rtlCol="0">
            <a:spAutoFit/>
          </a:bodyPr>
          <a:lstStyle/>
          <a:p>
            <a:r>
              <a:rPr lang="en-US" b="1" dirty="0">
                <a:solidFill>
                  <a:srgbClr val="FF0000"/>
                </a:solidFill>
              </a:rPr>
              <a:t>X</a:t>
            </a:r>
          </a:p>
        </p:txBody>
      </p:sp>
      <p:sp>
        <p:nvSpPr>
          <p:cNvPr id="81" name="TextBox 80">
            <a:extLst>
              <a:ext uri="{FF2B5EF4-FFF2-40B4-BE49-F238E27FC236}">
                <a16:creationId xmlns:a16="http://schemas.microsoft.com/office/drawing/2014/main" id="{0A70E081-D6A9-4D8A-9BE5-A68290FC45C1}"/>
              </a:ext>
            </a:extLst>
          </p:cNvPr>
          <p:cNvSpPr txBox="1"/>
          <p:nvPr/>
        </p:nvSpPr>
        <p:spPr>
          <a:xfrm>
            <a:off x="9081582" y="4114719"/>
            <a:ext cx="318095" cy="461665"/>
          </a:xfrm>
          <a:prstGeom prst="rect">
            <a:avLst/>
          </a:prstGeom>
          <a:noFill/>
        </p:spPr>
        <p:txBody>
          <a:bodyPr wrap="square" rtlCol="0">
            <a:spAutoFit/>
          </a:bodyPr>
          <a:lstStyle/>
          <a:p>
            <a:r>
              <a:rPr lang="en-US" sz="2400" b="1" dirty="0">
                <a:solidFill>
                  <a:srgbClr val="FF0000"/>
                </a:solidFill>
              </a:rPr>
              <a:t>X</a:t>
            </a:r>
          </a:p>
        </p:txBody>
      </p:sp>
      <p:sp>
        <p:nvSpPr>
          <p:cNvPr id="82" name="TextBox 81">
            <a:extLst>
              <a:ext uri="{FF2B5EF4-FFF2-40B4-BE49-F238E27FC236}">
                <a16:creationId xmlns:a16="http://schemas.microsoft.com/office/drawing/2014/main" id="{868BCD8D-68AF-4C71-8003-A80A39260AA9}"/>
              </a:ext>
            </a:extLst>
          </p:cNvPr>
          <p:cNvSpPr txBox="1"/>
          <p:nvPr/>
        </p:nvSpPr>
        <p:spPr>
          <a:xfrm>
            <a:off x="6601347" y="5170395"/>
            <a:ext cx="262643" cy="369332"/>
          </a:xfrm>
          <a:prstGeom prst="rect">
            <a:avLst/>
          </a:prstGeom>
          <a:noFill/>
        </p:spPr>
        <p:txBody>
          <a:bodyPr wrap="square" rtlCol="0">
            <a:spAutoFit/>
          </a:bodyPr>
          <a:lstStyle/>
          <a:p>
            <a:r>
              <a:rPr lang="en-US" dirty="0"/>
              <a:t>1</a:t>
            </a:r>
          </a:p>
        </p:txBody>
      </p:sp>
      <p:sp>
        <p:nvSpPr>
          <p:cNvPr id="83" name="TextBox 82">
            <a:extLst>
              <a:ext uri="{FF2B5EF4-FFF2-40B4-BE49-F238E27FC236}">
                <a16:creationId xmlns:a16="http://schemas.microsoft.com/office/drawing/2014/main" id="{8B0B0115-740F-46F7-99DA-1057E74BB08F}"/>
              </a:ext>
            </a:extLst>
          </p:cNvPr>
          <p:cNvSpPr txBox="1"/>
          <p:nvPr/>
        </p:nvSpPr>
        <p:spPr>
          <a:xfrm>
            <a:off x="7771104" y="4841532"/>
            <a:ext cx="262643" cy="369332"/>
          </a:xfrm>
          <a:prstGeom prst="rect">
            <a:avLst/>
          </a:prstGeom>
          <a:noFill/>
        </p:spPr>
        <p:txBody>
          <a:bodyPr wrap="square" rtlCol="0">
            <a:spAutoFit/>
          </a:bodyPr>
          <a:lstStyle/>
          <a:p>
            <a:r>
              <a:rPr lang="en-US" dirty="0"/>
              <a:t>1</a:t>
            </a:r>
          </a:p>
        </p:txBody>
      </p:sp>
      <p:sp>
        <p:nvSpPr>
          <p:cNvPr id="84" name="TextBox 83">
            <a:extLst>
              <a:ext uri="{FF2B5EF4-FFF2-40B4-BE49-F238E27FC236}">
                <a16:creationId xmlns:a16="http://schemas.microsoft.com/office/drawing/2014/main" id="{FD02A924-3EDA-4355-BD33-5BA70E6EF8DE}"/>
              </a:ext>
            </a:extLst>
          </p:cNvPr>
          <p:cNvSpPr txBox="1"/>
          <p:nvPr/>
        </p:nvSpPr>
        <p:spPr>
          <a:xfrm>
            <a:off x="6560344" y="4304170"/>
            <a:ext cx="262643" cy="369332"/>
          </a:xfrm>
          <a:prstGeom prst="rect">
            <a:avLst/>
          </a:prstGeom>
          <a:noFill/>
        </p:spPr>
        <p:txBody>
          <a:bodyPr wrap="square" rtlCol="0">
            <a:spAutoFit/>
          </a:bodyPr>
          <a:lstStyle/>
          <a:p>
            <a:r>
              <a:rPr lang="en-US" dirty="0"/>
              <a:t>0</a:t>
            </a:r>
          </a:p>
        </p:txBody>
      </p:sp>
      <p:sp>
        <p:nvSpPr>
          <p:cNvPr id="85" name="TextBox 84">
            <a:extLst>
              <a:ext uri="{FF2B5EF4-FFF2-40B4-BE49-F238E27FC236}">
                <a16:creationId xmlns:a16="http://schemas.microsoft.com/office/drawing/2014/main" id="{911E343B-1FF9-43C9-B523-F324FBCAA382}"/>
              </a:ext>
            </a:extLst>
          </p:cNvPr>
          <p:cNvSpPr txBox="1"/>
          <p:nvPr/>
        </p:nvSpPr>
        <p:spPr>
          <a:xfrm>
            <a:off x="9497773" y="3784863"/>
            <a:ext cx="2165534" cy="1077218"/>
          </a:xfrm>
          <a:prstGeom prst="rect">
            <a:avLst/>
          </a:prstGeom>
          <a:noFill/>
          <a:ln w="28575">
            <a:solidFill>
              <a:srgbClr val="FF0000"/>
            </a:solidFill>
          </a:ln>
        </p:spPr>
        <p:txBody>
          <a:bodyPr wrap="square" rtlCol="0">
            <a:spAutoFit/>
          </a:bodyPr>
          <a:lstStyle/>
          <a:p>
            <a:pPr algn="ctr"/>
            <a:r>
              <a:rPr lang="en-US" sz="1600" dirty="0"/>
              <a:t>Any X on input to compactor overrides any fault detection on other inputs</a:t>
            </a:r>
          </a:p>
        </p:txBody>
      </p:sp>
      <p:sp>
        <p:nvSpPr>
          <p:cNvPr id="86" name="TextBox 85">
            <a:extLst>
              <a:ext uri="{FF2B5EF4-FFF2-40B4-BE49-F238E27FC236}">
                <a16:creationId xmlns:a16="http://schemas.microsoft.com/office/drawing/2014/main" id="{4529EA98-3730-4401-88D4-C4941515E17F}"/>
              </a:ext>
            </a:extLst>
          </p:cNvPr>
          <p:cNvSpPr txBox="1"/>
          <p:nvPr/>
        </p:nvSpPr>
        <p:spPr>
          <a:xfrm>
            <a:off x="5867403" y="6493162"/>
            <a:ext cx="6064289" cy="307777"/>
          </a:xfrm>
          <a:prstGeom prst="rect">
            <a:avLst/>
          </a:prstGeom>
          <a:noFill/>
        </p:spPr>
        <p:txBody>
          <a:bodyPr wrap="none" rtlCol="0">
            <a:spAutoFit/>
          </a:bodyPr>
          <a:lstStyle/>
          <a:p>
            <a:r>
              <a:rPr lang="en-US" sz="1400" i="1" dirty="0"/>
              <a:t>Also significant effort in design/DFT on “cleaning” design to remove sources of </a:t>
            </a:r>
            <a:r>
              <a:rPr lang="en-US" sz="1400" i="1" dirty="0" err="1"/>
              <a:t>Xs</a:t>
            </a:r>
            <a:endParaRPr lang="en-US" sz="1400" i="1" dirty="0"/>
          </a:p>
        </p:txBody>
      </p:sp>
      <p:sp>
        <p:nvSpPr>
          <p:cNvPr id="87" name="TextBox 86">
            <a:extLst>
              <a:ext uri="{FF2B5EF4-FFF2-40B4-BE49-F238E27FC236}">
                <a16:creationId xmlns:a16="http://schemas.microsoft.com/office/drawing/2014/main" id="{9EAD5A67-E579-4457-93D4-0B8C789D576E}"/>
              </a:ext>
            </a:extLst>
          </p:cNvPr>
          <p:cNvSpPr txBox="1"/>
          <p:nvPr/>
        </p:nvSpPr>
        <p:spPr>
          <a:xfrm>
            <a:off x="5462328" y="5622201"/>
            <a:ext cx="6073977" cy="646331"/>
          </a:xfrm>
          <a:prstGeom prst="rect">
            <a:avLst/>
          </a:prstGeom>
          <a:noFill/>
        </p:spPr>
        <p:txBody>
          <a:bodyPr wrap="square" rtlCol="0">
            <a:spAutoFit/>
          </a:bodyPr>
          <a:lstStyle/>
          <a:p>
            <a:pPr algn="ctr"/>
            <a:r>
              <a:rPr lang="en-US" dirty="0"/>
              <a:t>State-of-the-art industrial and research techniques are often focused around “X-tolerant” compactors</a:t>
            </a:r>
          </a:p>
        </p:txBody>
      </p:sp>
      <p:sp>
        <p:nvSpPr>
          <p:cNvPr id="14" name="Slide Number Placeholder 13">
            <a:extLst>
              <a:ext uri="{FF2B5EF4-FFF2-40B4-BE49-F238E27FC236}">
                <a16:creationId xmlns:a16="http://schemas.microsoft.com/office/drawing/2014/main" id="{0A8FABC6-56BE-429C-B4B9-17EF5A602659}"/>
              </a:ext>
            </a:extLst>
          </p:cNvPr>
          <p:cNvSpPr>
            <a:spLocks noGrp="1"/>
          </p:cNvSpPr>
          <p:nvPr>
            <p:ph type="sldNum" sz="quarter" idx="12"/>
          </p:nvPr>
        </p:nvSpPr>
        <p:spPr/>
        <p:txBody>
          <a:bodyPr/>
          <a:lstStyle/>
          <a:p>
            <a:fld id="{F0EF8A02-477D-4CB2-9BEA-F0824BCBC14C}" type="slidenum">
              <a:rPr lang="en-US" smtClean="0"/>
              <a:t>60</a:t>
            </a:fld>
            <a:endParaRPr lang="en-US"/>
          </a:p>
        </p:txBody>
      </p:sp>
      <p:sp>
        <p:nvSpPr>
          <p:cNvPr id="88" name="TextBox 87">
            <a:extLst>
              <a:ext uri="{FF2B5EF4-FFF2-40B4-BE49-F238E27FC236}">
                <a16:creationId xmlns:a16="http://schemas.microsoft.com/office/drawing/2014/main" id="{23F6B1A2-4119-4175-A21E-084A60697C99}"/>
              </a:ext>
            </a:extLst>
          </p:cNvPr>
          <p:cNvSpPr txBox="1"/>
          <p:nvPr/>
        </p:nvSpPr>
        <p:spPr>
          <a:xfrm>
            <a:off x="5401308" y="3887190"/>
            <a:ext cx="330540" cy="369332"/>
          </a:xfrm>
          <a:prstGeom prst="rect">
            <a:avLst/>
          </a:prstGeom>
          <a:noFill/>
        </p:spPr>
        <p:txBody>
          <a:bodyPr wrap="none" rtlCol="0">
            <a:spAutoFit/>
          </a:bodyPr>
          <a:lstStyle/>
          <a:p>
            <a:r>
              <a:rPr lang="en-US" b="1" dirty="0">
                <a:solidFill>
                  <a:srgbClr val="C00000"/>
                </a:solidFill>
              </a:rPr>
              <a:t>D</a:t>
            </a:r>
          </a:p>
        </p:txBody>
      </p:sp>
      <mc:AlternateContent xmlns:mc="http://schemas.openxmlformats.org/markup-compatibility/2006" xmlns:a14="http://schemas.microsoft.com/office/drawing/2010/main">
        <mc:Choice Requires="a14">
          <p:sp>
            <p:nvSpPr>
              <p:cNvPr id="90" name="Rectangle 89">
                <a:extLst>
                  <a:ext uri="{FF2B5EF4-FFF2-40B4-BE49-F238E27FC236}">
                    <a16:creationId xmlns:a16="http://schemas.microsoft.com/office/drawing/2014/main" id="{7533FCE1-371A-4C29-862E-58A222C6B0AB}"/>
                  </a:ext>
                </a:extLst>
              </p:cNvPr>
              <p:cNvSpPr/>
              <p:nvPr/>
            </p:nvSpPr>
            <p:spPr>
              <a:xfrm>
                <a:off x="6485801" y="3946014"/>
                <a:ext cx="41068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b="1" i="1" smtClean="0">
                              <a:solidFill>
                                <a:srgbClr val="C00000"/>
                              </a:solidFill>
                              <a:latin typeface="Cambria Math" panose="02040503050406030204" pitchFamily="18" charset="0"/>
                            </a:rPr>
                          </m:ctrlPr>
                        </m:accPr>
                        <m:e>
                          <m:r>
                            <a:rPr lang="en-US" b="1" i="0">
                              <a:solidFill>
                                <a:srgbClr val="C00000"/>
                              </a:solidFill>
                              <a:latin typeface="Cambria Math" panose="02040503050406030204" pitchFamily="18" charset="0"/>
                            </a:rPr>
                            <m:t>𝐃</m:t>
                          </m:r>
                        </m:e>
                      </m:acc>
                    </m:oMath>
                  </m:oMathPara>
                </a14:m>
                <a:endParaRPr lang="en-US" b="1" dirty="0">
                  <a:solidFill>
                    <a:srgbClr val="C00000"/>
                  </a:solidFill>
                </a:endParaRPr>
              </a:p>
            </p:txBody>
          </p:sp>
        </mc:Choice>
        <mc:Fallback xmlns="">
          <p:sp>
            <p:nvSpPr>
              <p:cNvPr id="90" name="Rectangle 89">
                <a:extLst>
                  <a:ext uri="{FF2B5EF4-FFF2-40B4-BE49-F238E27FC236}">
                    <a16:creationId xmlns:a16="http://schemas.microsoft.com/office/drawing/2014/main" id="{7533FCE1-371A-4C29-862E-58A222C6B0AB}"/>
                  </a:ext>
                </a:extLst>
              </p:cNvPr>
              <p:cNvSpPr>
                <a:spLocks noRot="1" noChangeAspect="1" noMove="1" noResize="1" noEditPoints="1" noAdjustHandles="1" noChangeArrowheads="1" noChangeShapeType="1" noTextEdit="1"/>
              </p:cNvSpPr>
              <p:nvPr/>
            </p:nvSpPr>
            <p:spPr>
              <a:xfrm>
                <a:off x="6485801" y="3946014"/>
                <a:ext cx="410689" cy="369332"/>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5981199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F7BC9-BB8B-4CD2-961F-642CDB7A7D3C}"/>
              </a:ext>
            </a:extLst>
          </p:cNvPr>
          <p:cNvSpPr>
            <a:spLocks noGrp="1"/>
          </p:cNvSpPr>
          <p:nvPr>
            <p:ph type="title"/>
          </p:nvPr>
        </p:nvSpPr>
        <p:spPr/>
        <p:txBody>
          <a:bodyPr/>
          <a:lstStyle/>
          <a:p>
            <a:r>
              <a:rPr lang="en-US" dirty="0"/>
              <a:t>Challenges of Compression</a:t>
            </a:r>
          </a:p>
        </p:txBody>
      </p:sp>
      <p:sp>
        <p:nvSpPr>
          <p:cNvPr id="3" name="Content Placeholder 2">
            <a:extLst>
              <a:ext uri="{FF2B5EF4-FFF2-40B4-BE49-F238E27FC236}">
                <a16:creationId xmlns:a16="http://schemas.microsoft.com/office/drawing/2014/main" id="{78D8BE4B-FF05-40D4-ADB7-11DCD722AB3D}"/>
              </a:ext>
            </a:extLst>
          </p:cNvPr>
          <p:cNvSpPr>
            <a:spLocks noGrp="1"/>
          </p:cNvSpPr>
          <p:nvPr>
            <p:ph idx="1"/>
          </p:nvPr>
        </p:nvSpPr>
        <p:spPr/>
        <p:txBody>
          <a:bodyPr/>
          <a:lstStyle/>
          <a:p>
            <a:pPr marL="0" indent="0" algn="ctr">
              <a:buNone/>
            </a:pPr>
            <a:r>
              <a:rPr lang="en-US" b="1" dirty="0"/>
              <a:t>Aliasing of Fault Effect</a:t>
            </a:r>
          </a:p>
          <a:p>
            <a:r>
              <a:rPr lang="en-US" dirty="0"/>
              <a:t>Again, the forward implication table of an XOR gate</a:t>
            </a:r>
          </a:p>
        </p:txBody>
      </p:sp>
      <mc:AlternateContent xmlns:mc="http://schemas.openxmlformats.org/markup-compatibility/2006" xmlns:a14="http://schemas.microsoft.com/office/drawing/2010/main">
        <mc:Choice Requires="a14">
          <p:graphicFrame>
            <p:nvGraphicFramePr>
              <p:cNvPr id="4" name="Table 5">
                <a:extLst>
                  <a:ext uri="{FF2B5EF4-FFF2-40B4-BE49-F238E27FC236}">
                    <a16:creationId xmlns:a16="http://schemas.microsoft.com/office/drawing/2014/main" id="{A8983CD3-BC69-4C69-88F1-3A0D79676F35}"/>
                  </a:ext>
                </a:extLst>
              </p:cNvPr>
              <p:cNvGraphicFramePr>
                <a:graphicFrameLocks noGrp="1"/>
              </p:cNvGraphicFramePr>
              <p:nvPr/>
            </p:nvGraphicFramePr>
            <p:xfrm>
              <a:off x="1156427" y="3185156"/>
              <a:ext cx="3035298" cy="2291082"/>
            </p:xfrm>
            <a:graphic>
              <a:graphicData uri="http://schemas.openxmlformats.org/drawingml/2006/table">
                <a:tbl>
                  <a:tblPr firstRow="1" bandRow="1">
                    <a:tableStyleId>{5940675A-B579-460E-94D1-54222C63F5DA}</a:tableStyleId>
                  </a:tblPr>
                  <a:tblGrid>
                    <a:gridCol w="505883">
                      <a:extLst>
                        <a:ext uri="{9D8B030D-6E8A-4147-A177-3AD203B41FA5}">
                          <a16:colId xmlns:a16="http://schemas.microsoft.com/office/drawing/2014/main" val="2258604902"/>
                        </a:ext>
                      </a:extLst>
                    </a:gridCol>
                    <a:gridCol w="505883">
                      <a:extLst>
                        <a:ext uri="{9D8B030D-6E8A-4147-A177-3AD203B41FA5}">
                          <a16:colId xmlns:a16="http://schemas.microsoft.com/office/drawing/2014/main" val="41190026"/>
                        </a:ext>
                      </a:extLst>
                    </a:gridCol>
                    <a:gridCol w="505883">
                      <a:extLst>
                        <a:ext uri="{9D8B030D-6E8A-4147-A177-3AD203B41FA5}">
                          <a16:colId xmlns:a16="http://schemas.microsoft.com/office/drawing/2014/main" val="3369704311"/>
                        </a:ext>
                      </a:extLst>
                    </a:gridCol>
                    <a:gridCol w="505883">
                      <a:extLst>
                        <a:ext uri="{9D8B030D-6E8A-4147-A177-3AD203B41FA5}">
                          <a16:colId xmlns:a16="http://schemas.microsoft.com/office/drawing/2014/main" val="4137181690"/>
                        </a:ext>
                      </a:extLst>
                    </a:gridCol>
                    <a:gridCol w="505883">
                      <a:extLst>
                        <a:ext uri="{9D8B030D-6E8A-4147-A177-3AD203B41FA5}">
                          <a16:colId xmlns:a16="http://schemas.microsoft.com/office/drawing/2014/main" val="1112083352"/>
                        </a:ext>
                      </a:extLst>
                    </a:gridCol>
                    <a:gridCol w="505883">
                      <a:extLst>
                        <a:ext uri="{9D8B030D-6E8A-4147-A177-3AD203B41FA5}">
                          <a16:colId xmlns:a16="http://schemas.microsoft.com/office/drawing/2014/main" val="585681794"/>
                        </a:ext>
                      </a:extLst>
                    </a:gridCol>
                  </a:tblGrid>
                  <a:tr h="381847">
                    <a:tc>
                      <a:txBody>
                        <a:bodyPr/>
                        <a:lstStyle/>
                        <a:p>
                          <a:pPr algn="ctr"/>
                          <a:endParaRPr lang="en-US" b="1"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14:m>
                            <m:oMathPara xmlns:m="http://schemas.openxmlformats.org/officeDocument/2006/math">
                              <m:oMathParaPr>
                                <m:jc m:val="centerGroup"/>
                              </m:oMathParaPr>
                              <m:oMath xmlns:m="http://schemas.openxmlformats.org/officeDocument/2006/math">
                                <m:acc>
                                  <m:accPr>
                                    <m:chr m:val="̅"/>
                                    <m:ctrlPr>
                                      <a:rPr lang="en-US" b="1" i="1" smtClean="0">
                                        <a:latin typeface="Cambria Math" panose="02040503050406030204" pitchFamily="18" charset="0"/>
                                      </a:rPr>
                                    </m:ctrlPr>
                                  </m:accPr>
                                  <m:e>
                                    <m:r>
                                      <a:rPr lang="en-US" b="1" i="0" smtClean="0">
                                        <a:latin typeface="Cambria Math" panose="02040503050406030204" pitchFamily="18" charset="0"/>
                                      </a:rPr>
                                      <m:t>𝐃</m:t>
                                    </m:r>
                                  </m:e>
                                </m:acc>
                              </m:oMath>
                            </m:oMathPara>
                          </a14:m>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20365635"/>
                      </a:ext>
                    </a:extLst>
                  </a:tr>
                  <a:tr h="381847">
                    <a:tc>
                      <a:txBody>
                        <a:bodyPr/>
                        <a:lstStyle/>
                        <a:p>
                          <a:pPr algn="ctr"/>
                          <a:r>
                            <a:rPr lang="en-US" b="1" dirty="0"/>
                            <a:t>0</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0</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a:t>1</a:t>
                          </a:r>
                        </a:p>
                      </a:txBody>
                      <a:tcPr>
                        <a:lnT w="12700" cap="flat" cmpd="sng" algn="ctr">
                          <a:solidFill>
                            <a:schemeClr val="tx1"/>
                          </a:solidFill>
                          <a:prstDash val="solid"/>
                          <a:round/>
                          <a:headEnd type="none" w="med" len="med"/>
                          <a:tailEnd type="none" w="med" len="med"/>
                        </a:lnT>
                      </a:tcPr>
                    </a:tc>
                    <a:tc>
                      <a:txBody>
                        <a:bodyPr/>
                        <a:lstStyle/>
                        <a:p>
                          <a:pPr algn="ctr"/>
                          <a:r>
                            <a:rPr lang="en-US" dirty="0"/>
                            <a:t>X</a:t>
                          </a:r>
                        </a:p>
                      </a:txBody>
                      <a:tcPr>
                        <a:lnT w="12700" cap="flat" cmpd="sng" algn="ctr">
                          <a:solidFill>
                            <a:schemeClr val="tx1"/>
                          </a:solidFill>
                          <a:prstDash val="solid"/>
                          <a:round/>
                          <a:headEnd type="none" w="med" len="med"/>
                          <a:tailEnd type="none" w="med" len="med"/>
                        </a:lnT>
                      </a:tcPr>
                    </a:tc>
                    <a:tc>
                      <a:txBody>
                        <a:bodyPr/>
                        <a:lstStyle/>
                        <a:p>
                          <a:pPr algn="ctr"/>
                          <a:r>
                            <a:rPr lang="en-US" dirty="0"/>
                            <a:t>D</a:t>
                          </a:r>
                        </a:p>
                      </a:txBody>
                      <a:tcP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m:rPr>
                                        <m:sty m:val="p"/>
                                      </m:rPr>
                                      <a:rPr lang="en-US" b="0" i="0" smtClean="0">
                                        <a:latin typeface="Cambria Math" panose="02040503050406030204" pitchFamily="18" charset="0"/>
                                      </a:rPr>
                                      <m:t>D</m:t>
                                    </m:r>
                                  </m:e>
                                </m:acc>
                              </m:oMath>
                            </m:oMathPara>
                          </a14:m>
                          <a:endParaRPr lang="en-US" dirty="0"/>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553577287"/>
                      </a:ext>
                    </a:extLst>
                  </a:tr>
                  <a:tr h="381847">
                    <a:tc>
                      <a:txBody>
                        <a:bodyPr/>
                        <a:lstStyle/>
                        <a:p>
                          <a:pPr algn="ctr"/>
                          <a:r>
                            <a:rPr lang="en-US" b="1" dirty="0"/>
                            <a:t>1</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1</a:t>
                          </a:r>
                        </a:p>
                      </a:txBody>
                      <a:tcPr>
                        <a:lnL w="12700" cap="flat" cmpd="sng" algn="ctr">
                          <a:solidFill>
                            <a:schemeClr val="tx1"/>
                          </a:solidFill>
                          <a:prstDash val="solid"/>
                          <a:round/>
                          <a:headEnd type="none" w="med" len="med"/>
                          <a:tailEnd type="none" w="med" len="med"/>
                        </a:lnL>
                      </a:tcPr>
                    </a:tc>
                    <a:tc>
                      <a:txBody>
                        <a:bodyPr/>
                        <a:lstStyle/>
                        <a:p>
                          <a:pPr algn="ctr"/>
                          <a:r>
                            <a:rPr lang="en-US" dirty="0"/>
                            <a:t>0</a:t>
                          </a:r>
                        </a:p>
                      </a:txBody>
                      <a:tcPr/>
                    </a:tc>
                    <a:tc>
                      <a:txBody>
                        <a:bodyPr/>
                        <a:lstStyle/>
                        <a:p>
                          <a:pPr algn="ctr"/>
                          <a:r>
                            <a:rPr lang="en-US" dirty="0"/>
                            <a:t>X</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m:rPr>
                                        <m:sty m:val="p"/>
                                      </m:rPr>
                                      <a:rPr lang="en-US" b="0" i="0" smtClean="0">
                                        <a:latin typeface="Cambria Math" panose="02040503050406030204" pitchFamily="18" charset="0"/>
                                      </a:rPr>
                                      <m:t>D</m:t>
                                    </m:r>
                                  </m:e>
                                </m:acc>
                              </m:oMath>
                            </m:oMathPara>
                          </a14:m>
                          <a:endParaRPr lang="en-US" dirty="0"/>
                        </a:p>
                      </a:txBody>
                      <a:tcPr/>
                    </a:tc>
                    <a:tc>
                      <a:txBody>
                        <a:bodyPr/>
                        <a:lstStyle/>
                        <a:p>
                          <a:pPr algn="ctr"/>
                          <a:r>
                            <a:rPr lang="en-US" dirty="0"/>
                            <a:t>D</a:t>
                          </a:r>
                        </a:p>
                      </a:txBody>
                      <a:tcPr/>
                    </a:tc>
                    <a:extLst>
                      <a:ext uri="{0D108BD9-81ED-4DB2-BD59-A6C34878D82A}">
                        <a16:rowId xmlns:a16="http://schemas.microsoft.com/office/drawing/2014/main" val="2920695706"/>
                      </a:ext>
                    </a:extLst>
                  </a:tr>
                  <a:tr h="381847">
                    <a:tc>
                      <a:txBody>
                        <a:bodyPr/>
                        <a:lstStyle/>
                        <a:p>
                          <a:pPr algn="ctr"/>
                          <a:r>
                            <a:rPr lang="en-US" b="1" dirty="0"/>
                            <a:t>X</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X</a:t>
                          </a:r>
                        </a:p>
                      </a:txBody>
                      <a:tcPr>
                        <a:lnL w="12700" cap="flat" cmpd="sng" algn="ctr">
                          <a:solidFill>
                            <a:schemeClr val="tx1"/>
                          </a:solidFill>
                          <a:prstDash val="solid"/>
                          <a:round/>
                          <a:headEnd type="none" w="med" len="med"/>
                          <a:tailEnd type="none" w="med" len="med"/>
                        </a:lnL>
                      </a:tcPr>
                    </a:tc>
                    <a:tc>
                      <a:txBody>
                        <a:bodyPr/>
                        <a:lstStyle/>
                        <a:p>
                          <a:pPr algn="ctr"/>
                          <a:r>
                            <a:rPr lang="en-US" dirty="0"/>
                            <a:t>X</a:t>
                          </a:r>
                        </a:p>
                      </a:txBody>
                      <a:tcPr/>
                    </a:tc>
                    <a:tc>
                      <a:txBody>
                        <a:bodyPr/>
                        <a:lstStyle/>
                        <a:p>
                          <a:pPr algn="ctr"/>
                          <a:r>
                            <a:rPr lang="en-US" dirty="0"/>
                            <a:t>X</a:t>
                          </a:r>
                        </a:p>
                      </a:txBody>
                      <a:tcPr/>
                    </a:tc>
                    <a:tc>
                      <a:txBody>
                        <a:bodyPr/>
                        <a:lstStyle/>
                        <a:p>
                          <a:pPr algn="ctr"/>
                          <a:r>
                            <a:rPr lang="en-US" dirty="0"/>
                            <a:t>X</a:t>
                          </a:r>
                        </a:p>
                      </a:txBody>
                      <a:tcPr/>
                    </a:tc>
                    <a:tc>
                      <a:txBody>
                        <a:bodyPr/>
                        <a:lstStyle/>
                        <a:p>
                          <a:pPr algn="ctr"/>
                          <a:r>
                            <a:rPr lang="en-US" dirty="0"/>
                            <a:t>X</a:t>
                          </a:r>
                        </a:p>
                      </a:txBody>
                      <a:tcPr/>
                    </a:tc>
                    <a:extLst>
                      <a:ext uri="{0D108BD9-81ED-4DB2-BD59-A6C34878D82A}">
                        <a16:rowId xmlns:a16="http://schemas.microsoft.com/office/drawing/2014/main" val="2967196022"/>
                      </a:ext>
                    </a:extLst>
                  </a:tr>
                  <a:tr h="381847">
                    <a:tc>
                      <a:txBody>
                        <a:bodyPr/>
                        <a:lstStyle/>
                        <a:p>
                          <a:pPr algn="ctr"/>
                          <a:r>
                            <a:rPr lang="en-US" b="1" dirty="0"/>
                            <a:t>D</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D</a:t>
                          </a:r>
                        </a:p>
                      </a:txBody>
                      <a:tcPr>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m:rPr>
                                        <m:sty m:val="p"/>
                                      </m:rPr>
                                      <a:rPr lang="en-US" b="0" i="0" smtClean="0">
                                        <a:latin typeface="Cambria Math" panose="02040503050406030204" pitchFamily="18" charset="0"/>
                                      </a:rPr>
                                      <m:t>D</m:t>
                                    </m:r>
                                  </m:e>
                                </m:acc>
                              </m:oMath>
                            </m:oMathPara>
                          </a14:m>
                          <a:endParaRPr lang="en-US" dirty="0"/>
                        </a:p>
                      </a:txBody>
                      <a:tcPr/>
                    </a:tc>
                    <a:tc>
                      <a:txBody>
                        <a:bodyPr/>
                        <a:lstStyle/>
                        <a:p>
                          <a:pPr algn="ctr"/>
                          <a:r>
                            <a:rPr lang="en-US" dirty="0"/>
                            <a:t>X</a:t>
                          </a:r>
                        </a:p>
                      </a:txBody>
                      <a:tcPr/>
                    </a:tc>
                    <a:tc>
                      <a:txBody>
                        <a:bodyPr/>
                        <a:lstStyle/>
                        <a:p>
                          <a:pPr algn="ctr"/>
                          <a:r>
                            <a:rPr lang="en-US" dirty="0"/>
                            <a:t>0</a:t>
                          </a:r>
                        </a:p>
                      </a:txBody>
                      <a:tcPr/>
                    </a:tc>
                    <a:tc>
                      <a:txBody>
                        <a:bodyPr/>
                        <a:lstStyle/>
                        <a:p>
                          <a:pPr algn="ctr"/>
                          <a:r>
                            <a:rPr lang="en-US" dirty="0"/>
                            <a:t>1</a:t>
                          </a:r>
                        </a:p>
                      </a:txBody>
                      <a:tcPr/>
                    </a:tc>
                    <a:extLst>
                      <a:ext uri="{0D108BD9-81ED-4DB2-BD59-A6C34878D82A}">
                        <a16:rowId xmlns:a16="http://schemas.microsoft.com/office/drawing/2014/main" val="3926752827"/>
                      </a:ext>
                    </a:extLst>
                  </a:tr>
                  <a:tr h="381847">
                    <a:tc>
                      <a:txBody>
                        <a:bodyPr/>
                        <a:lstStyle/>
                        <a:p>
                          <a:pPr algn="ctr"/>
                          <a14:m>
                            <m:oMathPara xmlns:m="http://schemas.openxmlformats.org/officeDocument/2006/math">
                              <m:oMathParaPr>
                                <m:jc m:val="centerGroup"/>
                              </m:oMathParaPr>
                              <m:oMath xmlns:m="http://schemas.openxmlformats.org/officeDocument/2006/math">
                                <m:acc>
                                  <m:accPr>
                                    <m:chr m:val="̅"/>
                                    <m:ctrlPr>
                                      <a:rPr lang="en-US" b="1" i="1" smtClean="0">
                                        <a:latin typeface="Cambria Math" panose="02040503050406030204" pitchFamily="18" charset="0"/>
                                      </a:rPr>
                                    </m:ctrlPr>
                                  </m:accPr>
                                  <m:e>
                                    <m:r>
                                      <a:rPr lang="en-US" b="1" i="0" smtClean="0">
                                        <a:latin typeface="Cambria Math" panose="02040503050406030204" pitchFamily="18" charset="0"/>
                                      </a:rPr>
                                      <m:t>𝐃</m:t>
                                    </m:r>
                                  </m:e>
                                </m:acc>
                              </m:oMath>
                            </m:oMathPara>
                          </a14:m>
                          <a:endParaRPr lang="en-US" b="1"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m:rPr>
                                        <m:sty m:val="p"/>
                                      </m:rPr>
                                      <a:rPr lang="en-US" b="0" i="0" smtClean="0">
                                        <a:latin typeface="Cambria Math" panose="02040503050406030204" pitchFamily="18" charset="0"/>
                                      </a:rPr>
                                      <m:t>D</m:t>
                                    </m:r>
                                  </m:e>
                                </m:acc>
                              </m:oMath>
                            </m:oMathPara>
                          </a14:m>
                          <a:endParaRPr lang="en-US" dirty="0"/>
                        </a:p>
                      </a:txBody>
                      <a:tcPr>
                        <a:lnL w="12700" cap="flat" cmpd="sng" algn="ctr">
                          <a:solidFill>
                            <a:schemeClr val="tx1"/>
                          </a:solidFill>
                          <a:prstDash val="solid"/>
                          <a:round/>
                          <a:headEnd type="none" w="med" len="med"/>
                          <a:tailEnd type="none" w="med" len="med"/>
                        </a:lnL>
                      </a:tcPr>
                    </a:tc>
                    <a:tc>
                      <a:txBody>
                        <a:bodyPr/>
                        <a:lstStyle/>
                        <a:p>
                          <a:pPr algn="ctr"/>
                          <a:r>
                            <a:rPr lang="en-US" dirty="0"/>
                            <a:t>D</a:t>
                          </a:r>
                        </a:p>
                      </a:txBody>
                      <a:tcPr/>
                    </a:tc>
                    <a:tc>
                      <a:txBody>
                        <a:bodyPr/>
                        <a:lstStyle/>
                        <a:p>
                          <a:pPr algn="ctr"/>
                          <a:r>
                            <a:rPr lang="en-US" dirty="0"/>
                            <a:t>X</a:t>
                          </a:r>
                        </a:p>
                      </a:txBody>
                      <a:tcPr/>
                    </a:tc>
                    <a:tc>
                      <a:txBody>
                        <a:bodyPr/>
                        <a:lstStyle/>
                        <a:p>
                          <a:pPr algn="ctr"/>
                          <a:r>
                            <a:rPr lang="en-US" dirty="0"/>
                            <a:t>1</a:t>
                          </a:r>
                        </a:p>
                      </a:txBody>
                      <a:tcPr/>
                    </a:tc>
                    <a:tc>
                      <a:txBody>
                        <a:bodyPr/>
                        <a:lstStyle/>
                        <a:p>
                          <a:pPr algn="ctr"/>
                          <a:r>
                            <a:rPr lang="en-US" b="0" dirty="0"/>
                            <a:t>0</a:t>
                          </a:r>
                        </a:p>
                      </a:txBody>
                      <a:tcPr/>
                    </a:tc>
                    <a:extLst>
                      <a:ext uri="{0D108BD9-81ED-4DB2-BD59-A6C34878D82A}">
                        <a16:rowId xmlns:a16="http://schemas.microsoft.com/office/drawing/2014/main" val="2476094968"/>
                      </a:ext>
                    </a:extLst>
                  </a:tr>
                </a:tbl>
              </a:graphicData>
            </a:graphic>
          </p:graphicFrame>
        </mc:Choice>
        <mc:Fallback xmlns="">
          <p:graphicFrame>
            <p:nvGraphicFramePr>
              <p:cNvPr id="4" name="Table 5">
                <a:extLst>
                  <a:ext uri="{FF2B5EF4-FFF2-40B4-BE49-F238E27FC236}">
                    <a16:creationId xmlns:a16="http://schemas.microsoft.com/office/drawing/2014/main" id="{A8983CD3-BC69-4C69-88F1-3A0D79676F35}"/>
                  </a:ext>
                </a:extLst>
              </p:cNvPr>
              <p:cNvGraphicFramePr>
                <a:graphicFrameLocks noGrp="1"/>
              </p:cNvGraphicFramePr>
              <p:nvPr/>
            </p:nvGraphicFramePr>
            <p:xfrm>
              <a:off x="1156427" y="3185156"/>
              <a:ext cx="3035298" cy="2291082"/>
            </p:xfrm>
            <a:graphic>
              <a:graphicData uri="http://schemas.openxmlformats.org/drawingml/2006/table">
                <a:tbl>
                  <a:tblPr firstRow="1" bandRow="1">
                    <a:tableStyleId>{5940675A-B579-460E-94D1-54222C63F5DA}</a:tableStyleId>
                  </a:tblPr>
                  <a:tblGrid>
                    <a:gridCol w="505883">
                      <a:extLst>
                        <a:ext uri="{9D8B030D-6E8A-4147-A177-3AD203B41FA5}">
                          <a16:colId xmlns:a16="http://schemas.microsoft.com/office/drawing/2014/main" val="2258604902"/>
                        </a:ext>
                      </a:extLst>
                    </a:gridCol>
                    <a:gridCol w="505883">
                      <a:extLst>
                        <a:ext uri="{9D8B030D-6E8A-4147-A177-3AD203B41FA5}">
                          <a16:colId xmlns:a16="http://schemas.microsoft.com/office/drawing/2014/main" val="41190026"/>
                        </a:ext>
                      </a:extLst>
                    </a:gridCol>
                    <a:gridCol w="505883">
                      <a:extLst>
                        <a:ext uri="{9D8B030D-6E8A-4147-A177-3AD203B41FA5}">
                          <a16:colId xmlns:a16="http://schemas.microsoft.com/office/drawing/2014/main" val="3369704311"/>
                        </a:ext>
                      </a:extLst>
                    </a:gridCol>
                    <a:gridCol w="505883">
                      <a:extLst>
                        <a:ext uri="{9D8B030D-6E8A-4147-A177-3AD203B41FA5}">
                          <a16:colId xmlns:a16="http://schemas.microsoft.com/office/drawing/2014/main" val="4137181690"/>
                        </a:ext>
                      </a:extLst>
                    </a:gridCol>
                    <a:gridCol w="505883">
                      <a:extLst>
                        <a:ext uri="{9D8B030D-6E8A-4147-A177-3AD203B41FA5}">
                          <a16:colId xmlns:a16="http://schemas.microsoft.com/office/drawing/2014/main" val="1112083352"/>
                        </a:ext>
                      </a:extLst>
                    </a:gridCol>
                    <a:gridCol w="505883">
                      <a:extLst>
                        <a:ext uri="{9D8B030D-6E8A-4147-A177-3AD203B41FA5}">
                          <a16:colId xmlns:a16="http://schemas.microsoft.com/office/drawing/2014/main" val="585681794"/>
                        </a:ext>
                      </a:extLst>
                    </a:gridCol>
                  </a:tblGrid>
                  <a:tr h="381847">
                    <a:tc>
                      <a:txBody>
                        <a:bodyPr/>
                        <a:lstStyle/>
                        <a:p>
                          <a:pPr algn="ctr"/>
                          <a:endParaRPr lang="en-US" b="1"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2"/>
                          <a:stretch>
                            <a:fillRect l="-501205" t="-7937" r="-2410" b="-519048"/>
                          </a:stretch>
                        </a:blipFill>
                      </a:tcPr>
                    </a:tc>
                    <a:extLst>
                      <a:ext uri="{0D108BD9-81ED-4DB2-BD59-A6C34878D82A}">
                        <a16:rowId xmlns:a16="http://schemas.microsoft.com/office/drawing/2014/main" val="2820365635"/>
                      </a:ext>
                    </a:extLst>
                  </a:tr>
                  <a:tr h="381847">
                    <a:tc>
                      <a:txBody>
                        <a:bodyPr/>
                        <a:lstStyle/>
                        <a:p>
                          <a:pPr algn="ctr"/>
                          <a:r>
                            <a:rPr lang="en-US" b="1" dirty="0"/>
                            <a:t>0</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0</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a:t>1</a:t>
                          </a:r>
                        </a:p>
                      </a:txBody>
                      <a:tcPr>
                        <a:lnT w="12700" cap="flat" cmpd="sng" algn="ctr">
                          <a:solidFill>
                            <a:schemeClr val="tx1"/>
                          </a:solidFill>
                          <a:prstDash val="solid"/>
                          <a:round/>
                          <a:headEnd type="none" w="med" len="med"/>
                          <a:tailEnd type="none" w="med" len="med"/>
                        </a:lnT>
                      </a:tcPr>
                    </a:tc>
                    <a:tc>
                      <a:txBody>
                        <a:bodyPr/>
                        <a:lstStyle/>
                        <a:p>
                          <a:pPr algn="ctr"/>
                          <a:r>
                            <a:rPr lang="en-US" dirty="0"/>
                            <a:t>X</a:t>
                          </a:r>
                        </a:p>
                      </a:txBody>
                      <a:tcPr>
                        <a:lnT w="12700" cap="flat" cmpd="sng" algn="ctr">
                          <a:solidFill>
                            <a:schemeClr val="tx1"/>
                          </a:solidFill>
                          <a:prstDash val="solid"/>
                          <a:round/>
                          <a:headEnd type="none" w="med" len="med"/>
                          <a:tailEnd type="none" w="med" len="med"/>
                        </a:lnT>
                      </a:tcPr>
                    </a:tc>
                    <a:tc>
                      <a:txBody>
                        <a:bodyPr/>
                        <a:lstStyle/>
                        <a:p>
                          <a:pPr algn="ctr"/>
                          <a:r>
                            <a:rPr lang="en-US" dirty="0"/>
                            <a:t>D</a:t>
                          </a:r>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blipFill>
                          <a:blip r:embed="rId2"/>
                          <a:stretch>
                            <a:fillRect l="-501205" t="-107937" r="-2410" b="-419048"/>
                          </a:stretch>
                        </a:blipFill>
                      </a:tcPr>
                    </a:tc>
                    <a:extLst>
                      <a:ext uri="{0D108BD9-81ED-4DB2-BD59-A6C34878D82A}">
                        <a16:rowId xmlns:a16="http://schemas.microsoft.com/office/drawing/2014/main" val="1553577287"/>
                      </a:ext>
                    </a:extLst>
                  </a:tr>
                  <a:tr h="381847">
                    <a:tc>
                      <a:txBody>
                        <a:bodyPr/>
                        <a:lstStyle/>
                        <a:p>
                          <a:pPr algn="ctr"/>
                          <a:r>
                            <a:rPr lang="en-US" b="1" dirty="0"/>
                            <a:t>1</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1</a:t>
                          </a:r>
                        </a:p>
                      </a:txBody>
                      <a:tcPr>
                        <a:lnL w="12700" cap="flat" cmpd="sng" algn="ctr">
                          <a:solidFill>
                            <a:schemeClr val="tx1"/>
                          </a:solidFill>
                          <a:prstDash val="solid"/>
                          <a:round/>
                          <a:headEnd type="none" w="med" len="med"/>
                          <a:tailEnd type="none" w="med" len="med"/>
                        </a:lnL>
                      </a:tcPr>
                    </a:tc>
                    <a:tc>
                      <a:txBody>
                        <a:bodyPr/>
                        <a:lstStyle/>
                        <a:p>
                          <a:pPr algn="ctr"/>
                          <a:r>
                            <a:rPr lang="en-US" dirty="0"/>
                            <a:t>0</a:t>
                          </a:r>
                        </a:p>
                      </a:txBody>
                      <a:tcPr/>
                    </a:tc>
                    <a:tc>
                      <a:txBody>
                        <a:bodyPr/>
                        <a:lstStyle/>
                        <a:p>
                          <a:pPr algn="ctr"/>
                          <a:r>
                            <a:rPr lang="en-US" dirty="0"/>
                            <a:t>X</a:t>
                          </a:r>
                        </a:p>
                      </a:txBody>
                      <a:tcPr/>
                    </a:tc>
                    <a:tc>
                      <a:txBody>
                        <a:bodyPr/>
                        <a:lstStyle/>
                        <a:p>
                          <a:endParaRPr lang="en-US"/>
                        </a:p>
                      </a:txBody>
                      <a:tcPr>
                        <a:blipFill>
                          <a:blip r:embed="rId2"/>
                          <a:stretch>
                            <a:fillRect l="-401205" t="-207937" r="-102410" b="-319048"/>
                          </a:stretch>
                        </a:blipFill>
                      </a:tcPr>
                    </a:tc>
                    <a:tc>
                      <a:txBody>
                        <a:bodyPr/>
                        <a:lstStyle/>
                        <a:p>
                          <a:pPr algn="ctr"/>
                          <a:r>
                            <a:rPr lang="en-US" dirty="0"/>
                            <a:t>D</a:t>
                          </a:r>
                        </a:p>
                      </a:txBody>
                      <a:tcPr/>
                    </a:tc>
                    <a:extLst>
                      <a:ext uri="{0D108BD9-81ED-4DB2-BD59-A6C34878D82A}">
                        <a16:rowId xmlns:a16="http://schemas.microsoft.com/office/drawing/2014/main" val="2920695706"/>
                      </a:ext>
                    </a:extLst>
                  </a:tr>
                  <a:tr h="381847">
                    <a:tc>
                      <a:txBody>
                        <a:bodyPr/>
                        <a:lstStyle/>
                        <a:p>
                          <a:pPr algn="ctr"/>
                          <a:r>
                            <a:rPr lang="en-US" b="1" dirty="0"/>
                            <a:t>X</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X</a:t>
                          </a:r>
                        </a:p>
                      </a:txBody>
                      <a:tcPr>
                        <a:lnL w="12700" cap="flat" cmpd="sng" algn="ctr">
                          <a:solidFill>
                            <a:schemeClr val="tx1"/>
                          </a:solidFill>
                          <a:prstDash val="solid"/>
                          <a:round/>
                          <a:headEnd type="none" w="med" len="med"/>
                          <a:tailEnd type="none" w="med" len="med"/>
                        </a:lnL>
                      </a:tcPr>
                    </a:tc>
                    <a:tc>
                      <a:txBody>
                        <a:bodyPr/>
                        <a:lstStyle/>
                        <a:p>
                          <a:pPr algn="ctr"/>
                          <a:r>
                            <a:rPr lang="en-US" dirty="0"/>
                            <a:t>X</a:t>
                          </a:r>
                        </a:p>
                      </a:txBody>
                      <a:tcPr/>
                    </a:tc>
                    <a:tc>
                      <a:txBody>
                        <a:bodyPr/>
                        <a:lstStyle/>
                        <a:p>
                          <a:pPr algn="ctr"/>
                          <a:r>
                            <a:rPr lang="en-US" dirty="0"/>
                            <a:t>X</a:t>
                          </a:r>
                        </a:p>
                      </a:txBody>
                      <a:tcPr/>
                    </a:tc>
                    <a:tc>
                      <a:txBody>
                        <a:bodyPr/>
                        <a:lstStyle/>
                        <a:p>
                          <a:pPr algn="ctr"/>
                          <a:r>
                            <a:rPr lang="en-US" dirty="0"/>
                            <a:t>X</a:t>
                          </a:r>
                        </a:p>
                      </a:txBody>
                      <a:tcPr/>
                    </a:tc>
                    <a:tc>
                      <a:txBody>
                        <a:bodyPr/>
                        <a:lstStyle/>
                        <a:p>
                          <a:pPr algn="ctr"/>
                          <a:r>
                            <a:rPr lang="en-US" dirty="0"/>
                            <a:t>X</a:t>
                          </a:r>
                        </a:p>
                      </a:txBody>
                      <a:tcPr/>
                    </a:tc>
                    <a:extLst>
                      <a:ext uri="{0D108BD9-81ED-4DB2-BD59-A6C34878D82A}">
                        <a16:rowId xmlns:a16="http://schemas.microsoft.com/office/drawing/2014/main" val="2967196022"/>
                      </a:ext>
                    </a:extLst>
                  </a:tr>
                  <a:tr h="381847">
                    <a:tc>
                      <a:txBody>
                        <a:bodyPr/>
                        <a:lstStyle/>
                        <a:p>
                          <a:pPr algn="ctr"/>
                          <a:r>
                            <a:rPr lang="en-US" b="1" dirty="0"/>
                            <a:t>D</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D</a:t>
                          </a:r>
                        </a:p>
                      </a:txBody>
                      <a:tcPr>
                        <a:lnL w="12700" cap="flat" cmpd="sng" algn="ctr">
                          <a:solidFill>
                            <a:schemeClr val="tx1"/>
                          </a:solidFill>
                          <a:prstDash val="solid"/>
                          <a:round/>
                          <a:headEnd type="none" w="med" len="med"/>
                          <a:tailEnd type="none" w="med" len="med"/>
                        </a:lnL>
                      </a:tcPr>
                    </a:tc>
                    <a:tc>
                      <a:txBody>
                        <a:bodyPr/>
                        <a:lstStyle/>
                        <a:p>
                          <a:endParaRPr lang="en-US"/>
                        </a:p>
                      </a:txBody>
                      <a:tcPr>
                        <a:blipFill>
                          <a:blip r:embed="rId2"/>
                          <a:stretch>
                            <a:fillRect l="-197619" t="-406349" r="-298810" b="-120635"/>
                          </a:stretch>
                        </a:blipFill>
                      </a:tcPr>
                    </a:tc>
                    <a:tc>
                      <a:txBody>
                        <a:bodyPr/>
                        <a:lstStyle/>
                        <a:p>
                          <a:pPr algn="ctr"/>
                          <a:r>
                            <a:rPr lang="en-US" dirty="0"/>
                            <a:t>X</a:t>
                          </a:r>
                        </a:p>
                      </a:txBody>
                      <a:tcPr/>
                    </a:tc>
                    <a:tc>
                      <a:txBody>
                        <a:bodyPr/>
                        <a:lstStyle/>
                        <a:p>
                          <a:pPr algn="ctr"/>
                          <a:r>
                            <a:rPr lang="en-US" dirty="0"/>
                            <a:t>0</a:t>
                          </a:r>
                        </a:p>
                      </a:txBody>
                      <a:tcPr/>
                    </a:tc>
                    <a:tc>
                      <a:txBody>
                        <a:bodyPr/>
                        <a:lstStyle/>
                        <a:p>
                          <a:pPr algn="ctr"/>
                          <a:r>
                            <a:rPr lang="en-US" dirty="0"/>
                            <a:t>1</a:t>
                          </a:r>
                        </a:p>
                      </a:txBody>
                      <a:tcPr/>
                    </a:tc>
                    <a:extLst>
                      <a:ext uri="{0D108BD9-81ED-4DB2-BD59-A6C34878D82A}">
                        <a16:rowId xmlns:a16="http://schemas.microsoft.com/office/drawing/2014/main" val="3926752827"/>
                      </a:ext>
                    </a:extLst>
                  </a:tr>
                  <a:tr h="381847">
                    <a:tc>
                      <a:txBody>
                        <a:bodyPr/>
                        <a:lstStyle/>
                        <a:p>
                          <a:endParaRPr lang="en-US"/>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2"/>
                          <a:stretch>
                            <a:fillRect t="-506349" r="-503614" b="-20635"/>
                          </a:stretch>
                        </a:blipFill>
                      </a:tcPr>
                    </a:tc>
                    <a:tc>
                      <a:txBody>
                        <a:bodyPr/>
                        <a:lstStyle/>
                        <a:p>
                          <a:endParaRPr lang="en-US"/>
                        </a:p>
                      </a:txBody>
                      <a:tcPr>
                        <a:lnL w="12700" cap="flat" cmpd="sng" algn="ctr">
                          <a:solidFill>
                            <a:schemeClr val="tx1"/>
                          </a:solidFill>
                          <a:prstDash val="solid"/>
                          <a:round/>
                          <a:headEnd type="none" w="med" len="med"/>
                          <a:tailEnd type="none" w="med" len="med"/>
                        </a:lnL>
                        <a:blipFill>
                          <a:blip r:embed="rId2"/>
                          <a:stretch>
                            <a:fillRect l="-100000" t="-506349" r="-403614" b="-20635"/>
                          </a:stretch>
                        </a:blipFill>
                      </a:tcPr>
                    </a:tc>
                    <a:tc>
                      <a:txBody>
                        <a:bodyPr/>
                        <a:lstStyle/>
                        <a:p>
                          <a:pPr algn="ctr"/>
                          <a:r>
                            <a:rPr lang="en-US" dirty="0"/>
                            <a:t>D</a:t>
                          </a:r>
                        </a:p>
                      </a:txBody>
                      <a:tcPr/>
                    </a:tc>
                    <a:tc>
                      <a:txBody>
                        <a:bodyPr/>
                        <a:lstStyle/>
                        <a:p>
                          <a:pPr algn="ctr"/>
                          <a:r>
                            <a:rPr lang="en-US" dirty="0"/>
                            <a:t>X</a:t>
                          </a:r>
                        </a:p>
                      </a:txBody>
                      <a:tcPr/>
                    </a:tc>
                    <a:tc>
                      <a:txBody>
                        <a:bodyPr/>
                        <a:lstStyle/>
                        <a:p>
                          <a:pPr algn="ctr"/>
                          <a:r>
                            <a:rPr lang="en-US" dirty="0"/>
                            <a:t>1</a:t>
                          </a:r>
                        </a:p>
                      </a:txBody>
                      <a:tcPr/>
                    </a:tc>
                    <a:tc>
                      <a:txBody>
                        <a:bodyPr/>
                        <a:lstStyle/>
                        <a:p>
                          <a:pPr algn="ctr"/>
                          <a:r>
                            <a:rPr lang="en-US" b="0" dirty="0"/>
                            <a:t>0</a:t>
                          </a:r>
                        </a:p>
                      </a:txBody>
                      <a:tcPr/>
                    </a:tc>
                    <a:extLst>
                      <a:ext uri="{0D108BD9-81ED-4DB2-BD59-A6C34878D82A}">
                        <a16:rowId xmlns:a16="http://schemas.microsoft.com/office/drawing/2014/main" val="2476094968"/>
                      </a:ext>
                    </a:extLst>
                  </a:tr>
                </a:tbl>
              </a:graphicData>
            </a:graphic>
          </p:graphicFrame>
        </mc:Fallback>
      </mc:AlternateContent>
      <p:sp>
        <p:nvSpPr>
          <p:cNvPr id="5" name="TextBox 4">
            <a:extLst>
              <a:ext uri="{FF2B5EF4-FFF2-40B4-BE49-F238E27FC236}">
                <a16:creationId xmlns:a16="http://schemas.microsoft.com/office/drawing/2014/main" id="{2642834F-A1E1-4A74-92F7-1F6AC97732FE}"/>
              </a:ext>
            </a:extLst>
          </p:cNvPr>
          <p:cNvSpPr txBox="1"/>
          <p:nvPr/>
        </p:nvSpPr>
        <p:spPr>
          <a:xfrm>
            <a:off x="2069744" y="2785046"/>
            <a:ext cx="1174552" cy="400110"/>
          </a:xfrm>
          <a:prstGeom prst="rect">
            <a:avLst/>
          </a:prstGeom>
          <a:noFill/>
        </p:spPr>
        <p:txBody>
          <a:bodyPr wrap="none" rtlCol="0">
            <a:spAutoFit/>
          </a:bodyPr>
          <a:lstStyle/>
          <a:p>
            <a:r>
              <a:rPr lang="en-US" sz="2000" i="1" dirty="0"/>
              <a:t>XOR Gate</a:t>
            </a:r>
          </a:p>
        </p:txBody>
      </p:sp>
      <p:sp>
        <p:nvSpPr>
          <p:cNvPr id="6" name="Rectangle 5">
            <a:extLst>
              <a:ext uri="{FF2B5EF4-FFF2-40B4-BE49-F238E27FC236}">
                <a16:creationId xmlns:a16="http://schemas.microsoft.com/office/drawing/2014/main" id="{307B1D4B-7B59-45DE-AE72-C2587A601D39}"/>
              </a:ext>
            </a:extLst>
          </p:cNvPr>
          <p:cNvSpPr/>
          <p:nvPr/>
        </p:nvSpPr>
        <p:spPr>
          <a:xfrm>
            <a:off x="1671138" y="4738029"/>
            <a:ext cx="985882" cy="73820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4109C1F-106F-4104-B6D2-568EA8362F32}"/>
              </a:ext>
            </a:extLst>
          </p:cNvPr>
          <p:cNvSpPr/>
          <p:nvPr/>
        </p:nvSpPr>
        <p:spPr>
          <a:xfrm>
            <a:off x="3205843" y="3585266"/>
            <a:ext cx="985882" cy="73820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FA8FB96F-7BB3-464A-AD80-397B54C08FD8}"/>
              </a:ext>
            </a:extLst>
          </p:cNvPr>
          <p:cNvSpPr txBox="1"/>
          <p:nvPr/>
        </p:nvSpPr>
        <p:spPr>
          <a:xfrm>
            <a:off x="954133" y="5537792"/>
            <a:ext cx="3439886" cy="830997"/>
          </a:xfrm>
          <a:prstGeom prst="rect">
            <a:avLst/>
          </a:prstGeom>
          <a:noFill/>
          <a:ln w="28575">
            <a:solidFill>
              <a:srgbClr val="C00000"/>
            </a:solidFill>
          </a:ln>
        </p:spPr>
        <p:txBody>
          <a:bodyPr wrap="square" rtlCol="0">
            <a:spAutoFit/>
          </a:bodyPr>
          <a:lstStyle/>
          <a:p>
            <a:pPr algn="ctr"/>
            <a:r>
              <a:rPr lang="en-US" sz="1600" dirty="0"/>
              <a:t>If two faults come together in an XOR compressor, they can cancel each other out and prevent detection</a:t>
            </a:r>
          </a:p>
        </p:txBody>
      </p:sp>
      <p:grpSp>
        <p:nvGrpSpPr>
          <p:cNvPr id="28" name="Group 27">
            <a:extLst>
              <a:ext uri="{FF2B5EF4-FFF2-40B4-BE49-F238E27FC236}">
                <a16:creationId xmlns:a16="http://schemas.microsoft.com/office/drawing/2014/main" id="{A05C8F94-3624-4BA3-946F-249A3C7A650D}"/>
              </a:ext>
            </a:extLst>
          </p:cNvPr>
          <p:cNvGrpSpPr/>
          <p:nvPr/>
        </p:nvGrpSpPr>
        <p:grpSpPr>
          <a:xfrm>
            <a:off x="5971103" y="4456387"/>
            <a:ext cx="543947" cy="380559"/>
            <a:chOff x="7372340" y="3303251"/>
            <a:chExt cx="543947" cy="380559"/>
          </a:xfrm>
        </p:grpSpPr>
        <p:pic>
          <p:nvPicPr>
            <p:cNvPr id="29" name="Picture 28">
              <a:extLst>
                <a:ext uri="{FF2B5EF4-FFF2-40B4-BE49-F238E27FC236}">
                  <a16:creationId xmlns:a16="http://schemas.microsoft.com/office/drawing/2014/main" id="{0E03459E-1881-43B4-8194-1A11961F5F17}"/>
                </a:ext>
              </a:extLst>
            </p:cNvPr>
            <p:cNvPicPr>
              <a:picLocks noChangeAspect="1"/>
            </p:cNvPicPr>
            <p:nvPr/>
          </p:nvPicPr>
          <p:blipFill>
            <a:blip r:embed="rId3"/>
            <a:stretch>
              <a:fillRect/>
            </a:stretch>
          </p:blipFill>
          <p:spPr>
            <a:xfrm>
              <a:off x="7372340" y="3303251"/>
              <a:ext cx="529964" cy="380559"/>
            </a:xfrm>
            <a:prstGeom prst="rect">
              <a:avLst/>
            </a:prstGeom>
          </p:spPr>
        </p:pic>
        <p:sp>
          <p:nvSpPr>
            <p:cNvPr id="30" name="TextBox 29">
              <a:extLst>
                <a:ext uri="{FF2B5EF4-FFF2-40B4-BE49-F238E27FC236}">
                  <a16:creationId xmlns:a16="http://schemas.microsoft.com/office/drawing/2014/main" id="{8A14EAB1-61C8-437D-B5AD-587F45A8FDF8}"/>
                </a:ext>
              </a:extLst>
            </p:cNvPr>
            <p:cNvSpPr txBox="1"/>
            <p:nvPr/>
          </p:nvSpPr>
          <p:spPr>
            <a:xfrm>
              <a:off x="7415572" y="3335700"/>
              <a:ext cx="500715" cy="307777"/>
            </a:xfrm>
            <a:prstGeom prst="rect">
              <a:avLst/>
            </a:prstGeom>
            <a:noFill/>
          </p:spPr>
          <p:txBody>
            <a:bodyPr wrap="none" rtlCol="0">
              <a:spAutoFit/>
            </a:bodyPr>
            <a:lstStyle/>
            <a:p>
              <a:r>
                <a:rPr lang="en-US" sz="1400" b="1" dirty="0">
                  <a:solidFill>
                    <a:schemeClr val="bg1"/>
                  </a:solidFill>
                </a:rPr>
                <a:t>XOR</a:t>
              </a:r>
            </a:p>
          </p:txBody>
        </p:sp>
      </p:grpSp>
      <p:grpSp>
        <p:nvGrpSpPr>
          <p:cNvPr id="31" name="Group 30">
            <a:extLst>
              <a:ext uri="{FF2B5EF4-FFF2-40B4-BE49-F238E27FC236}">
                <a16:creationId xmlns:a16="http://schemas.microsoft.com/office/drawing/2014/main" id="{53BBEC83-4D35-48A2-A298-3D69B6E61C04}"/>
              </a:ext>
            </a:extLst>
          </p:cNvPr>
          <p:cNvGrpSpPr/>
          <p:nvPr/>
        </p:nvGrpSpPr>
        <p:grpSpPr>
          <a:xfrm>
            <a:off x="7068993" y="4733108"/>
            <a:ext cx="543947" cy="380559"/>
            <a:chOff x="8491392" y="4137134"/>
            <a:chExt cx="543947" cy="380559"/>
          </a:xfrm>
        </p:grpSpPr>
        <p:pic>
          <p:nvPicPr>
            <p:cNvPr id="32" name="Picture 31">
              <a:extLst>
                <a:ext uri="{FF2B5EF4-FFF2-40B4-BE49-F238E27FC236}">
                  <a16:creationId xmlns:a16="http://schemas.microsoft.com/office/drawing/2014/main" id="{37F7AE1C-9A18-4EE9-BC4E-B477A016C53F}"/>
                </a:ext>
              </a:extLst>
            </p:cNvPr>
            <p:cNvPicPr>
              <a:picLocks noChangeAspect="1"/>
            </p:cNvPicPr>
            <p:nvPr/>
          </p:nvPicPr>
          <p:blipFill>
            <a:blip r:embed="rId3"/>
            <a:stretch>
              <a:fillRect/>
            </a:stretch>
          </p:blipFill>
          <p:spPr>
            <a:xfrm>
              <a:off x="8491392" y="4137134"/>
              <a:ext cx="529964" cy="380559"/>
            </a:xfrm>
            <a:prstGeom prst="rect">
              <a:avLst/>
            </a:prstGeom>
          </p:spPr>
        </p:pic>
        <p:sp>
          <p:nvSpPr>
            <p:cNvPr id="33" name="TextBox 32">
              <a:extLst>
                <a:ext uri="{FF2B5EF4-FFF2-40B4-BE49-F238E27FC236}">
                  <a16:creationId xmlns:a16="http://schemas.microsoft.com/office/drawing/2014/main" id="{A62219A4-01E5-4098-BD83-8A720041B0A9}"/>
                </a:ext>
              </a:extLst>
            </p:cNvPr>
            <p:cNvSpPr txBox="1"/>
            <p:nvPr/>
          </p:nvSpPr>
          <p:spPr>
            <a:xfrm>
              <a:off x="8534624" y="4169583"/>
              <a:ext cx="500715" cy="307777"/>
            </a:xfrm>
            <a:prstGeom prst="rect">
              <a:avLst/>
            </a:prstGeom>
            <a:noFill/>
          </p:spPr>
          <p:txBody>
            <a:bodyPr wrap="none" rtlCol="0">
              <a:spAutoFit/>
            </a:bodyPr>
            <a:lstStyle/>
            <a:p>
              <a:r>
                <a:rPr lang="en-US" sz="1400" b="1" dirty="0">
                  <a:solidFill>
                    <a:schemeClr val="bg1"/>
                  </a:solidFill>
                </a:rPr>
                <a:t>XOR</a:t>
              </a:r>
            </a:p>
          </p:txBody>
        </p:sp>
      </p:grpSp>
      <p:grpSp>
        <p:nvGrpSpPr>
          <p:cNvPr id="34" name="Group 33">
            <a:extLst>
              <a:ext uri="{FF2B5EF4-FFF2-40B4-BE49-F238E27FC236}">
                <a16:creationId xmlns:a16="http://schemas.microsoft.com/office/drawing/2014/main" id="{F962D7AF-CD39-40BC-933D-35E1EDA458A8}"/>
              </a:ext>
            </a:extLst>
          </p:cNvPr>
          <p:cNvGrpSpPr/>
          <p:nvPr/>
        </p:nvGrpSpPr>
        <p:grpSpPr>
          <a:xfrm>
            <a:off x="5985086" y="5044780"/>
            <a:ext cx="543947" cy="380559"/>
            <a:chOff x="7372340" y="4331355"/>
            <a:chExt cx="543947" cy="380559"/>
          </a:xfrm>
        </p:grpSpPr>
        <p:pic>
          <p:nvPicPr>
            <p:cNvPr id="35" name="Picture 34">
              <a:extLst>
                <a:ext uri="{FF2B5EF4-FFF2-40B4-BE49-F238E27FC236}">
                  <a16:creationId xmlns:a16="http://schemas.microsoft.com/office/drawing/2014/main" id="{F4E5B769-4130-4512-B4C5-DB3540C77386}"/>
                </a:ext>
              </a:extLst>
            </p:cNvPr>
            <p:cNvPicPr>
              <a:picLocks noChangeAspect="1"/>
            </p:cNvPicPr>
            <p:nvPr/>
          </p:nvPicPr>
          <p:blipFill>
            <a:blip r:embed="rId3"/>
            <a:stretch>
              <a:fillRect/>
            </a:stretch>
          </p:blipFill>
          <p:spPr>
            <a:xfrm>
              <a:off x="7372340" y="4331355"/>
              <a:ext cx="529964" cy="380559"/>
            </a:xfrm>
            <a:prstGeom prst="rect">
              <a:avLst/>
            </a:prstGeom>
          </p:spPr>
        </p:pic>
        <p:sp>
          <p:nvSpPr>
            <p:cNvPr id="36" name="TextBox 35">
              <a:extLst>
                <a:ext uri="{FF2B5EF4-FFF2-40B4-BE49-F238E27FC236}">
                  <a16:creationId xmlns:a16="http://schemas.microsoft.com/office/drawing/2014/main" id="{76B3732C-88E5-4C5B-8AC7-BF830E811FDF}"/>
                </a:ext>
              </a:extLst>
            </p:cNvPr>
            <p:cNvSpPr txBox="1"/>
            <p:nvPr/>
          </p:nvSpPr>
          <p:spPr>
            <a:xfrm>
              <a:off x="7415572" y="4363804"/>
              <a:ext cx="500715" cy="307777"/>
            </a:xfrm>
            <a:prstGeom prst="rect">
              <a:avLst/>
            </a:prstGeom>
            <a:noFill/>
          </p:spPr>
          <p:txBody>
            <a:bodyPr wrap="none" rtlCol="0">
              <a:spAutoFit/>
            </a:bodyPr>
            <a:lstStyle/>
            <a:p>
              <a:r>
                <a:rPr lang="en-US" sz="1400" b="1" dirty="0">
                  <a:solidFill>
                    <a:schemeClr val="bg1"/>
                  </a:solidFill>
                </a:rPr>
                <a:t>XOR</a:t>
              </a:r>
            </a:p>
          </p:txBody>
        </p:sp>
      </p:grpSp>
      <p:cxnSp>
        <p:nvCxnSpPr>
          <p:cNvPr id="37" name="Connector: Elbow 36">
            <a:extLst>
              <a:ext uri="{FF2B5EF4-FFF2-40B4-BE49-F238E27FC236}">
                <a16:creationId xmlns:a16="http://schemas.microsoft.com/office/drawing/2014/main" id="{26C5E853-EF2C-411C-A910-450250A70A90}"/>
              </a:ext>
            </a:extLst>
          </p:cNvPr>
          <p:cNvCxnSpPr>
            <a:cxnSpLocks/>
            <a:stCxn id="30" idx="3"/>
          </p:cNvCxnSpPr>
          <p:nvPr/>
        </p:nvCxnSpPr>
        <p:spPr>
          <a:xfrm>
            <a:off x="6515050" y="4642725"/>
            <a:ext cx="567926" cy="160942"/>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Connector: Elbow 37">
            <a:extLst>
              <a:ext uri="{FF2B5EF4-FFF2-40B4-BE49-F238E27FC236}">
                <a16:creationId xmlns:a16="http://schemas.microsoft.com/office/drawing/2014/main" id="{E7E39935-0D50-4082-A136-4912DAFCDDD9}"/>
              </a:ext>
            </a:extLst>
          </p:cNvPr>
          <p:cNvCxnSpPr>
            <a:cxnSpLocks/>
            <a:stCxn id="36" idx="3"/>
          </p:cNvCxnSpPr>
          <p:nvPr/>
        </p:nvCxnSpPr>
        <p:spPr>
          <a:xfrm flipV="1">
            <a:off x="6529033" y="5044780"/>
            <a:ext cx="556842" cy="186338"/>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7A3A0FF1-D937-407B-9602-582D01A6B908}"/>
              </a:ext>
            </a:extLst>
          </p:cNvPr>
          <p:cNvGrpSpPr/>
          <p:nvPr/>
        </p:nvGrpSpPr>
        <p:grpSpPr>
          <a:xfrm>
            <a:off x="5957120" y="3204707"/>
            <a:ext cx="543947" cy="380559"/>
            <a:chOff x="7372340" y="3303251"/>
            <a:chExt cx="543947" cy="380559"/>
          </a:xfrm>
        </p:grpSpPr>
        <p:pic>
          <p:nvPicPr>
            <p:cNvPr id="42" name="Picture 41">
              <a:extLst>
                <a:ext uri="{FF2B5EF4-FFF2-40B4-BE49-F238E27FC236}">
                  <a16:creationId xmlns:a16="http://schemas.microsoft.com/office/drawing/2014/main" id="{2B300E97-2BA6-4971-8B7A-01FF11A19FCB}"/>
                </a:ext>
              </a:extLst>
            </p:cNvPr>
            <p:cNvPicPr>
              <a:picLocks noChangeAspect="1"/>
            </p:cNvPicPr>
            <p:nvPr/>
          </p:nvPicPr>
          <p:blipFill>
            <a:blip r:embed="rId3"/>
            <a:stretch>
              <a:fillRect/>
            </a:stretch>
          </p:blipFill>
          <p:spPr>
            <a:xfrm>
              <a:off x="7372340" y="3303251"/>
              <a:ext cx="529964" cy="380559"/>
            </a:xfrm>
            <a:prstGeom prst="rect">
              <a:avLst/>
            </a:prstGeom>
          </p:spPr>
        </p:pic>
        <p:sp>
          <p:nvSpPr>
            <p:cNvPr id="43" name="TextBox 42">
              <a:extLst>
                <a:ext uri="{FF2B5EF4-FFF2-40B4-BE49-F238E27FC236}">
                  <a16:creationId xmlns:a16="http://schemas.microsoft.com/office/drawing/2014/main" id="{24379093-8B6E-4ED8-BB96-E3DDBA1F4CF2}"/>
                </a:ext>
              </a:extLst>
            </p:cNvPr>
            <p:cNvSpPr txBox="1"/>
            <p:nvPr/>
          </p:nvSpPr>
          <p:spPr>
            <a:xfrm>
              <a:off x="7415572" y="3335700"/>
              <a:ext cx="500715" cy="307777"/>
            </a:xfrm>
            <a:prstGeom prst="rect">
              <a:avLst/>
            </a:prstGeom>
            <a:noFill/>
          </p:spPr>
          <p:txBody>
            <a:bodyPr wrap="none" rtlCol="0">
              <a:spAutoFit/>
            </a:bodyPr>
            <a:lstStyle/>
            <a:p>
              <a:r>
                <a:rPr lang="en-US" sz="1400" b="1" dirty="0">
                  <a:solidFill>
                    <a:schemeClr val="bg1"/>
                  </a:solidFill>
                </a:rPr>
                <a:t>XOR</a:t>
              </a:r>
            </a:p>
          </p:txBody>
        </p:sp>
      </p:grpSp>
      <p:grpSp>
        <p:nvGrpSpPr>
          <p:cNvPr id="44" name="Group 43">
            <a:extLst>
              <a:ext uri="{FF2B5EF4-FFF2-40B4-BE49-F238E27FC236}">
                <a16:creationId xmlns:a16="http://schemas.microsoft.com/office/drawing/2014/main" id="{A6E7E4D4-A2B5-4D52-AFBE-ED23FBB52BCD}"/>
              </a:ext>
            </a:extLst>
          </p:cNvPr>
          <p:cNvGrpSpPr/>
          <p:nvPr/>
        </p:nvGrpSpPr>
        <p:grpSpPr>
          <a:xfrm>
            <a:off x="7055010" y="3481428"/>
            <a:ext cx="543947" cy="380559"/>
            <a:chOff x="8491392" y="4137134"/>
            <a:chExt cx="543947" cy="380559"/>
          </a:xfrm>
        </p:grpSpPr>
        <p:pic>
          <p:nvPicPr>
            <p:cNvPr id="45" name="Picture 44">
              <a:extLst>
                <a:ext uri="{FF2B5EF4-FFF2-40B4-BE49-F238E27FC236}">
                  <a16:creationId xmlns:a16="http://schemas.microsoft.com/office/drawing/2014/main" id="{5A07DD25-5C9E-4C7D-AF44-E0D73F08EBE3}"/>
                </a:ext>
              </a:extLst>
            </p:cNvPr>
            <p:cNvPicPr>
              <a:picLocks noChangeAspect="1"/>
            </p:cNvPicPr>
            <p:nvPr/>
          </p:nvPicPr>
          <p:blipFill>
            <a:blip r:embed="rId3"/>
            <a:stretch>
              <a:fillRect/>
            </a:stretch>
          </p:blipFill>
          <p:spPr>
            <a:xfrm>
              <a:off x="8491392" y="4137134"/>
              <a:ext cx="529964" cy="380559"/>
            </a:xfrm>
            <a:prstGeom prst="rect">
              <a:avLst/>
            </a:prstGeom>
          </p:spPr>
        </p:pic>
        <p:sp>
          <p:nvSpPr>
            <p:cNvPr id="46" name="TextBox 45">
              <a:extLst>
                <a:ext uri="{FF2B5EF4-FFF2-40B4-BE49-F238E27FC236}">
                  <a16:creationId xmlns:a16="http://schemas.microsoft.com/office/drawing/2014/main" id="{175C1CED-58AA-4B59-885D-160259670854}"/>
                </a:ext>
              </a:extLst>
            </p:cNvPr>
            <p:cNvSpPr txBox="1"/>
            <p:nvPr/>
          </p:nvSpPr>
          <p:spPr>
            <a:xfrm>
              <a:off x="8534624" y="4169583"/>
              <a:ext cx="500715" cy="307777"/>
            </a:xfrm>
            <a:prstGeom prst="rect">
              <a:avLst/>
            </a:prstGeom>
            <a:noFill/>
          </p:spPr>
          <p:txBody>
            <a:bodyPr wrap="none" rtlCol="0">
              <a:spAutoFit/>
            </a:bodyPr>
            <a:lstStyle/>
            <a:p>
              <a:r>
                <a:rPr lang="en-US" sz="1400" b="1" dirty="0">
                  <a:solidFill>
                    <a:schemeClr val="bg1"/>
                  </a:solidFill>
                </a:rPr>
                <a:t>XOR</a:t>
              </a:r>
            </a:p>
          </p:txBody>
        </p:sp>
      </p:grpSp>
      <p:grpSp>
        <p:nvGrpSpPr>
          <p:cNvPr id="47" name="Group 46">
            <a:extLst>
              <a:ext uri="{FF2B5EF4-FFF2-40B4-BE49-F238E27FC236}">
                <a16:creationId xmlns:a16="http://schemas.microsoft.com/office/drawing/2014/main" id="{0D129E26-4798-4853-B0B6-99FDD96FB09D}"/>
              </a:ext>
            </a:extLst>
          </p:cNvPr>
          <p:cNvGrpSpPr/>
          <p:nvPr/>
        </p:nvGrpSpPr>
        <p:grpSpPr>
          <a:xfrm>
            <a:off x="5971103" y="3793100"/>
            <a:ext cx="543947" cy="380559"/>
            <a:chOff x="7372340" y="4331355"/>
            <a:chExt cx="543947" cy="380559"/>
          </a:xfrm>
        </p:grpSpPr>
        <p:pic>
          <p:nvPicPr>
            <p:cNvPr id="48" name="Picture 47">
              <a:extLst>
                <a:ext uri="{FF2B5EF4-FFF2-40B4-BE49-F238E27FC236}">
                  <a16:creationId xmlns:a16="http://schemas.microsoft.com/office/drawing/2014/main" id="{51E3A39F-7430-48A7-AF1F-AA2719B5B9A8}"/>
                </a:ext>
              </a:extLst>
            </p:cNvPr>
            <p:cNvPicPr>
              <a:picLocks noChangeAspect="1"/>
            </p:cNvPicPr>
            <p:nvPr/>
          </p:nvPicPr>
          <p:blipFill>
            <a:blip r:embed="rId3"/>
            <a:stretch>
              <a:fillRect/>
            </a:stretch>
          </p:blipFill>
          <p:spPr>
            <a:xfrm>
              <a:off x="7372340" y="4331355"/>
              <a:ext cx="529964" cy="380559"/>
            </a:xfrm>
            <a:prstGeom prst="rect">
              <a:avLst/>
            </a:prstGeom>
          </p:spPr>
        </p:pic>
        <p:sp>
          <p:nvSpPr>
            <p:cNvPr id="49" name="TextBox 48">
              <a:extLst>
                <a:ext uri="{FF2B5EF4-FFF2-40B4-BE49-F238E27FC236}">
                  <a16:creationId xmlns:a16="http://schemas.microsoft.com/office/drawing/2014/main" id="{C2101194-754E-45C9-B1A1-A86AB9B5C61B}"/>
                </a:ext>
              </a:extLst>
            </p:cNvPr>
            <p:cNvSpPr txBox="1"/>
            <p:nvPr/>
          </p:nvSpPr>
          <p:spPr>
            <a:xfrm>
              <a:off x="7415572" y="4363804"/>
              <a:ext cx="500715" cy="307777"/>
            </a:xfrm>
            <a:prstGeom prst="rect">
              <a:avLst/>
            </a:prstGeom>
            <a:noFill/>
          </p:spPr>
          <p:txBody>
            <a:bodyPr wrap="none" rtlCol="0">
              <a:spAutoFit/>
            </a:bodyPr>
            <a:lstStyle/>
            <a:p>
              <a:r>
                <a:rPr lang="en-US" sz="1400" b="1" dirty="0">
                  <a:solidFill>
                    <a:schemeClr val="bg1"/>
                  </a:solidFill>
                </a:rPr>
                <a:t>XOR</a:t>
              </a:r>
            </a:p>
          </p:txBody>
        </p:sp>
      </p:grpSp>
      <p:cxnSp>
        <p:nvCxnSpPr>
          <p:cNvPr id="50" name="Connector: Elbow 49">
            <a:extLst>
              <a:ext uri="{FF2B5EF4-FFF2-40B4-BE49-F238E27FC236}">
                <a16:creationId xmlns:a16="http://schemas.microsoft.com/office/drawing/2014/main" id="{170D2154-2578-40CF-906F-EBB5EB88DF3A}"/>
              </a:ext>
            </a:extLst>
          </p:cNvPr>
          <p:cNvCxnSpPr>
            <a:cxnSpLocks/>
            <a:stCxn id="43" idx="3"/>
          </p:cNvCxnSpPr>
          <p:nvPr/>
        </p:nvCxnSpPr>
        <p:spPr>
          <a:xfrm>
            <a:off x="6501067" y="3391045"/>
            <a:ext cx="567926" cy="160942"/>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Connector: Elbow 50">
            <a:extLst>
              <a:ext uri="{FF2B5EF4-FFF2-40B4-BE49-F238E27FC236}">
                <a16:creationId xmlns:a16="http://schemas.microsoft.com/office/drawing/2014/main" id="{393C96A6-1F3F-43E4-84B9-45D42F80F3D6}"/>
              </a:ext>
            </a:extLst>
          </p:cNvPr>
          <p:cNvCxnSpPr>
            <a:cxnSpLocks/>
            <a:stCxn id="49" idx="3"/>
          </p:cNvCxnSpPr>
          <p:nvPr/>
        </p:nvCxnSpPr>
        <p:spPr>
          <a:xfrm flipV="1">
            <a:off x="6515050" y="3793100"/>
            <a:ext cx="556842" cy="186338"/>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2" name="Group 51">
            <a:extLst>
              <a:ext uri="{FF2B5EF4-FFF2-40B4-BE49-F238E27FC236}">
                <a16:creationId xmlns:a16="http://schemas.microsoft.com/office/drawing/2014/main" id="{77C1A46A-DC6A-473B-9F23-5CCF542E7645}"/>
              </a:ext>
            </a:extLst>
          </p:cNvPr>
          <p:cNvGrpSpPr/>
          <p:nvPr/>
        </p:nvGrpSpPr>
        <p:grpSpPr>
          <a:xfrm>
            <a:off x="8234335" y="4153703"/>
            <a:ext cx="543947" cy="380559"/>
            <a:chOff x="8491392" y="4137134"/>
            <a:chExt cx="543947" cy="380559"/>
          </a:xfrm>
        </p:grpSpPr>
        <p:pic>
          <p:nvPicPr>
            <p:cNvPr id="53" name="Picture 52">
              <a:extLst>
                <a:ext uri="{FF2B5EF4-FFF2-40B4-BE49-F238E27FC236}">
                  <a16:creationId xmlns:a16="http://schemas.microsoft.com/office/drawing/2014/main" id="{AF00D8D1-7938-4FAF-9D3C-82B49AAFE97B}"/>
                </a:ext>
              </a:extLst>
            </p:cNvPr>
            <p:cNvPicPr>
              <a:picLocks noChangeAspect="1"/>
            </p:cNvPicPr>
            <p:nvPr/>
          </p:nvPicPr>
          <p:blipFill>
            <a:blip r:embed="rId3"/>
            <a:stretch>
              <a:fillRect/>
            </a:stretch>
          </p:blipFill>
          <p:spPr>
            <a:xfrm>
              <a:off x="8491392" y="4137134"/>
              <a:ext cx="529964" cy="380559"/>
            </a:xfrm>
            <a:prstGeom prst="rect">
              <a:avLst/>
            </a:prstGeom>
          </p:spPr>
        </p:pic>
        <p:sp>
          <p:nvSpPr>
            <p:cNvPr id="54" name="TextBox 53">
              <a:extLst>
                <a:ext uri="{FF2B5EF4-FFF2-40B4-BE49-F238E27FC236}">
                  <a16:creationId xmlns:a16="http://schemas.microsoft.com/office/drawing/2014/main" id="{67F869C7-B478-4477-924C-16681CA296C8}"/>
                </a:ext>
              </a:extLst>
            </p:cNvPr>
            <p:cNvSpPr txBox="1"/>
            <p:nvPr/>
          </p:nvSpPr>
          <p:spPr>
            <a:xfrm>
              <a:off x="8534624" y="4169583"/>
              <a:ext cx="500715" cy="307777"/>
            </a:xfrm>
            <a:prstGeom prst="rect">
              <a:avLst/>
            </a:prstGeom>
            <a:noFill/>
          </p:spPr>
          <p:txBody>
            <a:bodyPr wrap="none" rtlCol="0">
              <a:spAutoFit/>
            </a:bodyPr>
            <a:lstStyle/>
            <a:p>
              <a:r>
                <a:rPr lang="en-US" sz="1400" b="1" dirty="0">
                  <a:solidFill>
                    <a:schemeClr val="bg1"/>
                  </a:solidFill>
                </a:rPr>
                <a:t>XOR</a:t>
              </a:r>
            </a:p>
          </p:txBody>
        </p:sp>
      </p:grpSp>
      <p:cxnSp>
        <p:nvCxnSpPr>
          <p:cNvPr id="55" name="Connector: Elbow 54">
            <a:extLst>
              <a:ext uri="{FF2B5EF4-FFF2-40B4-BE49-F238E27FC236}">
                <a16:creationId xmlns:a16="http://schemas.microsoft.com/office/drawing/2014/main" id="{A9E9A9F2-5D4C-4FDA-ADCB-669BD4D93B48}"/>
              </a:ext>
            </a:extLst>
          </p:cNvPr>
          <p:cNvCxnSpPr>
            <a:cxnSpLocks/>
            <a:stCxn id="46" idx="3"/>
          </p:cNvCxnSpPr>
          <p:nvPr/>
        </p:nvCxnSpPr>
        <p:spPr>
          <a:xfrm>
            <a:off x="7598957" y="3667766"/>
            <a:ext cx="649361" cy="556496"/>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Connector: Elbow 55">
            <a:extLst>
              <a:ext uri="{FF2B5EF4-FFF2-40B4-BE49-F238E27FC236}">
                <a16:creationId xmlns:a16="http://schemas.microsoft.com/office/drawing/2014/main" id="{0ABDF398-0391-4F8E-AC57-F3A5DCBBA1AF}"/>
              </a:ext>
            </a:extLst>
          </p:cNvPr>
          <p:cNvCxnSpPr>
            <a:cxnSpLocks/>
            <a:stCxn id="33" idx="3"/>
          </p:cNvCxnSpPr>
          <p:nvPr/>
        </p:nvCxnSpPr>
        <p:spPr>
          <a:xfrm flipV="1">
            <a:off x="7612940" y="4465376"/>
            <a:ext cx="638277" cy="45407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505E249-F777-4045-A38A-66B1A81A3CD8}"/>
              </a:ext>
            </a:extLst>
          </p:cNvPr>
          <p:cNvCxnSpPr/>
          <p:nvPr/>
        </p:nvCxnSpPr>
        <p:spPr>
          <a:xfrm flipH="1">
            <a:off x="5649273" y="3280701"/>
            <a:ext cx="3392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C9F79EE9-9558-40FE-9B1F-28803292DC48}"/>
              </a:ext>
            </a:extLst>
          </p:cNvPr>
          <p:cNvCxnSpPr/>
          <p:nvPr/>
        </p:nvCxnSpPr>
        <p:spPr>
          <a:xfrm flipH="1">
            <a:off x="5666378" y="3481428"/>
            <a:ext cx="3392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147A4961-B7EE-4A37-B1EA-2FF86A77A82C}"/>
              </a:ext>
            </a:extLst>
          </p:cNvPr>
          <p:cNvCxnSpPr/>
          <p:nvPr/>
        </p:nvCxnSpPr>
        <p:spPr>
          <a:xfrm flipH="1">
            <a:off x="5671965" y="3864733"/>
            <a:ext cx="3392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BC5AFDBE-A76D-44D9-870B-0FD6B66C5800}"/>
              </a:ext>
            </a:extLst>
          </p:cNvPr>
          <p:cNvCxnSpPr/>
          <p:nvPr/>
        </p:nvCxnSpPr>
        <p:spPr>
          <a:xfrm flipH="1">
            <a:off x="5689070" y="4065460"/>
            <a:ext cx="3392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AB7B1E99-B47C-4C15-859C-72D177CC6312}"/>
              </a:ext>
            </a:extLst>
          </p:cNvPr>
          <p:cNvCxnSpPr/>
          <p:nvPr/>
        </p:nvCxnSpPr>
        <p:spPr>
          <a:xfrm flipH="1">
            <a:off x="5671965" y="4564830"/>
            <a:ext cx="3392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35149D1A-90D8-4F16-A284-67D48E8C622B}"/>
              </a:ext>
            </a:extLst>
          </p:cNvPr>
          <p:cNvCxnSpPr/>
          <p:nvPr/>
        </p:nvCxnSpPr>
        <p:spPr>
          <a:xfrm flipH="1">
            <a:off x="5689070" y="4765557"/>
            <a:ext cx="3392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B1A87B2-7BCC-4C73-98AD-01EEAB914CC9}"/>
              </a:ext>
            </a:extLst>
          </p:cNvPr>
          <p:cNvCxnSpPr/>
          <p:nvPr/>
        </p:nvCxnSpPr>
        <p:spPr>
          <a:xfrm flipH="1">
            <a:off x="5680674" y="5136389"/>
            <a:ext cx="3392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DA3FBF5D-050A-4DAA-8167-E12B35FB912A}"/>
              </a:ext>
            </a:extLst>
          </p:cNvPr>
          <p:cNvCxnSpPr/>
          <p:nvPr/>
        </p:nvCxnSpPr>
        <p:spPr>
          <a:xfrm flipH="1">
            <a:off x="5697779" y="5337116"/>
            <a:ext cx="3392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A756673D-F510-4156-B9D0-F8E6D61D68A1}"/>
              </a:ext>
            </a:extLst>
          </p:cNvPr>
          <p:cNvCxnSpPr/>
          <p:nvPr/>
        </p:nvCxnSpPr>
        <p:spPr>
          <a:xfrm flipH="1">
            <a:off x="8778282" y="4339350"/>
            <a:ext cx="3392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5B4AC31B-3894-445E-9B2F-FC1A89011252}"/>
              </a:ext>
            </a:extLst>
          </p:cNvPr>
          <p:cNvSpPr txBox="1"/>
          <p:nvPr/>
        </p:nvSpPr>
        <p:spPr>
          <a:xfrm>
            <a:off x="5401308" y="3092504"/>
            <a:ext cx="330540" cy="369332"/>
          </a:xfrm>
          <a:prstGeom prst="rect">
            <a:avLst/>
          </a:prstGeom>
          <a:noFill/>
        </p:spPr>
        <p:txBody>
          <a:bodyPr wrap="none" rtlCol="0">
            <a:spAutoFit/>
          </a:bodyPr>
          <a:lstStyle/>
          <a:p>
            <a:r>
              <a:rPr lang="en-US" b="1" dirty="0">
                <a:solidFill>
                  <a:srgbClr val="C00000"/>
                </a:solidFill>
              </a:rPr>
              <a:t>D</a:t>
            </a:r>
          </a:p>
        </p:txBody>
      </p:sp>
      <p:sp>
        <p:nvSpPr>
          <p:cNvPr id="70" name="TextBox 69">
            <a:extLst>
              <a:ext uri="{FF2B5EF4-FFF2-40B4-BE49-F238E27FC236}">
                <a16:creationId xmlns:a16="http://schemas.microsoft.com/office/drawing/2014/main" id="{A87E905A-C26A-439D-BF83-A8596CA4C3D1}"/>
              </a:ext>
            </a:extLst>
          </p:cNvPr>
          <p:cNvSpPr txBox="1"/>
          <p:nvPr/>
        </p:nvSpPr>
        <p:spPr>
          <a:xfrm>
            <a:off x="5415233" y="3286966"/>
            <a:ext cx="301686" cy="369332"/>
          </a:xfrm>
          <a:prstGeom prst="rect">
            <a:avLst/>
          </a:prstGeom>
          <a:noFill/>
        </p:spPr>
        <p:txBody>
          <a:bodyPr wrap="none" rtlCol="0">
            <a:spAutoFit/>
          </a:bodyPr>
          <a:lstStyle/>
          <a:p>
            <a:r>
              <a:rPr lang="en-US" dirty="0"/>
              <a:t>0</a:t>
            </a:r>
          </a:p>
        </p:txBody>
      </p:sp>
      <p:sp>
        <p:nvSpPr>
          <p:cNvPr id="71" name="TextBox 70">
            <a:extLst>
              <a:ext uri="{FF2B5EF4-FFF2-40B4-BE49-F238E27FC236}">
                <a16:creationId xmlns:a16="http://schemas.microsoft.com/office/drawing/2014/main" id="{29F80BFF-7523-4287-A10E-4E5617640295}"/>
              </a:ext>
            </a:extLst>
          </p:cNvPr>
          <p:cNvSpPr txBox="1"/>
          <p:nvPr/>
        </p:nvSpPr>
        <p:spPr>
          <a:xfrm>
            <a:off x="5410926" y="3657047"/>
            <a:ext cx="301686" cy="369332"/>
          </a:xfrm>
          <a:prstGeom prst="rect">
            <a:avLst/>
          </a:prstGeom>
          <a:noFill/>
        </p:spPr>
        <p:txBody>
          <a:bodyPr wrap="none" rtlCol="0">
            <a:spAutoFit/>
          </a:bodyPr>
          <a:lstStyle/>
          <a:p>
            <a:r>
              <a:rPr lang="en-US" dirty="0"/>
              <a:t>1</a:t>
            </a:r>
          </a:p>
        </p:txBody>
      </p:sp>
      <p:sp>
        <p:nvSpPr>
          <p:cNvPr id="72" name="TextBox 71">
            <a:extLst>
              <a:ext uri="{FF2B5EF4-FFF2-40B4-BE49-F238E27FC236}">
                <a16:creationId xmlns:a16="http://schemas.microsoft.com/office/drawing/2014/main" id="{C3492711-D992-48A3-954A-888349740F13}"/>
              </a:ext>
            </a:extLst>
          </p:cNvPr>
          <p:cNvSpPr txBox="1"/>
          <p:nvPr/>
        </p:nvSpPr>
        <p:spPr>
          <a:xfrm>
            <a:off x="5419435" y="3866990"/>
            <a:ext cx="262643" cy="369332"/>
          </a:xfrm>
          <a:prstGeom prst="rect">
            <a:avLst/>
          </a:prstGeom>
          <a:noFill/>
        </p:spPr>
        <p:txBody>
          <a:bodyPr wrap="square" rtlCol="0">
            <a:spAutoFit/>
          </a:bodyPr>
          <a:lstStyle/>
          <a:p>
            <a:r>
              <a:rPr lang="en-US" dirty="0"/>
              <a:t>0</a:t>
            </a:r>
          </a:p>
        </p:txBody>
      </p:sp>
      <p:sp>
        <p:nvSpPr>
          <p:cNvPr id="73" name="TextBox 72">
            <a:extLst>
              <a:ext uri="{FF2B5EF4-FFF2-40B4-BE49-F238E27FC236}">
                <a16:creationId xmlns:a16="http://schemas.microsoft.com/office/drawing/2014/main" id="{2419209F-82E8-4F3E-9E46-2FCD2D1F8238}"/>
              </a:ext>
            </a:extLst>
          </p:cNvPr>
          <p:cNvSpPr txBox="1"/>
          <p:nvPr/>
        </p:nvSpPr>
        <p:spPr>
          <a:xfrm>
            <a:off x="5428589" y="4572426"/>
            <a:ext cx="301686" cy="369332"/>
          </a:xfrm>
          <a:prstGeom prst="rect">
            <a:avLst/>
          </a:prstGeom>
          <a:noFill/>
        </p:spPr>
        <p:txBody>
          <a:bodyPr wrap="none" rtlCol="0">
            <a:spAutoFit/>
          </a:bodyPr>
          <a:lstStyle/>
          <a:p>
            <a:r>
              <a:rPr lang="en-US" dirty="0"/>
              <a:t>1</a:t>
            </a:r>
          </a:p>
        </p:txBody>
      </p:sp>
      <p:sp>
        <p:nvSpPr>
          <p:cNvPr id="74" name="TextBox 73">
            <a:extLst>
              <a:ext uri="{FF2B5EF4-FFF2-40B4-BE49-F238E27FC236}">
                <a16:creationId xmlns:a16="http://schemas.microsoft.com/office/drawing/2014/main" id="{BDCD7ACC-AA29-4EBB-B178-E2AC8962498F}"/>
              </a:ext>
            </a:extLst>
          </p:cNvPr>
          <p:cNvSpPr txBox="1"/>
          <p:nvPr/>
        </p:nvSpPr>
        <p:spPr>
          <a:xfrm>
            <a:off x="5424282" y="4942507"/>
            <a:ext cx="301686" cy="369332"/>
          </a:xfrm>
          <a:prstGeom prst="rect">
            <a:avLst/>
          </a:prstGeom>
          <a:noFill/>
        </p:spPr>
        <p:txBody>
          <a:bodyPr wrap="none" rtlCol="0">
            <a:spAutoFit/>
          </a:bodyPr>
          <a:lstStyle/>
          <a:p>
            <a:r>
              <a:rPr lang="en-US" dirty="0"/>
              <a:t>1</a:t>
            </a:r>
          </a:p>
        </p:txBody>
      </p:sp>
      <p:sp>
        <p:nvSpPr>
          <p:cNvPr id="75" name="TextBox 74">
            <a:extLst>
              <a:ext uri="{FF2B5EF4-FFF2-40B4-BE49-F238E27FC236}">
                <a16:creationId xmlns:a16="http://schemas.microsoft.com/office/drawing/2014/main" id="{7D5F4B27-CBA6-4F0B-A091-96905E34D32F}"/>
              </a:ext>
            </a:extLst>
          </p:cNvPr>
          <p:cNvSpPr txBox="1"/>
          <p:nvPr/>
        </p:nvSpPr>
        <p:spPr>
          <a:xfrm>
            <a:off x="5432791" y="5152450"/>
            <a:ext cx="262643" cy="369332"/>
          </a:xfrm>
          <a:prstGeom prst="rect">
            <a:avLst/>
          </a:prstGeom>
          <a:noFill/>
        </p:spPr>
        <p:txBody>
          <a:bodyPr wrap="square" rtlCol="0">
            <a:spAutoFit/>
          </a:bodyPr>
          <a:lstStyle/>
          <a:p>
            <a:r>
              <a:rPr lang="en-US" dirty="0"/>
              <a:t>0</a:t>
            </a:r>
          </a:p>
        </p:txBody>
      </p:sp>
      <p:sp>
        <p:nvSpPr>
          <p:cNvPr id="77" name="TextBox 76">
            <a:extLst>
              <a:ext uri="{FF2B5EF4-FFF2-40B4-BE49-F238E27FC236}">
                <a16:creationId xmlns:a16="http://schemas.microsoft.com/office/drawing/2014/main" id="{E499CD47-E069-4580-A1CF-22752227FB4F}"/>
              </a:ext>
            </a:extLst>
          </p:cNvPr>
          <p:cNvSpPr txBox="1"/>
          <p:nvPr/>
        </p:nvSpPr>
        <p:spPr>
          <a:xfrm>
            <a:off x="6547938" y="3088491"/>
            <a:ext cx="184731" cy="369332"/>
          </a:xfrm>
          <a:prstGeom prst="rect">
            <a:avLst/>
          </a:prstGeom>
          <a:noFill/>
        </p:spPr>
        <p:txBody>
          <a:bodyPr wrap="none" rtlCol="0">
            <a:spAutoFit/>
          </a:bodyPr>
          <a:lstStyle/>
          <a:p>
            <a:endParaRPr lang="en-US" dirty="0"/>
          </a:p>
        </p:txBody>
      </p:sp>
      <p:sp>
        <p:nvSpPr>
          <p:cNvPr id="78" name="TextBox 77">
            <a:extLst>
              <a:ext uri="{FF2B5EF4-FFF2-40B4-BE49-F238E27FC236}">
                <a16:creationId xmlns:a16="http://schemas.microsoft.com/office/drawing/2014/main" id="{31CAAABE-34B4-4CC3-A431-E9334723B581}"/>
              </a:ext>
            </a:extLst>
          </p:cNvPr>
          <p:cNvSpPr txBox="1"/>
          <p:nvPr/>
        </p:nvSpPr>
        <p:spPr>
          <a:xfrm>
            <a:off x="6565610" y="3922736"/>
            <a:ext cx="262643" cy="369332"/>
          </a:xfrm>
          <a:prstGeom prst="rect">
            <a:avLst/>
          </a:prstGeom>
          <a:noFill/>
        </p:spPr>
        <p:txBody>
          <a:bodyPr wrap="square" rtlCol="0">
            <a:spAutoFit/>
          </a:bodyPr>
          <a:lstStyle/>
          <a:p>
            <a:r>
              <a:rPr lang="en-US" dirty="0"/>
              <a:t>1</a:t>
            </a:r>
          </a:p>
        </p:txBody>
      </p:sp>
      <p:sp>
        <p:nvSpPr>
          <p:cNvPr id="82" name="TextBox 81">
            <a:extLst>
              <a:ext uri="{FF2B5EF4-FFF2-40B4-BE49-F238E27FC236}">
                <a16:creationId xmlns:a16="http://schemas.microsoft.com/office/drawing/2014/main" id="{868BCD8D-68AF-4C71-8003-A80A39260AA9}"/>
              </a:ext>
            </a:extLst>
          </p:cNvPr>
          <p:cNvSpPr txBox="1"/>
          <p:nvPr/>
        </p:nvSpPr>
        <p:spPr>
          <a:xfrm>
            <a:off x="6601347" y="5170395"/>
            <a:ext cx="262643" cy="369332"/>
          </a:xfrm>
          <a:prstGeom prst="rect">
            <a:avLst/>
          </a:prstGeom>
          <a:noFill/>
        </p:spPr>
        <p:txBody>
          <a:bodyPr wrap="square" rtlCol="0">
            <a:spAutoFit/>
          </a:bodyPr>
          <a:lstStyle/>
          <a:p>
            <a:r>
              <a:rPr lang="en-US" dirty="0"/>
              <a:t>1</a:t>
            </a:r>
          </a:p>
        </p:txBody>
      </p:sp>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911E343B-1FF9-43C9-B523-F324FBCAA382}"/>
                  </a:ext>
                </a:extLst>
              </p:cNvPr>
              <p:cNvSpPr txBox="1"/>
              <p:nvPr/>
            </p:nvSpPr>
            <p:spPr>
              <a:xfrm>
                <a:off x="9445777" y="3954369"/>
                <a:ext cx="2370738" cy="830997"/>
              </a:xfrm>
              <a:prstGeom prst="rect">
                <a:avLst/>
              </a:prstGeom>
              <a:noFill/>
              <a:ln w="28575">
                <a:solidFill>
                  <a:srgbClr val="C00000"/>
                </a:solidFill>
              </a:ln>
            </p:spPr>
            <p:txBody>
              <a:bodyPr wrap="square" rtlCol="0">
                <a:spAutoFit/>
              </a:bodyPr>
              <a:lstStyle/>
              <a:p>
                <a:pPr algn="ctr"/>
                <a:r>
                  <a:rPr lang="en-US" sz="1600" b="1" dirty="0">
                    <a:solidFill>
                      <a:srgbClr val="C00000"/>
                    </a:solidFill>
                  </a:rPr>
                  <a:t>D</a:t>
                </a:r>
                <a:r>
                  <a:rPr lang="en-US" sz="1600" dirty="0"/>
                  <a:t> or </a:t>
                </a:r>
                <a14:m>
                  <m:oMath xmlns:m="http://schemas.openxmlformats.org/officeDocument/2006/math">
                    <m:acc>
                      <m:accPr>
                        <m:chr m:val="̅"/>
                        <m:ctrlPr>
                          <a:rPr lang="en-US" sz="1600" b="1" i="1">
                            <a:solidFill>
                              <a:srgbClr val="C00000"/>
                            </a:solidFill>
                            <a:latin typeface="Cambria Math" panose="02040503050406030204" pitchFamily="18" charset="0"/>
                          </a:rPr>
                        </m:ctrlPr>
                      </m:accPr>
                      <m:e>
                        <m:r>
                          <a:rPr lang="en-US" sz="1600" b="1">
                            <a:solidFill>
                              <a:srgbClr val="C00000"/>
                            </a:solidFill>
                            <a:latin typeface="Cambria Math" panose="02040503050406030204" pitchFamily="18" charset="0"/>
                          </a:rPr>
                          <m:t>𝐃</m:t>
                        </m:r>
                      </m:e>
                    </m:acc>
                  </m:oMath>
                </a14:m>
                <a:r>
                  <a:rPr lang="en-US" sz="1600" dirty="0"/>
                  <a:t> is not retained if two fault effects meet each other within an XOR</a:t>
                </a:r>
              </a:p>
            </p:txBody>
          </p:sp>
        </mc:Choice>
        <mc:Fallback xmlns="">
          <p:sp>
            <p:nvSpPr>
              <p:cNvPr id="85" name="TextBox 84">
                <a:extLst>
                  <a:ext uri="{FF2B5EF4-FFF2-40B4-BE49-F238E27FC236}">
                    <a16:creationId xmlns:a16="http://schemas.microsoft.com/office/drawing/2014/main" id="{911E343B-1FF9-43C9-B523-F324FBCAA382}"/>
                  </a:ext>
                </a:extLst>
              </p:cNvPr>
              <p:cNvSpPr txBox="1">
                <a:spLocks noRot="1" noChangeAspect="1" noMove="1" noResize="1" noEditPoints="1" noAdjustHandles="1" noChangeArrowheads="1" noChangeShapeType="1" noTextEdit="1"/>
              </p:cNvSpPr>
              <p:nvPr/>
            </p:nvSpPr>
            <p:spPr>
              <a:xfrm>
                <a:off x="9445777" y="3954369"/>
                <a:ext cx="2370738" cy="830997"/>
              </a:xfrm>
              <a:prstGeom prst="rect">
                <a:avLst/>
              </a:prstGeom>
              <a:blipFill>
                <a:blip r:embed="rId4"/>
                <a:stretch>
                  <a:fillRect t="-709" b="-6383"/>
                </a:stretch>
              </a:blipFill>
              <a:ln w="28575">
                <a:solidFill>
                  <a:srgbClr val="C00000"/>
                </a:solidFill>
              </a:ln>
            </p:spPr>
            <p:txBody>
              <a:bodyPr/>
              <a:lstStyle/>
              <a:p>
                <a:r>
                  <a:rPr lang="en-US">
                    <a:noFill/>
                  </a:rPr>
                  <a:t> </a:t>
                </a:r>
              </a:p>
            </p:txBody>
          </p:sp>
        </mc:Fallback>
      </mc:AlternateContent>
      <p:sp>
        <p:nvSpPr>
          <p:cNvPr id="88" name="Rectangle 87">
            <a:extLst>
              <a:ext uri="{FF2B5EF4-FFF2-40B4-BE49-F238E27FC236}">
                <a16:creationId xmlns:a16="http://schemas.microsoft.com/office/drawing/2014/main" id="{D48A51BE-0136-4312-B5CE-1AE0B72BE450}"/>
              </a:ext>
            </a:extLst>
          </p:cNvPr>
          <p:cNvSpPr/>
          <p:nvPr/>
        </p:nvSpPr>
        <p:spPr>
          <a:xfrm>
            <a:off x="3179979" y="4723196"/>
            <a:ext cx="1014091" cy="767485"/>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TextBox 88">
            <a:extLst>
              <a:ext uri="{FF2B5EF4-FFF2-40B4-BE49-F238E27FC236}">
                <a16:creationId xmlns:a16="http://schemas.microsoft.com/office/drawing/2014/main" id="{0708AB8E-0723-4BB6-A51F-B8123779C99B}"/>
              </a:ext>
            </a:extLst>
          </p:cNvPr>
          <p:cNvSpPr txBox="1"/>
          <p:nvPr/>
        </p:nvSpPr>
        <p:spPr>
          <a:xfrm>
            <a:off x="6547086" y="3082436"/>
            <a:ext cx="330540" cy="369332"/>
          </a:xfrm>
          <a:prstGeom prst="rect">
            <a:avLst/>
          </a:prstGeom>
          <a:noFill/>
        </p:spPr>
        <p:txBody>
          <a:bodyPr wrap="none" rtlCol="0">
            <a:spAutoFit/>
          </a:bodyPr>
          <a:lstStyle/>
          <a:p>
            <a:r>
              <a:rPr lang="en-US" b="1" dirty="0">
                <a:solidFill>
                  <a:srgbClr val="C00000"/>
                </a:solidFill>
              </a:rPr>
              <a:t>D</a:t>
            </a:r>
          </a:p>
        </p:txBody>
      </p:sp>
      <p:sp>
        <p:nvSpPr>
          <p:cNvPr id="90" name="TextBox 89">
            <a:extLst>
              <a:ext uri="{FF2B5EF4-FFF2-40B4-BE49-F238E27FC236}">
                <a16:creationId xmlns:a16="http://schemas.microsoft.com/office/drawing/2014/main" id="{6970AC41-BB4F-41AE-85FA-0BD3903B83B6}"/>
              </a:ext>
            </a:extLst>
          </p:cNvPr>
          <p:cNvSpPr txBox="1"/>
          <p:nvPr/>
        </p:nvSpPr>
        <p:spPr>
          <a:xfrm>
            <a:off x="5421286" y="4326676"/>
            <a:ext cx="330540" cy="369332"/>
          </a:xfrm>
          <a:prstGeom prst="rect">
            <a:avLst/>
          </a:prstGeom>
          <a:noFill/>
        </p:spPr>
        <p:txBody>
          <a:bodyPr wrap="none" rtlCol="0">
            <a:spAutoFit/>
          </a:bodyPr>
          <a:lstStyle/>
          <a:p>
            <a:r>
              <a:rPr lang="en-US" b="1" dirty="0">
                <a:solidFill>
                  <a:srgbClr val="C00000"/>
                </a:solidFill>
              </a:rPr>
              <a:t>D</a:t>
            </a:r>
          </a:p>
        </p:txBody>
      </p:sp>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3503C0F6-EE27-49F2-BA56-D88829C02294}"/>
                  </a:ext>
                </a:extLst>
              </p:cNvPr>
              <p:cNvSpPr/>
              <p:nvPr/>
            </p:nvSpPr>
            <p:spPr>
              <a:xfrm>
                <a:off x="6508768" y="4348493"/>
                <a:ext cx="41068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b="1" i="1" smtClean="0">
                              <a:solidFill>
                                <a:srgbClr val="C00000"/>
                              </a:solidFill>
                              <a:latin typeface="Cambria Math" panose="02040503050406030204" pitchFamily="18" charset="0"/>
                            </a:rPr>
                          </m:ctrlPr>
                        </m:accPr>
                        <m:e>
                          <m:r>
                            <a:rPr lang="en-US" b="1" i="0">
                              <a:solidFill>
                                <a:srgbClr val="C00000"/>
                              </a:solidFill>
                              <a:latin typeface="Cambria Math" panose="02040503050406030204" pitchFamily="18" charset="0"/>
                            </a:rPr>
                            <m:t>𝐃</m:t>
                          </m:r>
                        </m:e>
                      </m:acc>
                    </m:oMath>
                  </m:oMathPara>
                </a14:m>
                <a:endParaRPr lang="en-US" b="1" dirty="0">
                  <a:solidFill>
                    <a:srgbClr val="C00000"/>
                  </a:solidFill>
                </a:endParaRPr>
              </a:p>
            </p:txBody>
          </p:sp>
        </mc:Choice>
        <mc:Fallback xmlns="">
          <p:sp>
            <p:nvSpPr>
              <p:cNvPr id="14" name="Rectangle 13">
                <a:extLst>
                  <a:ext uri="{FF2B5EF4-FFF2-40B4-BE49-F238E27FC236}">
                    <a16:creationId xmlns:a16="http://schemas.microsoft.com/office/drawing/2014/main" id="{3503C0F6-EE27-49F2-BA56-D88829C02294}"/>
                  </a:ext>
                </a:extLst>
              </p:cNvPr>
              <p:cNvSpPr>
                <a:spLocks noRot="1" noChangeAspect="1" noMove="1" noResize="1" noEditPoints="1" noAdjustHandles="1" noChangeArrowheads="1" noChangeShapeType="1" noTextEdit="1"/>
              </p:cNvSpPr>
              <p:nvPr/>
            </p:nvSpPr>
            <p:spPr>
              <a:xfrm>
                <a:off x="6508768" y="4348493"/>
                <a:ext cx="410689"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2" name="Rectangle 91">
                <a:extLst>
                  <a:ext uri="{FF2B5EF4-FFF2-40B4-BE49-F238E27FC236}">
                    <a16:creationId xmlns:a16="http://schemas.microsoft.com/office/drawing/2014/main" id="{85E9FDCA-C740-48C9-B66C-EADD80BCA753}"/>
                  </a:ext>
                </a:extLst>
              </p:cNvPr>
              <p:cNvSpPr/>
              <p:nvPr/>
            </p:nvSpPr>
            <p:spPr>
              <a:xfrm>
                <a:off x="7656438" y="3360267"/>
                <a:ext cx="41068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b="1" i="1" smtClean="0">
                              <a:solidFill>
                                <a:srgbClr val="C00000"/>
                              </a:solidFill>
                              <a:latin typeface="Cambria Math" panose="02040503050406030204" pitchFamily="18" charset="0"/>
                            </a:rPr>
                          </m:ctrlPr>
                        </m:accPr>
                        <m:e>
                          <m:r>
                            <a:rPr lang="en-US" b="1" i="0">
                              <a:solidFill>
                                <a:srgbClr val="C00000"/>
                              </a:solidFill>
                              <a:latin typeface="Cambria Math" panose="02040503050406030204" pitchFamily="18" charset="0"/>
                            </a:rPr>
                            <m:t>𝐃</m:t>
                          </m:r>
                        </m:e>
                      </m:acc>
                    </m:oMath>
                  </m:oMathPara>
                </a14:m>
                <a:endParaRPr lang="en-US" b="1" dirty="0">
                  <a:solidFill>
                    <a:srgbClr val="C00000"/>
                  </a:solidFill>
                </a:endParaRPr>
              </a:p>
            </p:txBody>
          </p:sp>
        </mc:Choice>
        <mc:Fallback xmlns="">
          <p:sp>
            <p:nvSpPr>
              <p:cNvPr id="92" name="Rectangle 91">
                <a:extLst>
                  <a:ext uri="{FF2B5EF4-FFF2-40B4-BE49-F238E27FC236}">
                    <a16:creationId xmlns:a16="http://schemas.microsoft.com/office/drawing/2014/main" id="{85E9FDCA-C740-48C9-B66C-EADD80BCA753}"/>
                  </a:ext>
                </a:extLst>
              </p:cNvPr>
              <p:cNvSpPr>
                <a:spLocks noRot="1" noChangeAspect="1" noMove="1" noResize="1" noEditPoints="1" noAdjustHandles="1" noChangeArrowheads="1" noChangeShapeType="1" noTextEdit="1"/>
              </p:cNvSpPr>
              <p:nvPr/>
            </p:nvSpPr>
            <p:spPr>
              <a:xfrm>
                <a:off x="7656438" y="3360267"/>
                <a:ext cx="410689" cy="369332"/>
              </a:xfrm>
              <a:prstGeom prst="rect">
                <a:avLst/>
              </a:prstGeom>
              <a:blipFill>
                <a:blip r:embed="rId6"/>
                <a:stretch>
                  <a:fillRect/>
                </a:stretch>
              </a:blipFill>
            </p:spPr>
            <p:txBody>
              <a:bodyPr/>
              <a:lstStyle/>
              <a:p>
                <a:r>
                  <a:rPr lang="en-US">
                    <a:noFill/>
                  </a:rPr>
                  <a:t> </a:t>
                </a:r>
              </a:p>
            </p:txBody>
          </p:sp>
        </mc:Fallback>
      </mc:AlternateContent>
      <p:sp>
        <p:nvSpPr>
          <p:cNvPr id="93" name="TextBox 92">
            <a:extLst>
              <a:ext uri="{FF2B5EF4-FFF2-40B4-BE49-F238E27FC236}">
                <a16:creationId xmlns:a16="http://schemas.microsoft.com/office/drawing/2014/main" id="{E685ED69-5335-48A3-BD64-8F21190FA17F}"/>
              </a:ext>
            </a:extLst>
          </p:cNvPr>
          <p:cNvSpPr txBox="1"/>
          <p:nvPr/>
        </p:nvSpPr>
        <p:spPr>
          <a:xfrm>
            <a:off x="7681169" y="4860114"/>
            <a:ext cx="330540" cy="369332"/>
          </a:xfrm>
          <a:prstGeom prst="rect">
            <a:avLst/>
          </a:prstGeom>
          <a:noFill/>
        </p:spPr>
        <p:txBody>
          <a:bodyPr wrap="none" rtlCol="0">
            <a:spAutoFit/>
          </a:bodyPr>
          <a:lstStyle/>
          <a:p>
            <a:r>
              <a:rPr lang="en-US" b="1" dirty="0">
                <a:solidFill>
                  <a:srgbClr val="C00000"/>
                </a:solidFill>
              </a:rPr>
              <a:t>D</a:t>
            </a:r>
          </a:p>
        </p:txBody>
      </p:sp>
      <p:sp>
        <p:nvSpPr>
          <p:cNvPr id="94" name="TextBox 93">
            <a:extLst>
              <a:ext uri="{FF2B5EF4-FFF2-40B4-BE49-F238E27FC236}">
                <a16:creationId xmlns:a16="http://schemas.microsoft.com/office/drawing/2014/main" id="{818E4DB8-D70F-409A-810F-DF4BD1711B35}"/>
              </a:ext>
            </a:extLst>
          </p:cNvPr>
          <p:cNvSpPr txBox="1"/>
          <p:nvPr/>
        </p:nvSpPr>
        <p:spPr>
          <a:xfrm>
            <a:off x="9056944" y="4173659"/>
            <a:ext cx="262643" cy="369332"/>
          </a:xfrm>
          <a:prstGeom prst="rect">
            <a:avLst/>
          </a:prstGeom>
          <a:noFill/>
        </p:spPr>
        <p:txBody>
          <a:bodyPr wrap="square" rtlCol="0">
            <a:spAutoFit/>
          </a:bodyPr>
          <a:lstStyle/>
          <a:p>
            <a:r>
              <a:rPr lang="en-US" dirty="0"/>
              <a:t>1</a:t>
            </a:r>
          </a:p>
        </p:txBody>
      </p:sp>
      <p:sp>
        <p:nvSpPr>
          <p:cNvPr id="96" name="TextBox 95">
            <a:extLst>
              <a:ext uri="{FF2B5EF4-FFF2-40B4-BE49-F238E27FC236}">
                <a16:creationId xmlns:a16="http://schemas.microsoft.com/office/drawing/2014/main" id="{C7DE3CF3-2753-40C1-A7EF-CDEB32634138}"/>
              </a:ext>
            </a:extLst>
          </p:cNvPr>
          <p:cNvSpPr txBox="1"/>
          <p:nvPr/>
        </p:nvSpPr>
        <p:spPr>
          <a:xfrm>
            <a:off x="5462328" y="5622201"/>
            <a:ext cx="6073977" cy="646331"/>
          </a:xfrm>
          <a:prstGeom prst="rect">
            <a:avLst/>
          </a:prstGeom>
          <a:noFill/>
        </p:spPr>
        <p:txBody>
          <a:bodyPr wrap="square" rtlCol="0">
            <a:spAutoFit/>
          </a:bodyPr>
          <a:lstStyle/>
          <a:p>
            <a:pPr algn="ctr"/>
            <a:r>
              <a:rPr lang="en-US" dirty="0"/>
              <a:t>Consideration required in scan chain stitching, compactor construction, test pattern generation to avoid such cases</a:t>
            </a:r>
          </a:p>
        </p:txBody>
      </p:sp>
      <p:sp>
        <p:nvSpPr>
          <p:cNvPr id="8" name="Slide Number Placeholder 7">
            <a:extLst>
              <a:ext uri="{FF2B5EF4-FFF2-40B4-BE49-F238E27FC236}">
                <a16:creationId xmlns:a16="http://schemas.microsoft.com/office/drawing/2014/main" id="{CFB54115-7D48-4300-BCD8-351CA3F8D45A}"/>
              </a:ext>
            </a:extLst>
          </p:cNvPr>
          <p:cNvSpPr>
            <a:spLocks noGrp="1"/>
          </p:cNvSpPr>
          <p:nvPr>
            <p:ph type="sldNum" sz="quarter" idx="12"/>
          </p:nvPr>
        </p:nvSpPr>
        <p:spPr/>
        <p:txBody>
          <a:bodyPr/>
          <a:lstStyle/>
          <a:p>
            <a:fld id="{F0EF8A02-477D-4CB2-9BEA-F0824BCBC14C}" type="slidenum">
              <a:rPr lang="en-US" smtClean="0"/>
              <a:t>61</a:t>
            </a:fld>
            <a:endParaRPr lang="en-US"/>
          </a:p>
        </p:txBody>
      </p:sp>
    </p:spTree>
    <p:extLst>
      <p:ext uri="{BB962C8B-B14F-4D97-AF65-F5344CB8AC3E}">
        <p14:creationId xmlns:p14="http://schemas.microsoft.com/office/powerpoint/2010/main" val="21093570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4CC3F-A839-4242-A0F6-18B27CFA7B0D}"/>
              </a:ext>
            </a:extLst>
          </p:cNvPr>
          <p:cNvSpPr>
            <a:spLocks noGrp="1"/>
          </p:cNvSpPr>
          <p:nvPr>
            <p:ph type="title"/>
          </p:nvPr>
        </p:nvSpPr>
        <p:spPr/>
        <p:txBody>
          <a:bodyPr/>
          <a:lstStyle/>
          <a:p>
            <a:r>
              <a:rPr lang="en-US" dirty="0"/>
              <a:t>Challenges of Compression</a:t>
            </a:r>
          </a:p>
        </p:txBody>
      </p:sp>
      <p:sp>
        <p:nvSpPr>
          <p:cNvPr id="3" name="Content Placeholder 2">
            <a:extLst>
              <a:ext uri="{FF2B5EF4-FFF2-40B4-BE49-F238E27FC236}">
                <a16:creationId xmlns:a16="http://schemas.microsoft.com/office/drawing/2014/main" id="{4B0842DD-C1A9-44AB-AE8E-1DCEEB1B1F4A}"/>
              </a:ext>
            </a:extLst>
          </p:cNvPr>
          <p:cNvSpPr>
            <a:spLocks noGrp="1"/>
          </p:cNvSpPr>
          <p:nvPr>
            <p:ph idx="1"/>
          </p:nvPr>
        </p:nvSpPr>
        <p:spPr>
          <a:xfrm>
            <a:off x="838200" y="1424410"/>
            <a:ext cx="10515600" cy="572882"/>
          </a:xfrm>
        </p:spPr>
        <p:txBody>
          <a:bodyPr/>
          <a:lstStyle/>
          <a:p>
            <a:pPr marL="0" indent="0" algn="ctr">
              <a:buNone/>
            </a:pPr>
            <a:r>
              <a:rPr lang="en-US" b="1" dirty="0"/>
              <a:t>Debug and Diagnosis of Failures</a:t>
            </a:r>
          </a:p>
        </p:txBody>
      </p:sp>
      <p:grpSp>
        <p:nvGrpSpPr>
          <p:cNvPr id="4" name="Group 3">
            <a:extLst>
              <a:ext uri="{FF2B5EF4-FFF2-40B4-BE49-F238E27FC236}">
                <a16:creationId xmlns:a16="http://schemas.microsoft.com/office/drawing/2014/main" id="{25ED5260-9958-464B-B8D0-0000DF4A0ACF}"/>
              </a:ext>
            </a:extLst>
          </p:cNvPr>
          <p:cNvGrpSpPr/>
          <p:nvPr/>
        </p:nvGrpSpPr>
        <p:grpSpPr>
          <a:xfrm>
            <a:off x="1085595" y="3747041"/>
            <a:ext cx="543947" cy="380559"/>
            <a:chOff x="7372340" y="3303251"/>
            <a:chExt cx="543947" cy="380559"/>
          </a:xfrm>
        </p:grpSpPr>
        <p:pic>
          <p:nvPicPr>
            <p:cNvPr id="5" name="Picture 4">
              <a:extLst>
                <a:ext uri="{FF2B5EF4-FFF2-40B4-BE49-F238E27FC236}">
                  <a16:creationId xmlns:a16="http://schemas.microsoft.com/office/drawing/2014/main" id="{F8E552B9-5E5C-4B07-9C4A-85DA242C0D75}"/>
                </a:ext>
              </a:extLst>
            </p:cNvPr>
            <p:cNvPicPr>
              <a:picLocks noChangeAspect="1"/>
            </p:cNvPicPr>
            <p:nvPr/>
          </p:nvPicPr>
          <p:blipFill>
            <a:blip r:embed="rId2"/>
            <a:stretch>
              <a:fillRect/>
            </a:stretch>
          </p:blipFill>
          <p:spPr>
            <a:xfrm>
              <a:off x="7372340" y="3303251"/>
              <a:ext cx="529964" cy="380559"/>
            </a:xfrm>
            <a:prstGeom prst="rect">
              <a:avLst/>
            </a:prstGeom>
          </p:spPr>
        </p:pic>
        <p:sp>
          <p:nvSpPr>
            <p:cNvPr id="6" name="TextBox 5">
              <a:extLst>
                <a:ext uri="{FF2B5EF4-FFF2-40B4-BE49-F238E27FC236}">
                  <a16:creationId xmlns:a16="http://schemas.microsoft.com/office/drawing/2014/main" id="{35940E18-34E4-4162-9CEF-B271F9F1CACF}"/>
                </a:ext>
              </a:extLst>
            </p:cNvPr>
            <p:cNvSpPr txBox="1"/>
            <p:nvPr/>
          </p:nvSpPr>
          <p:spPr>
            <a:xfrm>
              <a:off x="7415572" y="3335700"/>
              <a:ext cx="500715" cy="307777"/>
            </a:xfrm>
            <a:prstGeom prst="rect">
              <a:avLst/>
            </a:prstGeom>
            <a:noFill/>
          </p:spPr>
          <p:txBody>
            <a:bodyPr wrap="none" rtlCol="0">
              <a:spAutoFit/>
            </a:bodyPr>
            <a:lstStyle/>
            <a:p>
              <a:r>
                <a:rPr lang="en-US" sz="1400" b="1" dirty="0">
                  <a:solidFill>
                    <a:schemeClr val="bg1"/>
                  </a:solidFill>
                </a:rPr>
                <a:t>XOR</a:t>
              </a:r>
            </a:p>
          </p:txBody>
        </p:sp>
      </p:grpSp>
      <p:grpSp>
        <p:nvGrpSpPr>
          <p:cNvPr id="7" name="Group 6">
            <a:extLst>
              <a:ext uri="{FF2B5EF4-FFF2-40B4-BE49-F238E27FC236}">
                <a16:creationId xmlns:a16="http://schemas.microsoft.com/office/drawing/2014/main" id="{0C2F30E2-1DBB-45D9-9EB4-73CFB395BDAE}"/>
              </a:ext>
            </a:extLst>
          </p:cNvPr>
          <p:cNvGrpSpPr/>
          <p:nvPr/>
        </p:nvGrpSpPr>
        <p:grpSpPr>
          <a:xfrm>
            <a:off x="2183485" y="4023762"/>
            <a:ext cx="543947" cy="380559"/>
            <a:chOff x="8491392" y="4137134"/>
            <a:chExt cx="543947" cy="380559"/>
          </a:xfrm>
        </p:grpSpPr>
        <p:pic>
          <p:nvPicPr>
            <p:cNvPr id="8" name="Picture 7">
              <a:extLst>
                <a:ext uri="{FF2B5EF4-FFF2-40B4-BE49-F238E27FC236}">
                  <a16:creationId xmlns:a16="http://schemas.microsoft.com/office/drawing/2014/main" id="{9A91F2B0-BC8A-40EC-ADEF-6B844A9C8ED0}"/>
                </a:ext>
              </a:extLst>
            </p:cNvPr>
            <p:cNvPicPr>
              <a:picLocks noChangeAspect="1"/>
            </p:cNvPicPr>
            <p:nvPr/>
          </p:nvPicPr>
          <p:blipFill>
            <a:blip r:embed="rId2"/>
            <a:stretch>
              <a:fillRect/>
            </a:stretch>
          </p:blipFill>
          <p:spPr>
            <a:xfrm>
              <a:off x="8491392" y="4137134"/>
              <a:ext cx="529964" cy="380559"/>
            </a:xfrm>
            <a:prstGeom prst="rect">
              <a:avLst/>
            </a:prstGeom>
          </p:spPr>
        </p:pic>
        <p:sp>
          <p:nvSpPr>
            <p:cNvPr id="9" name="TextBox 8">
              <a:extLst>
                <a:ext uri="{FF2B5EF4-FFF2-40B4-BE49-F238E27FC236}">
                  <a16:creationId xmlns:a16="http://schemas.microsoft.com/office/drawing/2014/main" id="{4842B56A-B6B7-4421-8F80-81CADB207A32}"/>
                </a:ext>
              </a:extLst>
            </p:cNvPr>
            <p:cNvSpPr txBox="1"/>
            <p:nvPr/>
          </p:nvSpPr>
          <p:spPr>
            <a:xfrm>
              <a:off x="8534624" y="4169583"/>
              <a:ext cx="500715" cy="307777"/>
            </a:xfrm>
            <a:prstGeom prst="rect">
              <a:avLst/>
            </a:prstGeom>
            <a:noFill/>
          </p:spPr>
          <p:txBody>
            <a:bodyPr wrap="none" rtlCol="0">
              <a:spAutoFit/>
            </a:bodyPr>
            <a:lstStyle/>
            <a:p>
              <a:r>
                <a:rPr lang="en-US" sz="1400" b="1" dirty="0">
                  <a:solidFill>
                    <a:schemeClr val="bg1"/>
                  </a:solidFill>
                </a:rPr>
                <a:t>XOR</a:t>
              </a:r>
            </a:p>
          </p:txBody>
        </p:sp>
      </p:grpSp>
      <p:grpSp>
        <p:nvGrpSpPr>
          <p:cNvPr id="10" name="Group 9">
            <a:extLst>
              <a:ext uri="{FF2B5EF4-FFF2-40B4-BE49-F238E27FC236}">
                <a16:creationId xmlns:a16="http://schemas.microsoft.com/office/drawing/2014/main" id="{F8FD4D9F-62F0-41D7-AED5-D81C344CBD5A}"/>
              </a:ext>
            </a:extLst>
          </p:cNvPr>
          <p:cNvGrpSpPr/>
          <p:nvPr/>
        </p:nvGrpSpPr>
        <p:grpSpPr>
          <a:xfrm>
            <a:off x="1099578" y="4335434"/>
            <a:ext cx="543947" cy="380559"/>
            <a:chOff x="7372340" y="4331355"/>
            <a:chExt cx="543947" cy="380559"/>
          </a:xfrm>
        </p:grpSpPr>
        <p:pic>
          <p:nvPicPr>
            <p:cNvPr id="11" name="Picture 10">
              <a:extLst>
                <a:ext uri="{FF2B5EF4-FFF2-40B4-BE49-F238E27FC236}">
                  <a16:creationId xmlns:a16="http://schemas.microsoft.com/office/drawing/2014/main" id="{06E21810-7431-4CA0-9442-4BE27B352829}"/>
                </a:ext>
              </a:extLst>
            </p:cNvPr>
            <p:cNvPicPr>
              <a:picLocks noChangeAspect="1"/>
            </p:cNvPicPr>
            <p:nvPr/>
          </p:nvPicPr>
          <p:blipFill>
            <a:blip r:embed="rId2"/>
            <a:stretch>
              <a:fillRect/>
            </a:stretch>
          </p:blipFill>
          <p:spPr>
            <a:xfrm>
              <a:off x="7372340" y="4331355"/>
              <a:ext cx="529964" cy="380559"/>
            </a:xfrm>
            <a:prstGeom prst="rect">
              <a:avLst/>
            </a:prstGeom>
          </p:spPr>
        </p:pic>
        <p:sp>
          <p:nvSpPr>
            <p:cNvPr id="12" name="TextBox 11">
              <a:extLst>
                <a:ext uri="{FF2B5EF4-FFF2-40B4-BE49-F238E27FC236}">
                  <a16:creationId xmlns:a16="http://schemas.microsoft.com/office/drawing/2014/main" id="{1F5660DB-38C0-44DB-81D7-8F2496D7AE1B}"/>
                </a:ext>
              </a:extLst>
            </p:cNvPr>
            <p:cNvSpPr txBox="1"/>
            <p:nvPr/>
          </p:nvSpPr>
          <p:spPr>
            <a:xfrm>
              <a:off x="7415572" y="4363804"/>
              <a:ext cx="500715" cy="307777"/>
            </a:xfrm>
            <a:prstGeom prst="rect">
              <a:avLst/>
            </a:prstGeom>
            <a:noFill/>
          </p:spPr>
          <p:txBody>
            <a:bodyPr wrap="none" rtlCol="0">
              <a:spAutoFit/>
            </a:bodyPr>
            <a:lstStyle/>
            <a:p>
              <a:r>
                <a:rPr lang="en-US" sz="1400" b="1" dirty="0">
                  <a:solidFill>
                    <a:schemeClr val="bg1"/>
                  </a:solidFill>
                </a:rPr>
                <a:t>XOR</a:t>
              </a:r>
            </a:p>
          </p:txBody>
        </p:sp>
      </p:grpSp>
      <p:cxnSp>
        <p:nvCxnSpPr>
          <p:cNvPr id="13" name="Connector: Elbow 12">
            <a:extLst>
              <a:ext uri="{FF2B5EF4-FFF2-40B4-BE49-F238E27FC236}">
                <a16:creationId xmlns:a16="http://schemas.microsoft.com/office/drawing/2014/main" id="{D7593D46-4086-4BAA-A4AF-5A8BF16FA1D4}"/>
              </a:ext>
            </a:extLst>
          </p:cNvPr>
          <p:cNvCxnSpPr>
            <a:cxnSpLocks/>
            <a:stCxn id="6" idx="3"/>
          </p:cNvCxnSpPr>
          <p:nvPr/>
        </p:nvCxnSpPr>
        <p:spPr>
          <a:xfrm>
            <a:off x="1629542" y="3933379"/>
            <a:ext cx="567926" cy="160942"/>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Connector: Elbow 13">
            <a:extLst>
              <a:ext uri="{FF2B5EF4-FFF2-40B4-BE49-F238E27FC236}">
                <a16:creationId xmlns:a16="http://schemas.microsoft.com/office/drawing/2014/main" id="{10358D3D-0D25-400C-A976-519E45ABE2A9}"/>
              </a:ext>
            </a:extLst>
          </p:cNvPr>
          <p:cNvCxnSpPr>
            <a:cxnSpLocks/>
            <a:stCxn id="12" idx="3"/>
          </p:cNvCxnSpPr>
          <p:nvPr/>
        </p:nvCxnSpPr>
        <p:spPr>
          <a:xfrm flipV="1">
            <a:off x="1643525" y="4335434"/>
            <a:ext cx="556842" cy="186338"/>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DE34C20B-B76C-42D3-86FE-1CCE25AE424D}"/>
              </a:ext>
            </a:extLst>
          </p:cNvPr>
          <p:cNvGrpSpPr/>
          <p:nvPr/>
        </p:nvGrpSpPr>
        <p:grpSpPr>
          <a:xfrm>
            <a:off x="1071612" y="2495361"/>
            <a:ext cx="543947" cy="380559"/>
            <a:chOff x="7372340" y="3303251"/>
            <a:chExt cx="543947" cy="380559"/>
          </a:xfrm>
        </p:grpSpPr>
        <p:pic>
          <p:nvPicPr>
            <p:cNvPr id="16" name="Picture 15">
              <a:extLst>
                <a:ext uri="{FF2B5EF4-FFF2-40B4-BE49-F238E27FC236}">
                  <a16:creationId xmlns:a16="http://schemas.microsoft.com/office/drawing/2014/main" id="{6A93A274-EFEF-4B75-A76E-078C21494958}"/>
                </a:ext>
              </a:extLst>
            </p:cNvPr>
            <p:cNvPicPr>
              <a:picLocks noChangeAspect="1"/>
            </p:cNvPicPr>
            <p:nvPr/>
          </p:nvPicPr>
          <p:blipFill>
            <a:blip r:embed="rId2"/>
            <a:stretch>
              <a:fillRect/>
            </a:stretch>
          </p:blipFill>
          <p:spPr>
            <a:xfrm>
              <a:off x="7372340" y="3303251"/>
              <a:ext cx="529964" cy="380559"/>
            </a:xfrm>
            <a:prstGeom prst="rect">
              <a:avLst/>
            </a:prstGeom>
          </p:spPr>
        </p:pic>
        <p:sp>
          <p:nvSpPr>
            <p:cNvPr id="17" name="TextBox 16">
              <a:extLst>
                <a:ext uri="{FF2B5EF4-FFF2-40B4-BE49-F238E27FC236}">
                  <a16:creationId xmlns:a16="http://schemas.microsoft.com/office/drawing/2014/main" id="{B8822A9D-97A2-4996-90BC-5A44A5718C22}"/>
                </a:ext>
              </a:extLst>
            </p:cNvPr>
            <p:cNvSpPr txBox="1"/>
            <p:nvPr/>
          </p:nvSpPr>
          <p:spPr>
            <a:xfrm>
              <a:off x="7415572" y="3335700"/>
              <a:ext cx="500715" cy="307777"/>
            </a:xfrm>
            <a:prstGeom prst="rect">
              <a:avLst/>
            </a:prstGeom>
            <a:noFill/>
          </p:spPr>
          <p:txBody>
            <a:bodyPr wrap="none" rtlCol="0">
              <a:spAutoFit/>
            </a:bodyPr>
            <a:lstStyle/>
            <a:p>
              <a:r>
                <a:rPr lang="en-US" sz="1400" b="1" dirty="0">
                  <a:solidFill>
                    <a:schemeClr val="bg1"/>
                  </a:solidFill>
                </a:rPr>
                <a:t>XOR</a:t>
              </a:r>
            </a:p>
          </p:txBody>
        </p:sp>
      </p:grpSp>
      <p:grpSp>
        <p:nvGrpSpPr>
          <p:cNvPr id="18" name="Group 17">
            <a:extLst>
              <a:ext uri="{FF2B5EF4-FFF2-40B4-BE49-F238E27FC236}">
                <a16:creationId xmlns:a16="http://schemas.microsoft.com/office/drawing/2014/main" id="{9D7D7E30-FBE3-4246-80D2-6DE55D4D783B}"/>
              </a:ext>
            </a:extLst>
          </p:cNvPr>
          <p:cNvGrpSpPr/>
          <p:nvPr/>
        </p:nvGrpSpPr>
        <p:grpSpPr>
          <a:xfrm>
            <a:off x="2169502" y="2772082"/>
            <a:ext cx="543947" cy="380559"/>
            <a:chOff x="8491392" y="4137134"/>
            <a:chExt cx="543947" cy="380559"/>
          </a:xfrm>
        </p:grpSpPr>
        <p:pic>
          <p:nvPicPr>
            <p:cNvPr id="19" name="Picture 18">
              <a:extLst>
                <a:ext uri="{FF2B5EF4-FFF2-40B4-BE49-F238E27FC236}">
                  <a16:creationId xmlns:a16="http://schemas.microsoft.com/office/drawing/2014/main" id="{DA0EAD17-E011-4C0A-9F1A-1307F59CB8A7}"/>
                </a:ext>
              </a:extLst>
            </p:cNvPr>
            <p:cNvPicPr>
              <a:picLocks noChangeAspect="1"/>
            </p:cNvPicPr>
            <p:nvPr/>
          </p:nvPicPr>
          <p:blipFill>
            <a:blip r:embed="rId2"/>
            <a:stretch>
              <a:fillRect/>
            </a:stretch>
          </p:blipFill>
          <p:spPr>
            <a:xfrm>
              <a:off x="8491392" y="4137134"/>
              <a:ext cx="529964" cy="380559"/>
            </a:xfrm>
            <a:prstGeom prst="rect">
              <a:avLst/>
            </a:prstGeom>
          </p:spPr>
        </p:pic>
        <p:sp>
          <p:nvSpPr>
            <p:cNvPr id="20" name="TextBox 19">
              <a:extLst>
                <a:ext uri="{FF2B5EF4-FFF2-40B4-BE49-F238E27FC236}">
                  <a16:creationId xmlns:a16="http://schemas.microsoft.com/office/drawing/2014/main" id="{D8965481-957B-4CD9-9F1C-46DCF59C21CF}"/>
                </a:ext>
              </a:extLst>
            </p:cNvPr>
            <p:cNvSpPr txBox="1"/>
            <p:nvPr/>
          </p:nvSpPr>
          <p:spPr>
            <a:xfrm>
              <a:off x="8534624" y="4169583"/>
              <a:ext cx="500715" cy="307777"/>
            </a:xfrm>
            <a:prstGeom prst="rect">
              <a:avLst/>
            </a:prstGeom>
            <a:noFill/>
          </p:spPr>
          <p:txBody>
            <a:bodyPr wrap="none" rtlCol="0">
              <a:spAutoFit/>
            </a:bodyPr>
            <a:lstStyle/>
            <a:p>
              <a:r>
                <a:rPr lang="en-US" sz="1400" b="1" dirty="0">
                  <a:solidFill>
                    <a:schemeClr val="bg1"/>
                  </a:solidFill>
                </a:rPr>
                <a:t>XOR</a:t>
              </a:r>
            </a:p>
          </p:txBody>
        </p:sp>
      </p:grpSp>
      <p:grpSp>
        <p:nvGrpSpPr>
          <p:cNvPr id="21" name="Group 20">
            <a:extLst>
              <a:ext uri="{FF2B5EF4-FFF2-40B4-BE49-F238E27FC236}">
                <a16:creationId xmlns:a16="http://schemas.microsoft.com/office/drawing/2014/main" id="{F50C980F-BC86-4FDF-9158-E66EB28DBEF5}"/>
              </a:ext>
            </a:extLst>
          </p:cNvPr>
          <p:cNvGrpSpPr/>
          <p:nvPr/>
        </p:nvGrpSpPr>
        <p:grpSpPr>
          <a:xfrm>
            <a:off x="1085595" y="3083754"/>
            <a:ext cx="543947" cy="380559"/>
            <a:chOff x="7372340" y="4331355"/>
            <a:chExt cx="543947" cy="380559"/>
          </a:xfrm>
        </p:grpSpPr>
        <p:pic>
          <p:nvPicPr>
            <p:cNvPr id="22" name="Picture 21">
              <a:extLst>
                <a:ext uri="{FF2B5EF4-FFF2-40B4-BE49-F238E27FC236}">
                  <a16:creationId xmlns:a16="http://schemas.microsoft.com/office/drawing/2014/main" id="{57AA6035-3A28-4A58-8E79-F91AF5967DD1}"/>
                </a:ext>
              </a:extLst>
            </p:cNvPr>
            <p:cNvPicPr>
              <a:picLocks noChangeAspect="1"/>
            </p:cNvPicPr>
            <p:nvPr/>
          </p:nvPicPr>
          <p:blipFill>
            <a:blip r:embed="rId2"/>
            <a:stretch>
              <a:fillRect/>
            </a:stretch>
          </p:blipFill>
          <p:spPr>
            <a:xfrm>
              <a:off x="7372340" y="4331355"/>
              <a:ext cx="529964" cy="380559"/>
            </a:xfrm>
            <a:prstGeom prst="rect">
              <a:avLst/>
            </a:prstGeom>
          </p:spPr>
        </p:pic>
        <p:sp>
          <p:nvSpPr>
            <p:cNvPr id="23" name="TextBox 22">
              <a:extLst>
                <a:ext uri="{FF2B5EF4-FFF2-40B4-BE49-F238E27FC236}">
                  <a16:creationId xmlns:a16="http://schemas.microsoft.com/office/drawing/2014/main" id="{9113C29E-EBCC-4594-BF8F-0182137DF150}"/>
                </a:ext>
              </a:extLst>
            </p:cNvPr>
            <p:cNvSpPr txBox="1"/>
            <p:nvPr/>
          </p:nvSpPr>
          <p:spPr>
            <a:xfrm>
              <a:off x="7415572" y="4363804"/>
              <a:ext cx="500715" cy="307777"/>
            </a:xfrm>
            <a:prstGeom prst="rect">
              <a:avLst/>
            </a:prstGeom>
            <a:noFill/>
          </p:spPr>
          <p:txBody>
            <a:bodyPr wrap="none" rtlCol="0">
              <a:spAutoFit/>
            </a:bodyPr>
            <a:lstStyle/>
            <a:p>
              <a:r>
                <a:rPr lang="en-US" sz="1400" b="1" dirty="0">
                  <a:solidFill>
                    <a:schemeClr val="bg1"/>
                  </a:solidFill>
                </a:rPr>
                <a:t>XOR</a:t>
              </a:r>
            </a:p>
          </p:txBody>
        </p:sp>
      </p:grpSp>
      <p:cxnSp>
        <p:nvCxnSpPr>
          <p:cNvPr id="24" name="Connector: Elbow 23">
            <a:extLst>
              <a:ext uri="{FF2B5EF4-FFF2-40B4-BE49-F238E27FC236}">
                <a16:creationId xmlns:a16="http://schemas.microsoft.com/office/drawing/2014/main" id="{E38D01FD-0EB2-4921-A0FE-87F0C20D8DF7}"/>
              </a:ext>
            </a:extLst>
          </p:cNvPr>
          <p:cNvCxnSpPr>
            <a:cxnSpLocks/>
            <a:stCxn id="17" idx="3"/>
          </p:cNvCxnSpPr>
          <p:nvPr/>
        </p:nvCxnSpPr>
        <p:spPr>
          <a:xfrm>
            <a:off x="1615559" y="2681699"/>
            <a:ext cx="567926" cy="160942"/>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Connector: Elbow 24">
            <a:extLst>
              <a:ext uri="{FF2B5EF4-FFF2-40B4-BE49-F238E27FC236}">
                <a16:creationId xmlns:a16="http://schemas.microsoft.com/office/drawing/2014/main" id="{FBC74D25-F8ED-4112-B1C5-D566DE5EE116}"/>
              </a:ext>
            </a:extLst>
          </p:cNvPr>
          <p:cNvCxnSpPr>
            <a:cxnSpLocks/>
            <a:stCxn id="23" idx="3"/>
          </p:cNvCxnSpPr>
          <p:nvPr/>
        </p:nvCxnSpPr>
        <p:spPr>
          <a:xfrm flipV="1">
            <a:off x="1629542" y="3083754"/>
            <a:ext cx="556842" cy="186338"/>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265FFEBC-D53A-4EF5-B3DA-1F283C7A5706}"/>
              </a:ext>
            </a:extLst>
          </p:cNvPr>
          <p:cNvGrpSpPr/>
          <p:nvPr/>
        </p:nvGrpSpPr>
        <p:grpSpPr>
          <a:xfrm>
            <a:off x="3348827" y="3444357"/>
            <a:ext cx="543947" cy="380559"/>
            <a:chOff x="8491392" y="4137134"/>
            <a:chExt cx="543947" cy="380559"/>
          </a:xfrm>
        </p:grpSpPr>
        <p:pic>
          <p:nvPicPr>
            <p:cNvPr id="27" name="Picture 26">
              <a:extLst>
                <a:ext uri="{FF2B5EF4-FFF2-40B4-BE49-F238E27FC236}">
                  <a16:creationId xmlns:a16="http://schemas.microsoft.com/office/drawing/2014/main" id="{2065E4D0-1E42-4433-9934-6A0A21A72FE1}"/>
                </a:ext>
              </a:extLst>
            </p:cNvPr>
            <p:cNvPicPr>
              <a:picLocks noChangeAspect="1"/>
            </p:cNvPicPr>
            <p:nvPr/>
          </p:nvPicPr>
          <p:blipFill>
            <a:blip r:embed="rId2"/>
            <a:stretch>
              <a:fillRect/>
            </a:stretch>
          </p:blipFill>
          <p:spPr>
            <a:xfrm>
              <a:off x="8491392" y="4137134"/>
              <a:ext cx="529964" cy="380559"/>
            </a:xfrm>
            <a:prstGeom prst="rect">
              <a:avLst/>
            </a:prstGeom>
          </p:spPr>
        </p:pic>
        <p:sp>
          <p:nvSpPr>
            <p:cNvPr id="28" name="TextBox 27">
              <a:extLst>
                <a:ext uri="{FF2B5EF4-FFF2-40B4-BE49-F238E27FC236}">
                  <a16:creationId xmlns:a16="http://schemas.microsoft.com/office/drawing/2014/main" id="{461000F9-A78C-4434-B528-8B4E6CCF2B2F}"/>
                </a:ext>
              </a:extLst>
            </p:cNvPr>
            <p:cNvSpPr txBox="1"/>
            <p:nvPr/>
          </p:nvSpPr>
          <p:spPr>
            <a:xfrm>
              <a:off x="8534624" y="4169583"/>
              <a:ext cx="500715" cy="307777"/>
            </a:xfrm>
            <a:prstGeom prst="rect">
              <a:avLst/>
            </a:prstGeom>
            <a:noFill/>
          </p:spPr>
          <p:txBody>
            <a:bodyPr wrap="none" rtlCol="0">
              <a:spAutoFit/>
            </a:bodyPr>
            <a:lstStyle/>
            <a:p>
              <a:r>
                <a:rPr lang="en-US" sz="1400" b="1" dirty="0">
                  <a:solidFill>
                    <a:schemeClr val="bg1"/>
                  </a:solidFill>
                </a:rPr>
                <a:t>XOR</a:t>
              </a:r>
            </a:p>
          </p:txBody>
        </p:sp>
      </p:grpSp>
      <p:cxnSp>
        <p:nvCxnSpPr>
          <p:cNvPr id="29" name="Connector: Elbow 28">
            <a:extLst>
              <a:ext uri="{FF2B5EF4-FFF2-40B4-BE49-F238E27FC236}">
                <a16:creationId xmlns:a16="http://schemas.microsoft.com/office/drawing/2014/main" id="{488B4E14-E299-4242-A5DA-A2C6852B11B2}"/>
              </a:ext>
            </a:extLst>
          </p:cNvPr>
          <p:cNvCxnSpPr>
            <a:cxnSpLocks/>
            <a:stCxn id="20" idx="3"/>
          </p:cNvCxnSpPr>
          <p:nvPr/>
        </p:nvCxnSpPr>
        <p:spPr>
          <a:xfrm>
            <a:off x="2713449" y="2958420"/>
            <a:ext cx="649361" cy="556496"/>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nector: Elbow 29">
            <a:extLst>
              <a:ext uri="{FF2B5EF4-FFF2-40B4-BE49-F238E27FC236}">
                <a16:creationId xmlns:a16="http://schemas.microsoft.com/office/drawing/2014/main" id="{9906AC18-0AE5-4C54-8EE0-7143875D7FA0}"/>
              </a:ext>
            </a:extLst>
          </p:cNvPr>
          <p:cNvCxnSpPr>
            <a:cxnSpLocks/>
            <a:stCxn id="9" idx="3"/>
          </p:cNvCxnSpPr>
          <p:nvPr/>
        </p:nvCxnSpPr>
        <p:spPr>
          <a:xfrm flipV="1">
            <a:off x="2727432" y="3756030"/>
            <a:ext cx="638277" cy="454070"/>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DBC6EAA-4777-425C-9E47-FF3C56E1C597}"/>
              </a:ext>
            </a:extLst>
          </p:cNvPr>
          <p:cNvCxnSpPr/>
          <p:nvPr/>
        </p:nvCxnSpPr>
        <p:spPr>
          <a:xfrm flipH="1">
            <a:off x="763765" y="2571355"/>
            <a:ext cx="3392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3071B71-3E06-426D-B7AF-3BC51431F3FA}"/>
              </a:ext>
            </a:extLst>
          </p:cNvPr>
          <p:cNvCxnSpPr/>
          <p:nvPr/>
        </p:nvCxnSpPr>
        <p:spPr>
          <a:xfrm flipH="1">
            <a:off x="780870" y="2772082"/>
            <a:ext cx="3392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A124F9A-5322-42E3-98E7-8B4712247618}"/>
              </a:ext>
            </a:extLst>
          </p:cNvPr>
          <p:cNvCxnSpPr/>
          <p:nvPr/>
        </p:nvCxnSpPr>
        <p:spPr>
          <a:xfrm flipH="1">
            <a:off x="786457" y="3155387"/>
            <a:ext cx="3392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1E5B25D-1AB4-4FFE-B2B2-E5986757270D}"/>
              </a:ext>
            </a:extLst>
          </p:cNvPr>
          <p:cNvCxnSpPr/>
          <p:nvPr/>
        </p:nvCxnSpPr>
        <p:spPr>
          <a:xfrm flipH="1">
            <a:off x="803562" y="3356114"/>
            <a:ext cx="3392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63D5177-F151-49F9-9BBB-663B647EE3C2}"/>
              </a:ext>
            </a:extLst>
          </p:cNvPr>
          <p:cNvCxnSpPr/>
          <p:nvPr/>
        </p:nvCxnSpPr>
        <p:spPr>
          <a:xfrm flipH="1">
            <a:off x="786457" y="3855484"/>
            <a:ext cx="3392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C843F0E-8C95-4EFB-9CB2-1733B052A017}"/>
              </a:ext>
            </a:extLst>
          </p:cNvPr>
          <p:cNvCxnSpPr/>
          <p:nvPr/>
        </p:nvCxnSpPr>
        <p:spPr>
          <a:xfrm flipH="1">
            <a:off x="803562" y="4056211"/>
            <a:ext cx="3392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5820064-07F5-49B3-83B7-6C03EABA0BE6}"/>
              </a:ext>
            </a:extLst>
          </p:cNvPr>
          <p:cNvCxnSpPr/>
          <p:nvPr/>
        </p:nvCxnSpPr>
        <p:spPr>
          <a:xfrm flipH="1">
            <a:off x="795166" y="4427043"/>
            <a:ext cx="3392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8B5275B-F5EB-4A18-AB93-A3BE9D4E6AFF}"/>
              </a:ext>
            </a:extLst>
          </p:cNvPr>
          <p:cNvCxnSpPr/>
          <p:nvPr/>
        </p:nvCxnSpPr>
        <p:spPr>
          <a:xfrm flipH="1">
            <a:off x="812271" y="4627770"/>
            <a:ext cx="3392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36C12A3-A516-499D-A687-CB810449D7F9}"/>
              </a:ext>
            </a:extLst>
          </p:cNvPr>
          <p:cNvCxnSpPr/>
          <p:nvPr/>
        </p:nvCxnSpPr>
        <p:spPr>
          <a:xfrm flipH="1">
            <a:off x="3892774" y="3630004"/>
            <a:ext cx="33924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99B743FC-A5ED-476A-B962-0E0C72C28B0C}"/>
              </a:ext>
            </a:extLst>
          </p:cNvPr>
          <p:cNvSpPr txBox="1"/>
          <p:nvPr/>
        </p:nvSpPr>
        <p:spPr>
          <a:xfrm>
            <a:off x="515800" y="2383158"/>
            <a:ext cx="330540" cy="369332"/>
          </a:xfrm>
          <a:prstGeom prst="rect">
            <a:avLst/>
          </a:prstGeom>
          <a:noFill/>
        </p:spPr>
        <p:txBody>
          <a:bodyPr wrap="none" rtlCol="0">
            <a:spAutoFit/>
          </a:bodyPr>
          <a:lstStyle/>
          <a:p>
            <a:r>
              <a:rPr lang="en-US" b="1" dirty="0">
                <a:solidFill>
                  <a:srgbClr val="C00000"/>
                </a:solidFill>
              </a:rPr>
              <a:t>D</a:t>
            </a:r>
          </a:p>
        </p:txBody>
      </p:sp>
      <p:sp>
        <p:nvSpPr>
          <p:cNvPr id="41" name="TextBox 40">
            <a:extLst>
              <a:ext uri="{FF2B5EF4-FFF2-40B4-BE49-F238E27FC236}">
                <a16:creationId xmlns:a16="http://schemas.microsoft.com/office/drawing/2014/main" id="{270E3F43-2FF0-4E1E-B84F-09733FF236D8}"/>
              </a:ext>
            </a:extLst>
          </p:cNvPr>
          <p:cNvSpPr txBox="1"/>
          <p:nvPr/>
        </p:nvSpPr>
        <p:spPr>
          <a:xfrm>
            <a:off x="529725" y="2577620"/>
            <a:ext cx="301686" cy="369332"/>
          </a:xfrm>
          <a:prstGeom prst="rect">
            <a:avLst/>
          </a:prstGeom>
          <a:noFill/>
        </p:spPr>
        <p:txBody>
          <a:bodyPr wrap="none" rtlCol="0">
            <a:spAutoFit/>
          </a:bodyPr>
          <a:lstStyle/>
          <a:p>
            <a:r>
              <a:rPr lang="en-US" dirty="0"/>
              <a:t>0</a:t>
            </a:r>
          </a:p>
        </p:txBody>
      </p:sp>
      <p:sp>
        <p:nvSpPr>
          <p:cNvPr id="42" name="TextBox 41">
            <a:extLst>
              <a:ext uri="{FF2B5EF4-FFF2-40B4-BE49-F238E27FC236}">
                <a16:creationId xmlns:a16="http://schemas.microsoft.com/office/drawing/2014/main" id="{0C7C9DCA-0513-4BAC-864C-E9875D2D9C8E}"/>
              </a:ext>
            </a:extLst>
          </p:cNvPr>
          <p:cNvSpPr txBox="1"/>
          <p:nvPr/>
        </p:nvSpPr>
        <p:spPr>
          <a:xfrm>
            <a:off x="525418" y="2947701"/>
            <a:ext cx="301686" cy="369332"/>
          </a:xfrm>
          <a:prstGeom prst="rect">
            <a:avLst/>
          </a:prstGeom>
          <a:noFill/>
        </p:spPr>
        <p:txBody>
          <a:bodyPr wrap="none" rtlCol="0">
            <a:spAutoFit/>
          </a:bodyPr>
          <a:lstStyle/>
          <a:p>
            <a:r>
              <a:rPr lang="en-US" dirty="0"/>
              <a:t>1</a:t>
            </a:r>
          </a:p>
        </p:txBody>
      </p:sp>
      <p:sp>
        <p:nvSpPr>
          <p:cNvPr id="43" name="TextBox 42">
            <a:extLst>
              <a:ext uri="{FF2B5EF4-FFF2-40B4-BE49-F238E27FC236}">
                <a16:creationId xmlns:a16="http://schemas.microsoft.com/office/drawing/2014/main" id="{9EE5EC85-7ED8-45BB-BF95-C980DA4E0D9F}"/>
              </a:ext>
            </a:extLst>
          </p:cNvPr>
          <p:cNvSpPr txBox="1"/>
          <p:nvPr/>
        </p:nvSpPr>
        <p:spPr>
          <a:xfrm>
            <a:off x="533927" y="3157644"/>
            <a:ext cx="262643" cy="369332"/>
          </a:xfrm>
          <a:prstGeom prst="rect">
            <a:avLst/>
          </a:prstGeom>
          <a:noFill/>
        </p:spPr>
        <p:txBody>
          <a:bodyPr wrap="square" rtlCol="0">
            <a:spAutoFit/>
          </a:bodyPr>
          <a:lstStyle/>
          <a:p>
            <a:r>
              <a:rPr lang="en-US" dirty="0"/>
              <a:t>0</a:t>
            </a:r>
          </a:p>
        </p:txBody>
      </p:sp>
      <p:sp>
        <p:nvSpPr>
          <p:cNvPr id="44" name="TextBox 43">
            <a:extLst>
              <a:ext uri="{FF2B5EF4-FFF2-40B4-BE49-F238E27FC236}">
                <a16:creationId xmlns:a16="http://schemas.microsoft.com/office/drawing/2014/main" id="{F1202C5C-00A1-4A8E-B9F4-37B1DB17EB52}"/>
              </a:ext>
            </a:extLst>
          </p:cNvPr>
          <p:cNvSpPr txBox="1"/>
          <p:nvPr/>
        </p:nvSpPr>
        <p:spPr>
          <a:xfrm>
            <a:off x="543081" y="3863080"/>
            <a:ext cx="301686" cy="369332"/>
          </a:xfrm>
          <a:prstGeom prst="rect">
            <a:avLst/>
          </a:prstGeom>
          <a:noFill/>
        </p:spPr>
        <p:txBody>
          <a:bodyPr wrap="none" rtlCol="0">
            <a:spAutoFit/>
          </a:bodyPr>
          <a:lstStyle/>
          <a:p>
            <a:r>
              <a:rPr lang="en-US" dirty="0"/>
              <a:t>1</a:t>
            </a:r>
          </a:p>
        </p:txBody>
      </p:sp>
      <p:sp>
        <p:nvSpPr>
          <p:cNvPr id="45" name="TextBox 44">
            <a:extLst>
              <a:ext uri="{FF2B5EF4-FFF2-40B4-BE49-F238E27FC236}">
                <a16:creationId xmlns:a16="http://schemas.microsoft.com/office/drawing/2014/main" id="{83121B75-627F-482B-93A2-3D17CCB080B7}"/>
              </a:ext>
            </a:extLst>
          </p:cNvPr>
          <p:cNvSpPr txBox="1"/>
          <p:nvPr/>
        </p:nvSpPr>
        <p:spPr>
          <a:xfrm>
            <a:off x="538774" y="4233161"/>
            <a:ext cx="301686" cy="369332"/>
          </a:xfrm>
          <a:prstGeom prst="rect">
            <a:avLst/>
          </a:prstGeom>
          <a:noFill/>
        </p:spPr>
        <p:txBody>
          <a:bodyPr wrap="none" rtlCol="0">
            <a:spAutoFit/>
          </a:bodyPr>
          <a:lstStyle/>
          <a:p>
            <a:r>
              <a:rPr lang="en-US" dirty="0"/>
              <a:t>1</a:t>
            </a:r>
          </a:p>
        </p:txBody>
      </p:sp>
      <p:sp>
        <p:nvSpPr>
          <p:cNvPr id="46" name="TextBox 45">
            <a:extLst>
              <a:ext uri="{FF2B5EF4-FFF2-40B4-BE49-F238E27FC236}">
                <a16:creationId xmlns:a16="http://schemas.microsoft.com/office/drawing/2014/main" id="{2BB10716-CDCF-4331-BBF9-7438FD5261F4}"/>
              </a:ext>
            </a:extLst>
          </p:cNvPr>
          <p:cNvSpPr txBox="1"/>
          <p:nvPr/>
        </p:nvSpPr>
        <p:spPr>
          <a:xfrm>
            <a:off x="547283" y="4443104"/>
            <a:ext cx="262643" cy="369332"/>
          </a:xfrm>
          <a:prstGeom prst="rect">
            <a:avLst/>
          </a:prstGeom>
          <a:noFill/>
        </p:spPr>
        <p:txBody>
          <a:bodyPr wrap="square" rtlCol="0">
            <a:spAutoFit/>
          </a:bodyPr>
          <a:lstStyle/>
          <a:p>
            <a:r>
              <a:rPr lang="en-US" dirty="0"/>
              <a:t>0</a:t>
            </a:r>
          </a:p>
        </p:txBody>
      </p:sp>
      <p:sp>
        <p:nvSpPr>
          <p:cNvPr id="47" name="TextBox 46">
            <a:extLst>
              <a:ext uri="{FF2B5EF4-FFF2-40B4-BE49-F238E27FC236}">
                <a16:creationId xmlns:a16="http://schemas.microsoft.com/office/drawing/2014/main" id="{F6D408D8-4C58-45EE-AD96-87502616BE18}"/>
              </a:ext>
            </a:extLst>
          </p:cNvPr>
          <p:cNvSpPr txBox="1"/>
          <p:nvPr/>
        </p:nvSpPr>
        <p:spPr>
          <a:xfrm>
            <a:off x="1662430" y="2379145"/>
            <a:ext cx="184731" cy="369332"/>
          </a:xfrm>
          <a:prstGeom prst="rect">
            <a:avLst/>
          </a:prstGeom>
          <a:noFill/>
        </p:spPr>
        <p:txBody>
          <a:bodyPr wrap="none" rtlCol="0">
            <a:spAutoFit/>
          </a:bodyPr>
          <a:lstStyle/>
          <a:p>
            <a:endParaRPr lang="en-US" dirty="0"/>
          </a:p>
        </p:txBody>
      </p:sp>
      <p:sp>
        <p:nvSpPr>
          <p:cNvPr id="48" name="TextBox 47">
            <a:extLst>
              <a:ext uri="{FF2B5EF4-FFF2-40B4-BE49-F238E27FC236}">
                <a16:creationId xmlns:a16="http://schemas.microsoft.com/office/drawing/2014/main" id="{874763AF-449C-4ECE-B512-F16575E6E583}"/>
              </a:ext>
            </a:extLst>
          </p:cNvPr>
          <p:cNvSpPr txBox="1"/>
          <p:nvPr/>
        </p:nvSpPr>
        <p:spPr>
          <a:xfrm>
            <a:off x="1680102" y="3213390"/>
            <a:ext cx="262643" cy="369332"/>
          </a:xfrm>
          <a:prstGeom prst="rect">
            <a:avLst/>
          </a:prstGeom>
          <a:noFill/>
        </p:spPr>
        <p:txBody>
          <a:bodyPr wrap="square" rtlCol="0">
            <a:spAutoFit/>
          </a:bodyPr>
          <a:lstStyle/>
          <a:p>
            <a:r>
              <a:rPr lang="en-US" dirty="0"/>
              <a:t>1</a:t>
            </a:r>
          </a:p>
        </p:txBody>
      </p:sp>
      <p:sp>
        <p:nvSpPr>
          <p:cNvPr id="49" name="TextBox 48">
            <a:extLst>
              <a:ext uri="{FF2B5EF4-FFF2-40B4-BE49-F238E27FC236}">
                <a16:creationId xmlns:a16="http://schemas.microsoft.com/office/drawing/2014/main" id="{AE9A10F1-FF3D-48AA-8629-38775AA200F4}"/>
              </a:ext>
            </a:extLst>
          </p:cNvPr>
          <p:cNvSpPr txBox="1"/>
          <p:nvPr/>
        </p:nvSpPr>
        <p:spPr>
          <a:xfrm>
            <a:off x="1715839" y="4461049"/>
            <a:ext cx="262643" cy="369332"/>
          </a:xfrm>
          <a:prstGeom prst="rect">
            <a:avLst/>
          </a:prstGeom>
          <a:noFill/>
        </p:spPr>
        <p:txBody>
          <a:bodyPr wrap="square" rtlCol="0">
            <a:spAutoFit/>
          </a:bodyPr>
          <a:lstStyle/>
          <a:p>
            <a:r>
              <a:rPr lang="en-US" dirty="0"/>
              <a:t>1</a:t>
            </a:r>
          </a:p>
        </p:txBody>
      </p:sp>
      <p:sp>
        <p:nvSpPr>
          <p:cNvPr id="50" name="TextBox 49">
            <a:extLst>
              <a:ext uri="{FF2B5EF4-FFF2-40B4-BE49-F238E27FC236}">
                <a16:creationId xmlns:a16="http://schemas.microsoft.com/office/drawing/2014/main" id="{F9C8E381-D803-4BE8-95A3-B6B4BD257406}"/>
              </a:ext>
            </a:extLst>
          </p:cNvPr>
          <p:cNvSpPr txBox="1"/>
          <p:nvPr/>
        </p:nvSpPr>
        <p:spPr>
          <a:xfrm>
            <a:off x="4005816" y="4012468"/>
            <a:ext cx="1961839" cy="830997"/>
          </a:xfrm>
          <a:prstGeom prst="rect">
            <a:avLst/>
          </a:prstGeom>
          <a:noFill/>
          <a:ln w="28575">
            <a:noFill/>
          </a:ln>
        </p:spPr>
        <p:txBody>
          <a:bodyPr wrap="square" rtlCol="0">
            <a:spAutoFit/>
          </a:bodyPr>
          <a:lstStyle/>
          <a:p>
            <a:pPr algn="ctr"/>
            <a:r>
              <a:rPr lang="en-US" sz="1600" b="1" dirty="0">
                <a:solidFill>
                  <a:srgbClr val="C00000"/>
                </a:solidFill>
              </a:rPr>
              <a:t>Which of compactor inputs (scan chains) is failing?</a:t>
            </a:r>
            <a:endParaRPr lang="en-US" sz="1600" dirty="0"/>
          </a:p>
        </p:txBody>
      </p:sp>
      <p:sp>
        <p:nvSpPr>
          <p:cNvPr id="51" name="TextBox 50">
            <a:extLst>
              <a:ext uri="{FF2B5EF4-FFF2-40B4-BE49-F238E27FC236}">
                <a16:creationId xmlns:a16="http://schemas.microsoft.com/office/drawing/2014/main" id="{7FCDE08A-4E6C-45DF-BE80-5FB2A68B2326}"/>
              </a:ext>
            </a:extLst>
          </p:cNvPr>
          <p:cNvSpPr txBox="1"/>
          <p:nvPr/>
        </p:nvSpPr>
        <p:spPr>
          <a:xfrm>
            <a:off x="1661578" y="2373090"/>
            <a:ext cx="330540" cy="369332"/>
          </a:xfrm>
          <a:prstGeom prst="rect">
            <a:avLst/>
          </a:prstGeom>
          <a:noFill/>
        </p:spPr>
        <p:txBody>
          <a:bodyPr wrap="none" rtlCol="0">
            <a:spAutoFit/>
          </a:bodyPr>
          <a:lstStyle/>
          <a:p>
            <a:r>
              <a:rPr lang="en-US" b="1" dirty="0">
                <a:solidFill>
                  <a:srgbClr val="C00000"/>
                </a:solidFill>
              </a:rPr>
              <a:t>D</a:t>
            </a:r>
          </a:p>
        </p:txBody>
      </p:sp>
      <mc:AlternateContent xmlns:mc="http://schemas.openxmlformats.org/markup-compatibility/2006" xmlns:a14="http://schemas.microsoft.com/office/drawing/2010/main">
        <mc:Choice Requires="a14">
          <p:sp>
            <p:nvSpPr>
              <p:cNvPr id="54" name="Rectangle 53">
                <a:extLst>
                  <a:ext uri="{FF2B5EF4-FFF2-40B4-BE49-F238E27FC236}">
                    <a16:creationId xmlns:a16="http://schemas.microsoft.com/office/drawing/2014/main" id="{2A567095-7E4C-46DE-BD8F-F741E7BEFFF7}"/>
                  </a:ext>
                </a:extLst>
              </p:cNvPr>
              <p:cNvSpPr/>
              <p:nvPr/>
            </p:nvSpPr>
            <p:spPr>
              <a:xfrm>
                <a:off x="2770930" y="2650921"/>
                <a:ext cx="41068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b="1" i="1" smtClean="0">
                              <a:solidFill>
                                <a:srgbClr val="C00000"/>
                              </a:solidFill>
                              <a:latin typeface="Cambria Math" panose="02040503050406030204" pitchFamily="18" charset="0"/>
                            </a:rPr>
                          </m:ctrlPr>
                        </m:accPr>
                        <m:e>
                          <m:r>
                            <a:rPr lang="en-US" b="1" i="0">
                              <a:solidFill>
                                <a:srgbClr val="C00000"/>
                              </a:solidFill>
                              <a:latin typeface="Cambria Math" panose="02040503050406030204" pitchFamily="18" charset="0"/>
                            </a:rPr>
                            <m:t>𝐃</m:t>
                          </m:r>
                        </m:e>
                      </m:acc>
                    </m:oMath>
                  </m:oMathPara>
                </a14:m>
                <a:endParaRPr lang="en-US" b="1" dirty="0">
                  <a:solidFill>
                    <a:srgbClr val="C00000"/>
                  </a:solidFill>
                </a:endParaRPr>
              </a:p>
            </p:txBody>
          </p:sp>
        </mc:Choice>
        <mc:Fallback xmlns="">
          <p:sp>
            <p:nvSpPr>
              <p:cNvPr id="54" name="Rectangle 53">
                <a:extLst>
                  <a:ext uri="{FF2B5EF4-FFF2-40B4-BE49-F238E27FC236}">
                    <a16:creationId xmlns:a16="http://schemas.microsoft.com/office/drawing/2014/main" id="{2A567095-7E4C-46DE-BD8F-F741E7BEFFF7}"/>
                  </a:ext>
                </a:extLst>
              </p:cNvPr>
              <p:cNvSpPr>
                <a:spLocks noRot="1" noChangeAspect="1" noMove="1" noResize="1" noEditPoints="1" noAdjustHandles="1" noChangeArrowheads="1" noChangeShapeType="1" noTextEdit="1"/>
              </p:cNvSpPr>
              <p:nvPr/>
            </p:nvSpPr>
            <p:spPr>
              <a:xfrm>
                <a:off x="2770930" y="2650921"/>
                <a:ext cx="410689" cy="369332"/>
              </a:xfrm>
              <a:prstGeom prst="rect">
                <a:avLst/>
              </a:prstGeom>
              <a:blipFill>
                <a:blip r:embed="rId3"/>
                <a:stretch>
                  <a:fillRect/>
                </a:stretch>
              </a:blipFill>
            </p:spPr>
            <p:txBody>
              <a:bodyPr/>
              <a:lstStyle/>
              <a:p>
                <a:r>
                  <a:rPr lang="en-US">
                    <a:noFill/>
                  </a:rPr>
                  <a:t> </a:t>
                </a:r>
              </a:p>
            </p:txBody>
          </p:sp>
        </mc:Fallback>
      </mc:AlternateContent>
      <p:sp>
        <p:nvSpPr>
          <p:cNvPr id="57" name="TextBox 56">
            <a:extLst>
              <a:ext uri="{FF2B5EF4-FFF2-40B4-BE49-F238E27FC236}">
                <a16:creationId xmlns:a16="http://schemas.microsoft.com/office/drawing/2014/main" id="{1F24A107-A4C9-4E42-ACC1-4E6B3C9C6748}"/>
              </a:ext>
            </a:extLst>
          </p:cNvPr>
          <p:cNvSpPr txBox="1"/>
          <p:nvPr/>
        </p:nvSpPr>
        <p:spPr>
          <a:xfrm>
            <a:off x="475426" y="4870450"/>
            <a:ext cx="5451863" cy="1200329"/>
          </a:xfrm>
          <a:prstGeom prst="rect">
            <a:avLst/>
          </a:prstGeom>
          <a:noFill/>
        </p:spPr>
        <p:txBody>
          <a:bodyPr wrap="square" rtlCol="0">
            <a:spAutoFit/>
          </a:bodyPr>
          <a:lstStyle/>
          <a:p>
            <a:pPr algn="ctr"/>
            <a:r>
              <a:rPr lang="en-US" dirty="0"/>
              <a:t>Observation of the fault effect is great for achieving coverage, but gives little information to locate failures for debug purposes. Diagnosis techniques for failing flop identification may report in terms of confidence</a:t>
            </a:r>
          </a:p>
        </p:txBody>
      </p:sp>
      <p:sp>
        <p:nvSpPr>
          <p:cNvPr id="58" name="TextBox 57">
            <a:extLst>
              <a:ext uri="{FF2B5EF4-FFF2-40B4-BE49-F238E27FC236}">
                <a16:creationId xmlns:a16="http://schemas.microsoft.com/office/drawing/2014/main" id="{E023472F-99D0-48D0-BAF6-610E688EA2BA}"/>
              </a:ext>
            </a:extLst>
          </p:cNvPr>
          <p:cNvSpPr txBox="1"/>
          <p:nvPr/>
        </p:nvSpPr>
        <p:spPr>
          <a:xfrm>
            <a:off x="533927" y="3656494"/>
            <a:ext cx="301686" cy="369332"/>
          </a:xfrm>
          <a:prstGeom prst="rect">
            <a:avLst/>
          </a:prstGeom>
          <a:noFill/>
        </p:spPr>
        <p:txBody>
          <a:bodyPr wrap="square" rtlCol="0">
            <a:spAutoFit/>
          </a:bodyPr>
          <a:lstStyle/>
          <a:p>
            <a:r>
              <a:rPr lang="en-US" dirty="0"/>
              <a:t>1</a:t>
            </a:r>
          </a:p>
        </p:txBody>
      </p:sp>
      <p:sp>
        <p:nvSpPr>
          <p:cNvPr id="59" name="TextBox 58">
            <a:extLst>
              <a:ext uri="{FF2B5EF4-FFF2-40B4-BE49-F238E27FC236}">
                <a16:creationId xmlns:a16="http://schemas.microsoft.com/office/drawing/2014/main" id="{018488B5-C4AF-4C0A-8C77-0EFA70F3384C}"/>
              </a:ext>
            </a:extLst>
          </p:cNvPr>
          <p:cNvSpPr txBox="1"/>
          <p:nvPr/>
        </p:nvSpPr>
        <p:spPr>
          <a:xfrm>
            <a:off x="2872240" y="4139697"/>
            <a:ext cx="262643" cy="369332"/>
          </a:xfrm>
          <a:prstGeom prst="rect">
            <a:avLst/>
          </a:prstGeom>
          <a:noFill/>
        </p:spPr>
        <p:txBody>
          <a:bodyPr wrap="square" rtlCol="0">
            <a:spAutoFit/>
          </a:bodyPr>
          <a:lstStyle/>
          <a:p>
            <a:r>
              <a:rPr lang="en-US" dirty="0"/>
              <a:t>1</a:t>
            </a:r>
          </a:p>
        </p:txBody>
      </p:sp>
      <p:sp>
        <p:nvSpPr>
          <p:cNvPr id="60" name="TextBox 59">
            <a:extLst>
              <a:ext uri="{FF2B5EF4-FFF2-40B4-BE49-F238E27FC236}">
                <a16:creationId xmlns:a16="http://schemas.microsoft.com/office/drawing/2014/main" id="{18A8370F-21D7-430D-A4DB-706F00B439DF}"/>
              </a:ext>
            </a:extLst>
          </p:cNvPr>
          <p:cNvSpPr txBox="1"/>
          <p:nvPr/>
        </p:nvSpPr>
        <p:spPr>
          <a:xfrm>
            <a:off x="1661480" y="3602335"/>
            <a:ext cx="262643" cy="369332"/>
          </a:xfrm>
          <a:prstGeom prst="rect">
            <a:avLst/>
          </a:prstGeom>
          <a:noFill/>
        </p:spPr>
        <p:txBody>
          <a:bodyPr wrap="square" rtlCol="0">
            <a:spAutoFit/>
          </a:bodyPr>
          <a:lstStyle/>
          <a:p>
            <a:r>
              <a:rPr lang="en-US" dirty="0"/>
              <a:t>0</a:t>
            </a:r>
          </a:p>
        </p:txBody>
      </p:sp>
      <p:sp>
        <p:nvSpPr>
          <p:cNvPr id="61" name="Rectangle 60">
            <a:extLst>
              <a:ext uri="{FF2B5EF4-FFF2-40B4-BE49-F238E27FC236}">
                <a16:creationId xmlns:a16="http://schemas.microsoft.com/office/drawing/2014/main" id="{37ED328A-6B70-4CD7-BD72-080152DCBB82}"/>
              </a:ext>
            </a:extLst>
          </p:cNvPr>
          <p:cNvSpPr/>
          <p:nvPr/>
        </p:nvSpPr>
        <p:spPr>
          <a:xfrm>
            <a:off x="4207038" y="3445338"/>
            <a:ext cx="268599" cy="369332"/>
          </a:xfrm>
          <a:prstGeom prst="rect">
            <a:avLst/>
          </a:prstGeom>
        </p:spPr>
        <p:txBody>
          <a:bodyPr wrap="square">
            <a:spAutoFit/>
          </a:bodyPr>
          <a:lstStyle/>
          <a:p>
            <a:r>
              <a:rPr lang="en-US" b="1" dirty="0">
                <a:solidFill>
                  <a:srgbClr val="C00000"/>
                </a:solidFill>
              </a:rPr>
              <a:t>D</a:t>
            </a:r>
          </a:p>
        </p:txBody>
      </p:sp>
      <p:sp>
        <p:nvSpPr>
          <p:cNvPr id="63" name="TextBox 62">
            <a:extLst>
              <a:ext uri="{FF2B5EF4-FFF2-40B4-BE49-F238E27FC236}">
                <a16:creationId xmlns:a16="http://schemas.microsoft.com/office/drawing/2014/main" id="{35E7645C-76ED-4B84-970C-7E88BCDC731E}"/>
              </a:ext>
            </a:extLst>
          </p:cNvPr>
          <p:cNvSpPr txBox="1"/>
          <p:nvPr/>
        </p:nvSpPr>
        <p:spPr>
          <a:xfrm>
            <a:off x="4045085" y="2611994"/>
            <a:ext cx="1950532" cy="584775"/>
          </a:xfrm>
          <a:prstGeom prst="rect">
            <a:avLst/>
          </a:prstGeom>
          <a:noFill/>
          <a:ln w="28575">
            <a:noFill/>
          </a:ln>
        </p:spPr>
        <p:txBody>
          <a:bodyPr wrap="square" rtlCol="0">
            <a:spAutoFit/>
          </a:bodyPr>
          <a:lstStyle/>
          <a:p>
            <a:pPr algn="ctr"/>
            <a:r>
              <a:rPr lang="en-US" sz="1600" b="1" dirty="0">
                <a:solidFill>
                  <a:srgbClr val="C00000"/>
                </a:solidFill>
              </a:rPr>
              <a:t>All we see is the D at the failing output…</a:t>
            </a:r>
            <a:endParaRPr lang="en-US" sz="1600" dirty="0"/>
          </a:p>
        </p:txBody>
      </p:sp>
      <p:sp>
        <p:nvSpPr>
          <p:cNvPr id="62" name="Rectangle 61">
            <a:extLst>
              <a:ext uri="{FF2B5EF4-FFF2-40B4-BE49-F238E27FC236}">
                <a16:creationId xmlns:a16="http://schemas.microsoft.com/office/drawing/2014/main" id="{BA8C8392-E82F-4E44-93D5-51F83C175189}"/>
              </a:ext>
            </a:extLst>
          </p:cNvPr>
          <p:cNvSpPr/>
          <p:nvPr/>
        </p:nvSpPr>
        <p:spPr>
          <a:xfrm>
            <a:off x="418012" y="2225443"/>
            <a:ext cx="3622766" cy="2687412"/>
          </a:xfrm>
          <a:prstGeom prst="rect">
            <a:avLst/>
          </a:prstGeom>
          <a:solidFill>
            <a:srgbClr val="D9D9D9">
              <a:alpha val="69804"/>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a:extLst>
              <a:ext uri="{FF2B5EF4-FFF2-40B4-BE49-F238E27FC236}">
                <a16:creationId xmlns:a16="http://schemas.microsoft.com/office/drawing/2014/main" id="{72623E80-8525-4F62-B2D2-8194016D97AE}"/>
              </a:ext>
            </a:extLst>
          </p:cNvPr>
          <p:cNvSpPr txBox="1"/>
          <p:nvPr/>
        </p:nvSpPr>
        <p:spPr>
          <a:xfrm>
            <a:off x="1656477" y="1814338"/>
            <a:ext cx="2360646" cy="400110"/>
          </a:xfrm>
          <a:prstGeom prst="rect">
            <a:avLst/>
          </a:prstGeom>
          <a:noFill/>
        </p:spPr>
        <p:txBody>
          <a:bodyPr wrap="none" rtlCol="0">
            <a:spAutoFit/>
          </a:bodyPr>
          <a:lstStyle/>
          <a:p>
            <a:r>
              <a:rPr lang="en-US" sz="2000" b="1" dirty="0"/>
              <a:t>Output – Compactor</a:t>
            </a:r>
          </a:p>
        </p:txBody>
      </p:sp>
      <p:sp>
        <p:nvSpPr>
          <p:cNvPr id="65" name="TextBox 64">
            <a:extLst>
              <a:ext uri="{FF2B5EF4-FFF2-40B4-BE49-F238E27FC236}">
                <a16:creationId xmlns:a16="http://schemas.microsoft.com/office/drawing/2014/main" id="{198E9A7D-6D09-4045-A89B-B72CD7783830}"/>
              </a:ext>
            </a:extLst>
          </p:cNvPr>
          <p:cNvSpPr txBox="1"/>
          <p:nvPr/>
        </p:nvSpPr>
        <p:spPr>
          <a:xfrm>
            <a:off x="8001816" y="1809497"/>
            <a:ext cx="2533707" cy="400110"/>
          </a:xfrm>
          <a:prstGeom prst="rect">
            <a:avLst/>
          </a:prstGeom>
          <a:noFill/>
        </p:spPr>
        <p:txBody>
          <a:bodyPr wrap="none" rtlCol="0">
            <a:spAutoFit/>
          </a:bodyPr>
          <a:lstStyle/>
          <a:p>
            <a:r>
              <a:rPr lang="en-US" sz="2000" b="1" dirty="0"/>
              <a:t>Input – Decompressor</a:t>
            </a:r>
          </a:p>
        </p:txBody>
      </p:sp>
      <p:cxnSp>
        <p:nvCxnSpPr>
          <p:cNvPr id="68" name="Straight Connector 67">
            <a:extLst>
              <a:ext uri="{FF2B5EF4-FFF2-40B4-BE49-F238E27FC236}">
                <a16:creationId xmlns:a16="http://schemas.microsoft.com/office/drawing/2014/main" id="{1063CB5E-0FCC-4E8E-8FE8-59ABD3258A68}"/>
              </a:ext>
            </a:extLst>
          </p:cNvPr>
          <p:cNvCxnSpPr>
            <a:cxnSpLocks/>
          </p:cNvCxnSpPr>
          <p:nvPr/>
        </p:nvCxnSpPr>
        <p:spPr>
          <a:xfrm>
            <a:off x="6096000" y="1973186"/>
            <a:ext cx="0" cy="4186982"/>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2" name="TextBox 141">
            <a:extLst>
              <a:ext uri="{FF2B5EF4-FFF2-40B4-BE49-F238E27FC236}">
                <a16:creationId xmlns:a16="http://schemas.microsoft.com/office/drawing/2014/main" id="{B135360A-22E7-47EA-84BF-DA9963671B28}"/>
              </a:ext>
            </a:extLst>
          </p:cNvPr>
          <p:cNvSpPr txBox="1"/>
          <p:nvPr/>
        </p:nvSpPr>
        <p:spPr>
          <a:xfrm>
            <a:off x="43313" y="6066897"/>
            <a:ext cx="12105373" cy="707886"/>
          </a:xfrm>
          <a:prstGeom prst="rect">
            <a:avLst/>
          </a:prstGeom>
          <a:noFill/>
        </p:spPr>
        <p:txBody>
          <a:bodyPr wrap="square" rtlCol="0">
            <a:spAutoFit/>
          </a:bodyPr>
          <a:lstStyle/>
          <a:p>
            <a:pPr algn="ctr"/>
            <a:r>
              <a:rPr lang="en-US" sz="2200" b="1" dirty="0"/>
              <a:t>Industrial solutions often also include other modes for improved controllability/observability in debug</a:t>
            </a:r>
          </a:p>
          <a:p>
            <a:pPr algn="ctr"/>
            <a:r>
              <a:rPr lang="en-US" dirty="0"/>
              <a:t>(Much like serial mode in Illinois Scan Architecture)</a:t>
            </a:r>
          </a:p>
        </p:txBody>
      </p:sp>
      <p:sp>
        <p:nvSpPr>
          <p:cNvPr id="143" name="TextBox 142">
            <a:extLst>
              <a:ext uri="{FF2B5EF4-FFF2-40B4-BE49-F238E27FC236}">
                <a16:creationId xmlns:a16="http://schemas.microsoft.com/office/drawing/2014/main" id="{299ED531-CEB2-4DCB-A2D6-B4CB35975B31}"/>
              </a:ext>
            </a:extLst>
          </p:cNvPr>
          <p:cNvSpPr txBox="1"/>
          <p:nvPr/>
        </p:nvSpPr>
        <p:spPr>
          <a:xfrm>
            <a:off x="6365231" y="4947159"/>
            <a:ext cx="5451863" cy="1200329"/>
          </a:xfrm>
          <a:prstGeom prst="rect">
            <a:avLst/>
          </a:prstGeom>
          <a:noFill/>
        </p:spPr>
        <p:txBody>
          <a:bodyPr wrap="square" rtlCol="0">
            <a:spAutoFit/>
          </a:bodyPr>
          <a:lstStyle/>
          <a:p>
            <a:pPr algn="ctr"/>
            <a:r>
              <a:rPr lang="en-US" dirty="0"/>
              <a:t>If custom internal stimulus is desired, SAT solver analysis from ATPG tools is likely needed. Further, some of these custom test cubes might not be deployable in certain decompression architectures</a:t>
            </a:r>
          </a:p>
        </p:txBody>
      </p:sp>
      <p:sp>
        <p:nvSpPr>
          <p:cNvPr id="52" name="Slide Number Placeholder 51">
            <a:extLst>
              <a:ext uri="{FF2B5EF4-FFF2-40B4-BE49-F238E27FC236}">
                <a16:creationId xmlns:a16="http://schemas.microsoft.com/office/drawing/2014/main" id="{A586DEA1-F168-42FE-A564-933AD663EC4B}"/>
              </a:ext>
            </a:extLst>
          </p:cNvPr>
          <p:cNvSpPr>
            <a:spLocks noGrp="1"/>
          </p:cNvSpPr>
          <p:nvPr>
            <p:ph type="sldNum" sz="quarter" idx="12"/>
          </p:nvPr>
        </p:nvSpPr>
        <p:spPr/>
        <p:txBody>
          <a:bodyPr/>
          <a:lstStyle/>
          <a:p>
            <a:fld id="{F0EF8A02-477D-4CB2-9BEA-F0824BCBC14C}" type="slidenum">
              <a:rPr lang="en-US" smtClean="0"/>
              <a:t>62</a:t>
            </a:fld>
            <a:endParaRPr lang="en-US"/>
          </a:p>
        </p:txBody>
      </p:sp>
      <p:pic>
        <p:nvPicPr>
          <p:cNvPr id="53" name="Picture 52">
            <a:extLst>
              <a:ext uri="{FF2B5EF4-FFF2-40B4-BE49-F238E27FC236}">
                <a16:creationId xmlns:a16="http://schemas.microsoft.com/office/drawing/2014/main" id="{289EE824-68A0-420C-8FDF-D11B92E6736D}"/>
              </a:ext>
            </a:extLst>
          </p:cNvPr>
          <p:cNvPicPr>
            <a:picLocks noChangeAspect="1"/>
          </p:cNvPicPr>
          <p:nvPr/>
        </p:nvPicPr>
        <p:blipFill>
          <a:blip r:embed="rId4"/>
          <a:stretch>
            <a:fillRect/>
          </a:stretch>
        </p:blipFill>
        <p:spPr>
          <a:xfrm>
            <a:off x="6202575" y="2324433"/>
            <a:ext cx="5931535" cy="1960451"/>
          </a:xfrm>
          <a:prstGeom prst="rect">
            <a:avLst/>
          </a:prstGeom>
        </p:spPr>
      </p:pic>
      <p:sp>
        <p:nvSpPr>
          <p:cNvPr id="141" name="Rectangle 140">
            <a:extLst>
              <a:ext uri="{FF2B5EF4-FFF2-40B4-BE49-F238E27FC236}">
                <a16:creationId xmlns:a16="http://schemas.microsoft.com/office/drawing/2014/main" id="{CBE8304A-07BD-4C66-873E-9A5A73920690}"/>
              </a:ext>
            </a:extLst>
          </p:cNvPr>
          <p:cNvSpPr/>
          <p:nvPr/>
        </p:nvSpPr>
        <p:spPr>
          <a:xfrm>
            <a:off x="10284708" y="2383158"/>
            <a:ext cx="1849381" cy="1901726"/>
          </a:xfrm>
          <a:prstGeom prst="rect">
            <a:avLst/>
          </a:prstGeom>
          <a:noFill/>
          <a:ln w="571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3FE25496-E3D5-4751-BF8A-DEB38A665225}"/>
              </a:ext>
            </a:extLst>
          </p:cNvPr>
          <p:cNvSpPr txBox="1"/>
          <p:nvPr/>
        </p:nvSpPr>
        <p:spPr>
          <a:xfrm>
            <a:off x="9129509" y="4304604"/>
            <a:ext cx="2836047" cy="646331"/>
          </a:xfrm>
          <a:prstGeom prst="rect">
            <a:avLst/>
          </a:prstGeom>
          <a:noFill/>
        </p:spPr>
        <p:txBody>
          <a:bodyPr wrap="square" rtlCol="0">
            <a:spAutoFit/>
          </a:bodyPr>
          <a:lstStyle/>
          <a:p>
            <a:pPr algn="ctr"/>
            <a:r>
              <a:rPr lang="en-US" b="1" dirty="0" err="1">
                <a:solidFill>
                  <a:schemeClr val="accent4">
                    <a:lumMod val="75000"/>
                  </a:schemeClr>
                </a:solidFill>
              </a:rPr>
              <a:t>SoE</a:t>
            </a:r>
            <a:r>
              <a:rPr lang="en-US" b="1" dirty="0">
                <a:solidFill>
                  <a:schemeClr val="accent4">
                    <a:lumMod val="75000"/>
                  </a:schemeClr>
                </a:solidFill>
              </a:rPr>
              <a:t> needs solving for all desired test stimulus</a:t>
            </a:r>
          </a:p>
        </p:txBody>
      </p:sp>
    </p:spTree>
    <p:extLst>
      <p:ext uri="{BB962C8B-B14F-4D97-AF65-F5344CB8AC3E}">
        <p14:creationId xmlns:p14="http://schemas.microsoft.com/office/powerpoint/2010/main" val="38927841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5517</TotalTime>
  <Words>5898</Words>
  <Application>Microsoft Macintosh PowerPoint</Application>
  <PresentationFormat>Widescreen</PresentationFormat>
  <Paragraphs>2148</Paragraphs>
  <Slides>62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62</vt:i4>
      </vt:variant>
    </vt:vector>
  </HeadingPairs>
  <TitlesOfParts>
    <vt:vector size="67" baseType="lpstr">
      <vt:lpstr>Arial</vt:lpstr>
      <vt:lpstr>Calibri</vt:lpstr>
      <vt:lpstr>Calibri Light</vt:lpstr>
      <vt:lpstr>Cambria Math</vt:lpstr>
      <vt:lpstr>Office Theme</vt:lpstr>
      <vt:lpstr>Design for Testability</vt:lpstr>
      <vt:lpstr>Outline</vt:lpstr>
      <vt:lpstr>What is Design-for-Test? </vt:lpstr>
      <vt:lpstr>Scan Flip Flop – Base Element of DFT</vt:lpstr>
      <vt:lpstr>Scan Chains linking Scan Cells</vt:lpstr>
      <vt:lpstr>Scan Chains linking Scan Cells </vt:lpstr>
      <vt:lpstr>Scan Chains linking Scan Cells </vt:lpstr>
      <vt:lpstr>Scan Chains linking Scan Cells </vt:lpstr>
      <vt:lpstr>Scan Chains linking Scan Cells </vt:lpstr>
      <vt:lpstr>Scan Chains linking Scan Cells </vt:lpstr>
      <vt:lpstr>Applying Tests through Scan Chains</vt:lpstr>
      <vt:lpstr>Applying Tests through Scan Chains</vt:lpstr>
      <vt:lpstr>Applying Tests through Scan Chains</vt:lpstr>
      <vt:lpstr>Applying Tests through Scan Chains</vt:lpstr>
      <vt:lpstr>Applying Tests through Scan Chains</vt:lpstr>
      <vt:lpstr>Applying Tests through Scan Chains</vt:lpstr>
      <vt:lpstr>Applying Tests through Scan Chains</vt:lpstr>
      <vt:lpstr>Applying Tests through Scan Chains</vt:lpstr>
      <vt:lpstr>Applying Tests through Scan Chains</vt:lpstr>
      <vt:lpstr>Applying Tests through Scan Chains</vt:lpstr>
      <vt:lpstr>Applying Tests through Scan Chains</vt:lpstr>
      <vt:lpstr>Applying Tests through Scan Chains</vt:lpstr>
      <vt:lpstr>Applying Tests through Scan Chains</vt:lpstr>
      <vt:lpstr>Applying Tests through Scan Chains</vt:lpstr>
      <vt:lpstr>Applying Tests through Scan Chains</vt:lpstr>
      <vt:lpstr>Applying Tests through Scan Chains</vt:lpstr>
      <vt:lpstr>Applying Tests through Scan Chains</vt:lpstr>
      <vt:lpstr>Applying Tests through Scan Chains</vt:lpstr>
      <vt:lpstr>Applying Tests through Scan Chains</vt:lpstr>
      <vt:lpstr>Applying Tests through Scan Chains</vt:lpstr>
      <vt:lpstr>Applying Tests through Scan Chains</vt:lpstr>
      <vt:lpstr>Test Cost for Scan Patterns</vt:lpstr>
      <vt:lpstr>Scan Chain Stitching</vt:lpstr>
      <vt:lpstr>Cost of Design-for-Test</vt:lpstr>
      <vt:lpstr>Alternate Technique – Partial Scan</vt:lpstr>
      <vt:lpstr>Cycle-Free Example</vt:lpstr>
      <vt:lpstr>Relevant Results</vt:lpstr>
      <vt:lpstr>A Partial-Scan Method</vt:lpstr>
      <vt:lpstr>The MFVS Problem</vt:lpstr>
      <vt:lpstr>Partial vs. Full Scan: S5378</vt:lpstr>
      <vt:lpstr>Test Compression</vt:lpstr>
      <vt:lpstr>Outline</vt:lpstr>
      <vt:lpstr>Test Compression Motivation</vt:lpstr>
      <vt:lpstr>Single Scan Chain…</vt:lpstr>
      <vt:lpstr>…Becomes Three Scan Chains</vt:lpstr>
      <vt:lpstr>Test Compression Motivation</vt:lpstr>
      <vt:lpstr>Broadcast Scan-in Data to all Scan Chains</vt:lpstr>
      <vt:lpstr>Why does Test Compression work?</vt:lpstr>
      <vt:lpstr>Broadcast-Scan-Based Techniques</vt:lpstr>
      <vt:lpstr>Broadcast-Scan-Based Techniques</vt:lpstr>
      <vt:lpstr>Code-Based Techniques</vt:lpstr>
      <vt:lpstr>Code-Based Techniques</vt:lpstr>
      <vt:lpstr>Linear Techniques</vt:lpstr>
      <vt:lpstr>Linear Techniques</vt:lpstr>
      <vt:lpstr>Test Compression – Compaction</vt:lpstr>
      <vt:lpstr>Test Compression – Transparent Gate</vt:lpstr>
      <vt:lpstr>XOR Compression as compactor</vt:lpstr>
      <vt:lpstr>Test Compactor Techniques</vt:lpstr>
      <vt:lpstr>Test Compactor Techniques</vt:lpstr>
      <vt:lpstr>Challenges of Compression</vt:lpstr>
      <vt:lpstr>Challenges of Compression</vt:lpstr>
      <vt:lpstr>Challenges of Compression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 for Testability</dc:title>
  <dc:creator>Christopher Nigh</dc:creator>
  <cp:lastModifiedBy>Orailoglu, Alex</cp:lastModifiedBy>
  <cp:revision>95</cp:revision>
  <dcterms:created xsi:type="dcterms:W3CDTF">2019-11-12T03:39:30Z</dcterms:created>
  <dcterms:modified xsi:type="dcterms:W3CDTF">2019-12-02T03:55:01Z</dcterms:modified>
</cp:coreProperties>
</file>